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F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98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0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24599613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406318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53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3339143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10029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3955939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3184514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61032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369824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335322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351070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32421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403707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213981663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5251853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342921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334BA-42E7-4FBE-A1ED-DEDA38D94691}" type="datetimeFigureOut">
              <a:rPr lang="sr-Cyrl-RS" smtClean="0"/>
              <a:pPr/>
              <a:t>6.2.2022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68E9EB-E07B-4808-A9BF-1288085467BA}" type="slidenum">
              <a:rPr lang="sr-Cyrl-RS" smtClean="0"/>
              <a:pPr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xmlns="" val="228672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812215" cy="1606062"/>
          </a:xfrm>
        </p:spPr>
        <p:txBody>
          <a:bodyPr/>
          <a:lstStyle/>
          <a:p>
            <a:pPr algn="ctr"/>
            <a:r>
              <a:rPr lang="en-US" sz="4800" dirty="0" smtClean="0"/>
              <a:t>  </a:t>
            </a:r>
            <a:r>
              <a:rPr lang="sr-Cyrl-RS" sz="4800" dirty="0" smtClean="0"/>
              <a:t>ОСНОВНИ </a:t>
            </a:r>
            <a:r>
              <a:rPr lang="sr-Cyrl-RS" sz="4800" dirty="0" smtClean="0"/>
              <a:t>БИОМИ НА ЗЕМЉИ И БИОСФЕРА</a:t>
            </a:r>
            <a:endParaRPr lang="sr-Cyrl-R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324" y="1453662"/>
            <a:ext cx="9847384" cy="54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7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836"/>
            <a:ext cx="6414655" cy="983673"/>
          </a:xfrm>
        </p:spPr>
        <p:txBody>
          <a:bodyPr/>
          <a:lstStyle/>
          <a:p>
            <a:r>
              <a:rPr lang="sr-Cyrl-RS" dirty="0" smtClean="0"/>
              <a:t>БИОМ ЛИСТОПАДНИХ ШУМА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Налази се у умереној климатској зони, јужније од тајги </a:t>
            </a:r>
          </a:p>
          <a:p>
            <a:r>
              <a:rPr lang="sr-Cyrl-RS" dirty="0" smtClean="0"/>
              <a:t>Смењују се четри годишња доба </a:t>
            </a:r>
          </a:p>
          <a:p>
            <a:r>
              <a:rPr lang="sr-Cyrl-RS" dirty="0" smtClean="0"/>
              <a:t>Количина падавина већа него у тајгама </a:t>
            </a:r>
          </a:p>
          <a:p>
            <a:r>
              <a:rPr lang="sr-Cyrl-RS" dirty="0" smtClean="0"/>
              <a:t>Заступљени су екосистеми листопадних шума  </a:t>
            </a:r>
          </a:p>
          <a:p>
            <a:r>
              <a:rPr lang="sr-Cyrl-RS" dirty="0" smtClean="0"/>
              <a:t>Од биљака су заступљени храст, буква, граб, јавор</a:t>
            </a:r>
          </a:p>
          <a:p>
            <a:r>
              <a:rPr lang="sr-Cyrl-RS" dirty="0" smtClean="0"/>
              <a:t>Од животиња су присутни лисица, вук, дивља мачка, медвед... 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20120635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95850" cy="3653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3884" y="0"/>
            <a:ext cx="4143115" cy="2757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453" y="3653057"/>
            <a:ext cx="4645718" cy="3091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6492" y="2850032"/>
            <a:ext cx="3002107" cy="400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751127" y="3061855"/>
            <a:ext cx="128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јавор</a:t>
            </a:r>
            <a:endParaRPr lang="sr-Cyrl-RS" dirty="0"/>
          </a:p>
        </p:txBody>
      </p:sp>
      <p:sp>
        <p:nvSpPr>
          <p:cNvPr id="10" name="TextBox 9"/>
          <p:cNvSpPr txBox="1"/>
          <p:nvPr/>
        </p:nvSpPr>
        <p:spPr>
          <a:xfrm>
            <a:off x="10604500" y="6553200"/>
            <a:ext cx="1241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граб</a:t>
            </a:r>
            <a:endParaRPr lang="sr-Cyrl-RS" dirty="0"/>
          </a:p>
        </p:txBody>
      </p:sp>
      <p:sp>
        <p:nvSpPr>
          <p:cNvPr id="11" name="TextBox 10"/>
          <p:cNvSpPr txBox="1"/>
          <p:nvPr/>
        </p:nvSpPr>
        <p:spPr>
          <a:xfrm>
            <a:off x="6141171" y="2870200"/>
            <a:ext cx="149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храст</a:t>
            </a:r>
            <a:endParaRPr lang="sr-Cyrl-RS" dirty="0"/>
          </a:p>
        </p:txBody>
      </p:sp>
      <p:sp>
        <p:nvSpPr>
          <p:cNvPr id="12" name="TextBox 11"/>
          <p:cNvSpPr txBox="1"/>
          <p:nvPr/>
        </p:nvSpPr>
        <p:spPr>
          <a:xfrm>
            <a:off x="263236" y="6410112"/>
            <a:ext cx="123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буква</a:t>
            </a:r>
            <a:endParaRPr lang="sr-Cyrl-R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768436"/>
            <a:ext cx="1495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Листопадна шума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139002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sr-Cyrl-RS" dirty="0" smtClean="0"/>
              <a:t>ТРАВНИ БИОМИ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153" y="1052226"/>
            <a:ext cx="8596668" cy="2466829"/>
          </a:xfrm>
        </p:spPr>
        <p:txBody>
          <a:bodyPr/>
          <a:lstStyle/>
          <a:p>
            <a:r>
              <a:rPr lang="sr-Cyrl-RS" dirty="0" smtClean="0"/>
              <a:t>Налазе се у умереној климатској зони ка унутрашњости континента </a:t>
            </a:r>
          </a:p>
          <a:p>
            <a:r>
              <a:rPr lang="sr-Cyrl-RS" dirty="0" smtClean="0"/>
              <a:t>Током лета температуре су изузетно високе, а зими веома ниске </a:t>
            </a:r>
          </a:p>
          <a:p>
            <a:r>
              <a:rPr lang="sr-Cyrl-RS" dirty="0" smtClean="0"/>
              <a:t>Количина падавина је мања него у листопадним шумама </a:t>
            </a:r>
          </a:p>
          <a:p>
            <a:r>
              <a:rPr lang="sr-Cyrl-RS" dirty="0" smtClean="0"/>
              <a:t>Од биљака су заступљене различите врсте трава, дрвеће је ретко </a:t>
            </a:r>
          </a:p>
          <a:p>
            <a:r>
              <a:rPr lang="sr-Cyrl-RS" dirty="0" smtClean="0"/>
              <a:t>У Европи се травни биоми називају степе, у Северној Америци прерије, у Јужној Америци су пампаси, а у Африци саване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9627" y="3434616"/>
            <a:ext cx="4552373" cy="342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7990"/>
            <a:ext cx="4807527" cy="3200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07527" y="6488668"/>
            <a:ext cx="95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степа</a:t>
            </a:r>
            <a:endParaRPr lang="sr-Cyrl-RS" dirty="0"/>
          </a:p>
        </p:txBody>
      </p:sp>
      <p:sp>
        <p:nvSpPr>
          <p:cNvPr id="7" name="TextBox 6"/>
          <p:cNvSpPr txBox="1"/>
          <p:nvPr/>
        </p:nvSpPr>
        <p:spPr>
          <a:xfrm>
            <a:off x="6151418" y="3657990"/>
            <a:ext cx="1488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савана</a:t>
            </a:r>
            <a:endParaRPr lang="sr-Cyrl-R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525491" y="4027322"/>
            <a:ext cx="9282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825423" y="6474814"/>
            <a:ext cx="938068" cy="138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69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4691"/>
            <a:ext cx="12330545" cy="1320800"/>
          </a:xfrm>
        </p:spPr>
        <p:txBody>
          <a:bodyPr/>
          <a:lstStyle/>
          <a:p>
            <a:r>
              <a:rPr lang="sr-Cyrl-RS" dirty="0" smtClean="0"/>
              <a:t>БИОМ МЕДИТЕРАНСКЕ ВЕЧНОЗЕЛЕНЕ ШУМЕ И</a:t>
            </a:r>
            <a:r>
              <a:rPr lang="sr-Cyrl-RS" dirty="0" smtClean="0">
                <a:solidFill>
                  <a:srgbClr val="92D050"/>
                </a:solidFill>
              </a:rPr>
              <a:t> ЖБУНОВА </a:t>
            </a:r>
            <a:r>
              <a:rPr lang="sr-Cyrl-RS" dirty="0" smtClean="0"/>
              <a:t>( Макија )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799" y="2514598"/>
            <a:ext cx="5791201" cy="4343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52" y="1883498"/>
            <a:ext cx="10004521" cy="3880773"/>
          </a:xfrm>
        </p:spPr>
        <p:txBody>
          <a:bodyPr/>
          <a:lstStyle/>
          <a:p>
            <a:r>
              <a:rPr lang="sr-Cyrl-RS" dirty="0" smtClean="0"/>
              <a:t>Налазе се уз обалу Средоземног мора </a:t>
            </a:r>
          </a:p>
          <a:p>
            <a:r>
              <a:rPr lang="sr-Cyrl-RS" dirty="0" smtClean="0"/>
              <a:t>Лета веома топла и сушна </a:t>
            </a:r>
          </a:p>
          <a:p>
            <a:r>
              <a:rPr lang="sr-Cyrl-RS" dirty="0" smtClean="0"/>
              <a:t>Зиме су благе и кишовите </a:t>
            </a:r>
          </a:p>
          <a:p>
            <a:r>
              <a:rPr lang="sr-Cyrl-RS" dirty="0" smtClean="0"/>
              <a:t>Заступљено је дрвеће које не одбацује лишће већ је вечнозелено (храст црника)</a:t>
            </a:r>
          </a:p>
          <a:p>
            <a:r>
              <a:rPr lang="sr-Cyrl-RS" dirty="0" smtClean="0"/>
              <a:t>Живи свет: приморски бор, ловор, чемпрес, маслина, шакал, блавор...)</a:t>
            </a:r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369337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52" y="152400"/>
            <a:ext cx="8596668" cy="1320800"/>
          </a:xfrm>
        </p:spPr>
        <p:txBody>
          <a:bodyPr/>
          <a:lstStyle/>
          <a:p>
            <a:r>
              <a:rPr lang="sr-Cyrl-RS" dirty="0" smtClean="0"/>
              <a:t>БИОМ ПУСТИЊЕ 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51" y="1370880"/>
            <a:ext cx="11819467" cy="3880773"/>
          </a:xfrm>
        </p:spPr>
        <p:txBody>
          <a:bodyPr/>
          <a:lstStyle/>
          <a:p>
            <a:r>
              <a:rPr lang="sr-Cyrl-RS" dirty="0" smtClean="0"/>
              <a:t>Налази се у суптропској климатској зони </a:t>
            </a:r>
          </a:p>
          <a:p>
            <a:r>
              <a:rPr lang="sr-Cyrl-RS" dirty="0" smtClean="0"/>
              <a:t>Изузетно мало падавина</a:t>
            </a:r>
          </a:p>
          <a:p>
            <a:r>
              <a:rPr lang="sr-Cyrl-RS" dirty="0" smtClean="0"/>
              <a:t>Током дана температуре се пењу и до 50степени целзиусових па и више, а у току ноћи могу да се спусте близу нуле </a:t>
            </a:r>
          </a:p>
          <a:p>
            <a:r>
              <a:rPr lang="sr-Cyrl-RS" dirty="0" smtClean="0"/>
              <a:t>Биљке су прилагођене суши (трнови, задебљала стабла са резервама воде, кактуси )</a:t>
            </a:r>
          </a:p>
          <a:p>
            <a:r>
              <a:rPr lang="sr-Cyrl-RS" dirty="0" smtClean="0"/>
              <a:t>Од животиња су заступљене шкорпије, гуштери, змије, разни глодари. Животиње су обично активне ноћу, док се дању крију 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149901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3976" y="4049144"/>
            <a:ext cx="4482379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836" y="4647260"/>
            <a:ext cx="2951452" cy="221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3976" y="0"/>
            <a:ext cx="4278024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3956" y="1465118"/>
            <a:ext cx="5053307" cy="338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95"/>
          <a:stretch/>
        </p:blipFill>
        <p:spPr>
          <a:xfrm>
            <a:off x="180109" y="162791"/>
            <a:ext cx="3047134" cy="3723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60182" y="187044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игуана</a:t>
            </a:r>
            <a:endParaRPr lang="sr-Cyrl-RS" dirty="0"/>
          </a:p>
        </p:txBody>
      </p:sp>
      <p:sp>
        <p:nvSpPr>
          <p:cNvPr id="8" name="TextBox 7"/>
          <p:cNvSpPr txBox="1"/>
          <p:nvPr/>
        </p:nvSpPr>
        <p:spPr>
          <a:xfrm>
            <a:off x="3227243" y="374073"/>
            <a:ext cx="128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кактус</a:t>
            </a:r>
            <a:endParaRPr lang="sr-Cyrl-RS" dirty="0"/>
          </a:p>
        </p:txBody>
      </p:sp>
      <p:sp>
        <p:nvSpPr>
          <p:cNvPr id="10" name="TextBox 9"/>
          <p:cNvSpPr txBox="1"/>
          <p:nvPr/>
        </p:nvSpPr>
        <p:spPr>
          <a:xfrm>
            <a:off x="180109" y="4294909"/>
            <a:ext cx="239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Пустињска лисица</a:t>
            </a:r>
            <a:endParaRPr lang="sr-Cyrl-RS" dirty="0"/>
          </a:p>
        </p:txBody>
      </p:sp>
      <p:sp>
        <p:nvSpPr>
          <p:cNvPr id="11" name="TextBox 10"/>
          <p:cNvSpPr txBox="1"/>
          <p:nvPr/>
        </p:nvSpPr>
        <p:spPr>
          <a:xfrm>
            <a:off x="10321636" y="3768436"/>
            <a:ext cx="187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/>
              <a:t>камила</a:t>
            </a:r>
            <a:endParaRPr lang="sr-Cyrl-RS" dirty="0"/>
          </a:p>
        </p:txBody>
      </p:sp>
      <p:sp>
        <p:nvSpPr>
          <p:cNvPr id="12" name="TextBox 11"/>
          <p:cNvSpPr txBox="1"/>
          <p:nvPr/>
        </p:nvSpPr>
        <p:spPr>
          <a:xfrm>
            <a:off x="4031673" y="4946073"/>
            <a:ext cx="27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пустиња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29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БИОМ ТРОПСКИХ ШУМА 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09425"/>
            <a:ext cx="11223721" cy="3880773"/>
          </a:xfrm>
        </p:spPr>
        <p:txBody>
          <a:bodyPr>
            <a:normAutofit lnSpcReduction="10000"/>
          </a:bodyPr>
          <a:lstStyle/>
          <a:p>
            <a:r>
              <a:rPr lang="sr-Cyrl-RS" sz="2800" dirty="0" smtClean="0">
                <a:solidFill>
                  <a:schemeClr val="bg1"/>
                </a:solidFill>
              </a:rPr>
              <a:t>Налази се око екватора </a:t>
            </a:r>
          </a:p>
          <a:p>
            <a:r>
              <a:rPr lang="sr-Cyrl-RS" sz="2800" dirty="0" smtClean="0">
                <a:solidFill>
                  <a:schemeClr val="bg1"/>
                </a:solidFill>
              </a:rPr>
              <a:t>Температуре око 25степени током целе године </a:t>
            </a:r>
          </a:p>
          <a:p>
            <a:r>
              <a:rPr lang="sr-Cyrl-RS" sz="2800" dirty="0" smtClean="0">
                <a:solidFill>
                  <a:schemeClr val="bg1"/>
                </a:solidFill>
              </a:rPr>
              <a:t>Киша пада скоро сваки дан </a:t>
            </a:r>
          </a:p>
          <a:p>
            <a:r>
              <a:rPr lang="sr-Cyrl-RS" sz="2800" dirty="0" smtClean="0">
                <a:solidFill>
                  <a:schemeClr val="bg1"/>
                </a:solidFill>
              </a:rPr>
              <a:t>Влажност ваздуха изузетно висока </a:t>
            </a:r>
          </a:p>
          <a:p>
            <a:r>
              <a:rPr lang="sr-Cyrl-RS" sz="2800" dirty="0" smtClean="0">
                <a:solidFill>
                  <a:schemeClr val="bg1"/>
                </a:solidFill>
              </a:rPr>
              <a:t>Ово су најбогатији, најсложенији и најразноврснији екосистеми на земљи </a:t>
            </a:r>
          </a:p>
          <a:p>
            <a:r>
              <a:rPr lang="sr-Cyrl-RS" sz="2800" dirty="0" smtClean="0">
                <a:solidFill>
                  <a:schemeClr val="bg1"/>
                </a:solidFill>
              </a:rPr>
              <a:t>Живи свет: дрвеће са високим гранањем, лијане, мајмуни , папагаји, змије...</a:t>
            </a:r>
            <a:endParaRPr lang="sr-Cyrl-R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653" y="286434"/>
            <a:ext cx="609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БИОМ ТРОПСКИХ ШУМА</a:t>
            </a:r>
            <a:endParaRPr lang="sr-Cyrl-R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25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6" y="110837"/>
            <a:ext cx="8328121" cy="6096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БИОСФЕРА 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005" y="1066801"/>
            <a:ext cx="12276667" cy="4974562"/>
          </a:xfrm>
        </p:spPr>
        <p:txBody>
          <a:bodyPr/>
          <a:lstStyle/>
          <a:p>
            <a:r>
              <a:rPr lang="sr-Cyrl-RS" sz="2000" dirty="0" smtClean="0"/>
              <a:t>Биосферу чине сви биоми на Земљи и она представља највиши ниво организације живог света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 </a:t>
            </a:r>
          </a:p>
          <a:p>
            <a:pPr marL="0" indent="0">
              <a:buNone/>
            </a:pPr>
            <a:r>
              <a:rPr lang="sr-Cyrl-RS" dirty="0" smtClean="0"/>
              <a:t>					АТМОСФЕРА (10 – 12 км)			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					</a:t>
            </a:r>
            <a:br>
              <a:rPr lang="sr-Cyrl-RS" dirty="0" smtClean="0"/>
            </a:br>
            <a:r>
              <a:rPr lang="sr-Cyrl-RS" dirty="0" smtClean="0"/>
              <a:t>БИОСФЕРА			ХИДРОСФЕРА (11км)</a:t>
            </a:r>
          </a:p>
          <a:p>
            <a:pPr marL="0" indent="0">
              <a:buNone/>
            </a:pPr>
            <a:r>
              <a:rPr lang="sr-Cyrl-RS" dirty="0"/>
              <a:t>	</a:t>
            </a:r>
            <a:r>
              <a:rPr lang="sr-Cyrl-RS" dirty="0" smtClean="0"/>
              <a:t>				ЛИТОСФЕРА   (2 – 3км)     			</a:t>
            </a:r>
          </a:p>
          <a:p>
            <a:pPr marL="0" indent="0">
              <a:buNone/>
            </a:pPr>
            <a:r>
              <a:rPr lang="sr-Cyrl-RS" dirty="0"/>
              <a:t>	</a:t>
            </a:r>
            <a:r>
              <a:rPr lang="sr-Cyrl-RS" dirty="0" smtClean="0"/>
              <a:t>				</a:t>
            </a:r>
            <a:endParaRPr lang="sr-Cyrl-R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82435" y="3311236"/>
            <a:ext cx="928256" cy="513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482436" y="3803463"/>
            <a:ext cx="955964" cy="41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82436" y="3845027"/>
            <a:ext cx="928255" cy="277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442" y="1537111"/>
            <a:ext cx="5988195" cy="532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88031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БИОМИ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149531"/>
            <a:ext cx="9002243" cy="4708951"/>
          </a:xfrm>
        </p:spPr>
        <p:txBody>
          <a:bodyPr/>
          <a:lstStyle/>
          <a:p>
            <a:r>
              <a:rPr lang="sr-Cyrl-RS" sz="2000" dirty="0" smtClean="0"/>
              <a:t>Биом чине екосистеми са сличном структуром и особинама</a:t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									  мора и океани</a:t>
            </a:r>
            <a:br>
              <a:rPr lang="sr-Cyrl-RS" sz="2000" dirty="0" smtClean="0"/>
            </a:br>
            <a:r>
              <a:rPr lang="sr-Cyrl-RS" sz="2000" dirty="0" smtClean="0"/>
              <a:t>					  Водени 		  копнене воде</a:t>
            </a:r>
            <a:br>
              <a:rPr lang="sr-Cyrl-RS" sz="2000" dirty="0" smtClean="0"/>
            </a:br>
            <a:r>
              <a:rPr lang="sr-Cyrl-RS" sz="2000" dirty="0" smtClean="0"/>
              <a:t>БИОМИ </a:t>
            </a:r>
            <a:br>
              <a:rPr lang="sr-Cyrl-RS" sz="2000" dirty="0" smtClean="0"/>
            </a:br>
            <a:r>
              <a:rPr lang="sr-Cyrl-RS" sz="2000" dirty="0" smtClean="0"/>
              <a:t>					  Копнени: </a:t>
            </a:r>
            <a:br>
              <a:rPr lang="sr-Cyrl-RS" sz="2000" dirty="0" smtClean="0"/>
            </a:br>
            <a:r>
              <a:rPr lang="sr-Cyrl-RS" sz="2000" dirty="0" smtClean="0"/>
              <a:t>					    - тундре</a:t>
            </a:r>
            <a:br>
              <a:rPr lang="sr-Cyrl-RS" sz="2000" dirty="0" smtClean="0"/>
            </a:br>
            <a:r>
              <a:rPr lang="sr-Cyrl-RS" sz="2000" dirty="0" smtClean="0"/>
              <a:t>					    - тајге</a:t>
            </a:r>
            <a:br>
              <a:rPr lang="sr-Cyrl-RS" sz="2000" dirty="0" smtClean="0"/>
            </a:br>
            <a:r>
              <a:rPr lang="sr-Cyrl-RS" sz="2000" dirty="0" smtClean="0"/>
              <a:t>					    - листопадне шуме</a:t>
            </a:r>
            <a:br>
              <a:rPr lang="sr-Cyrl-RS" sz="2000" dirty="0" smtClean="0"/>
            </a:br>
            <a:r>
              <a:rPr lang="sr-Cyrl-RS" sz="2000" dirty="0" smtClean="0"/>
              <a:t>					    - травни биоми ( степе, саване, пампаси, прерија ) </a:t>
            </a:r>
            <a:br>
              <a:rPr lang="sr-Cyrl-RS" sz="2000" dirty="0" smtClean="0"/>
            </a:br>
            <a:r>
              <a:rPr lang="sr-Cyrl-RS" sz="2000" dirty="0" smtClean="0"/>
              <a:t>					    - медитеранске вечнозелене шуме и жбунови</a:t>
            </a:r>
            <a:br>
              <a:rPr lang="sr-Cyrl-RS" sz="2000" dirty="0" smtClean="0"/>
            </a:br>
            <a:r>
              <a:rPr lang="sr-Cyrl-RS" sz="2000" dirty="0" smtClean="0"/>
              <a:t>					    - пустиње</a:t>
            </a:r>
            <a:br>
              <a:rPr lang="sr-Cyrl-RS" sz="2000" dirty="0" smtClean="0"/>
            </a:br>
            <a:r>
              <a:rPr lang="sr-Cyrl-RS" sz="2000" dirty="0" smtClean="0"/>
              <a:t>					    - тропске шуме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							</a:t>
            </a:r>
            <a:endParaRPr lang="sr-Cyrl-R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11680" y="2272937"/>
            <a:ext cx="1149531" cy="277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153989" y="1930400"/>
            <a:ext cx="821679" cy="342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53989" y="2272937"/>
            <a:ext cx="821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11680" y="2550161"/>
            <a:ext cx="1149531" cy="261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29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987210" cy="3383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404" y="4889528"/>
            <a:ext cx="3931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dirty="0" smtClean="0">
                <a:solidFill>
                  <a:srgbClr val="0070C0"/>
                </a:solidFill>
              </a:rPr>
              <a:t>МОРА</a:t>
            </a:r>
            <a:endParaRPr lang="sr-Cyrl-RS" sz="8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7210" y="2547257"/>
            <a:ext cx="5204789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16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9379"/>
            <a:ext cx="4358900" cy="628357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КОПНЕНЕ ВОДЕ</a:t>
            </a:r>
            <a:endParaRPr lang="sr-Cyrl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7459" y="0"/>
            <a:ext cx="4684541" cy="334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99299" y="112542"/>
            <a:ext cx="139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7459" y="3344594"/>
            <a:ext cx="4684541" cy="3513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82178" y="3457136"/>
            <a:ext cx="10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237957"/>
            <a:ext cx="7507459" cy="24765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-1" y="481874"/>
            <a:ext cx="51206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22499" y="868625"/>
            <a:ext cx="135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МОЧВАРА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3717057"/>
            <a:ext cx="4642340" cy="31190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42338" y="3826468"/>
            <a:ext cx="128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ЈЕЗЕРО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741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83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КОПНЕНИ БИОМИ </a:t>
            </a:r>
            <a:br>
              <a:rPr lang="sr-Cyrl-RS" dirty="0" smtClean="0"/>
            </a:br>
            <a:r>
              <a:rPr lang="sr-Cyrl-RS" dirty="0" smtClean="0"/>
              <a:t>    </a:t>
            </a:r>
            <a:r>
              <a:rPr lang="sr-Cyrl-RS" sz="2200" dirty="0" smtClean="0">
                <a:solidFill>
                  <a:schemeClr val="accent2">
                    <a:lumMod val="75000"/>
                  </a:schemeClr>
                </a:solidFill>
              </a:rPr>
              <a:t>ТУНДРЕ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>	</a:t>
            </a:r>
            <a:endParaRPr lang="sr-Cyrl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4" y="1814732"/>
            <a:ext cx="11338561" cy="4754879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На северу Земље </a:t>
            </a:r>
          </a:p>
          <a:p>
            <a:r>
              <a:rPr lang="sr-Cyrl-RS" sz="2000" dirty="0" smtClean="0"/>
              <a:t>Лета су кратка и хладна, а зиме дуге </a:t>
            </a:r>
          </a:p>
          <a:p>
            <a:r>
              <a:rPr lang="sr-Cyrl-RS" sz="2000" dirty="0" smtClean="0"/>
              <a:t>Мала количина падавина </a:t>
            </a:r>
          </a:p>
          <a:p>
            <a:r>
              <a:rPr lang="sr-Cyrl-RS" sz="2000" dirty="0" smtClean="0"/>
              <a:t>Од биљака доминирају лишајеви, маховине, ниски жбунови, и зељасте биљке – траве</a:t>
            </a:r>
          </a:p>
          <a:p>
            <a:r>
              <a:rPr lang="sr-Cyrl-RS" sz="2000" dirty="0" smtClean="0"/>
              <a:t>Од животиња заступљени су: поларна лисица, поларна сова, поларни зец, леминг, ирвас</a:t>
            </a:r>
            <a:endParaRPr lang="sr-Cyrl-RS" sz="2000" dirty="0"/>
          </a:p>
        </p:txBody>
      </p:sp>
      <p:sp>
        <p:nvSpPr>
          <p:cNvPr id="4" name="5-Point Star 3"/>
          <p:cNvSpPr/>
          <p:nvPr/>
        </p:nvSpPr>
        <p:spPr>
          <a:xfrm>
            <a:off x="225082" y="718234"/>
            <a:ext cx="239151" cy="1969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7106" y="3938954"/>
            <a:ext cx="8658665" cy="2919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7086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106" y="0"/>
            <a:ext cx="7453792" cy="670560"/>
          </a:xfrm>
        </p:spPr>
        <p:txBody>
          <a:bodyPr/>
          <a:lstStyle/>
          <a:p>
            <a:r>
              <a:rPr lang="sr-Cyrl-RS" dirty="0" smtClean="0"/>
              <a:t>Биљке тундре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670560"/>
            <a:ext cx="4826957" cy="300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826956" y="2855742"/>
            <a:ext cx="1798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маховина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606" y="0"/>
            <a:ext cx="4792394" cy="359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0925908" y="3671668"/>
            <a:ext cx="1266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лишај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824" y="3594296"/>
            <a:ext cx="4758567" cy="313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17785" y="5978769"/>
            <a:ext cx="264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Ниски жбунови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165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19552" cy="684628"/>
          </a:xfrm>
        </p:spPr>
        <p:txBody>
          <a:bodyPr/>
          <a:lstStyle/>
          <a:p>
            <a:r>
              <a:rPr lang="sr-Cyrl-RS" dirty="0" smtClean="0"/>
              <a:t>Животиње тундре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00" y="0"/>
            <a:ext cx="4762500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7860" y="556198"/>
            <a:ext cx="4476750" cy="298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7183" y="3181350"/>
            <a:ext cx="4907133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1945" y="3540698"/>
            <a:ext cx="3913599" cy="295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7285" y="2207783"/>
            <a:ext cx="3826180" cy="2684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702191" y="970671"/>
            <a:ext cx="1275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Поларни зец</a:t>
            </a:r>
            <a:endParaRPr lang="sr-Cyrl-RS" dirty="0"/>
          </a:p>
        </p:txBody>
      </p:sp>
      <p:sp>
        <p:nvSpPr>
          <p:cNvPr id="11" name="TextBox 10"/>
          <p:cNvSpPr txBox="1"/>
          <p:nvPr/>
        </p:nvSpPr>
        <p:spPr>
          <a:xfrm>
            <a:off x="5050302" y="100991"/>
            <a:ext cx="2265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/>
              <a:t>Поларна лисица</a:t>
            </a:r>
            <a:endParaRPr lang="sr-Cyrl-RS" dirty="0"/>
          </a:p>
        </p:txBody>
      </p:sp>
      <p:sp>
        <p:nvSpPr>
          <p:cNvPr id="12" name="TextBox 11"/>
          <p:cNvSpPr txBox="1"/>
          <p:nvPr/>
        </p:nvSpPr>
        <p:spPr>
          <a:xfrm>
            <a:off x="10508566" y="3404382"/>
            <a:ext cx="151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/>
              <a:t>Поларна сова</a:t>
            </a:r>
            <a:endParaRPr lang="sr-Cyrl-RS" dirty="0"/>
          </a:p>
        </p:txBody>
      </p:sp>
      <p:sp>
        <p:nvSpPr>
          <p:cNvPr id="13" name="TextBox 12"/>
          <p:cNvSpPr txBox="1"/>
          <p:nvPr/>
        </p:nvSpPr>
        <p:spPr>
          <a:xfrm>
            <a:off x="4445391" y="6498651"/>
            <a:ext cx="235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леминг</a:t>
            </a:r>
            <a:endParaRPr lang="sr-Cyrl-RS" dirty="0"/>
          </a:p>
        </p:txBody>
      </p:sp>
      <p:sp>
        <p:nvSpPr>
          <p:cNvPr id="14" name="TextBox 13"/>
          <p:cNvSpPr txBox="1"/>
          <p:nvPr/>
        </p:nvSpPr>
        <p:spPr>
          <a:xfrm>
            <a:off x="618978" y="5036234"/>
            <a:ext cx="192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ирвас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xmlns="" val="2279139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494801" cy="839372"/>
          </a:xfrm>
        </p:spPr>
        <p:txBody>
          <a:bodyPr/>
          <a:lstStyle/>
          <a:p>
            <a:r>
              <a:rPr lang="sr-Cyrl-RS" dirty="0" smtClean="0"/>
              <a:t>БИОМ ТАЈГЕ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7120" y="3291840"/>
            <a:ext cx="4754880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1181731" cy="3880773"/>
          </a:xfrm>
        </p:spPr>
        <p:txBody>
          <a:bodyPr/>
          <a:lstStyle/>
          <a:p>
            <a:r>
              <a:rPr lang="sr-Cyrl-RS" dirty="0" smtClean="0"/>
              <a:t>Налазе се јужније од тундре</a:t>
            </a:r>
          </a:p>
          <a:p>
            <a:r>
              <a:rPr lang="sr-Cyrl-RS" dirty="0" smtClean="0"/>
              <a:t>Клима је блажа него у тундри, али и даље хладна, а лета су топлија и дужа</a:t>
            </a:r>
          </a:p>
          <a:p>
            <a:r>
              <a:rPr lang="sr-Cyrl-RS" dirty="0" smtClean="0"/>
              <a:t>Количина падавина је већа него у тундри </a:t>
            </a:r>
          </a:p>
          <a:p>
            <a:r>
              <a:rPr lang="sr-Cyrl-RS" dirty="0" smtClean="0"/>
              <a:t>Заступљени су екосистеми четинарских шума ( смрча, јела )</a:t>
            </a:r>
          </a:p>
          <a:p>
            <a:r>
              <a:rPr lang="sr-Cyrl-RS" dirty="0" smtClean="0"/>
              <a:t>Од животиња ту живе медвед, рис, јелен, различите врсте глодара, птица, инсеката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2133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sr-Cyrl-RS" dirty="0" smtClean="0"/>
              <a:t>Живи свет тајге </a:t>
            </a:r>
            <a:endParaRPr lang="sr-Cyrl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8800" y="0"/>
            <a:ext cx="2743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7492" y="0"/>
            <a:ext cx="2885831" cy="384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732" y="672123"/>
            <a:ext cx="3810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984" y="3843927"/>
            <a:ext cx="3734156" cy="279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5558" y="3086083"/>
            <a:ext cx="2789195" cy="377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215224" y="225083"/>
            <a:ext cx="90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смрча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79324" y="154744"/>
            <a:ext cx="1156932" cy="37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јела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732" y="3390314"/>
            <a:ext cx="103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93140" y="4135902"/>
            <a:ext cx="91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јелен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7275" y="5824025"/>
            <a:ext cx="117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</a:t>
            </a:r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03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100</TotalTime>
  <Words>480</Words>
  <Application>Microsoft Office PowerPoint</Application>
  <PresentationFormat>Custom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  ОСНОВНИ БИОМИ НА ЗЕМЉИ И БИОСФЕРА</vt:lpstr>
      <vt:lpstr>БИОМИ</vt:lpstr>
      <vt:lpstr>Slide 3</vt:lpstr>
      <vt:lpstr>КОПНЕНЕ ВОДЕ</vt:lpstr>
      <vt:lpstr>КОПНЕНИ БИОМИ      ТУНДРЕ  </vt:lpstr>
      <vt:lpstr>Биљке тундре</vt:lpstr>
      <vt:lpstr>Животиње тундре</vt:lpstr>
      <vt:lpstr>БИОМ ТАЈГЕ</vt:lpstr>
      <vt:lpstr>Живи свет тајге </vt:lpstr>
      <vt:lpstr>БИОМ ЛИСТОПАДНИХ ШУМА</vt:lpstr>
      <vt:lpstr>Slide 11</vt:lpstr>
      <vt:lpstr>ТРАВНИ БИОМИ</vt:lpstr>
      <vt:lpstr>БИОМ МЕДИТЕРАНСКЕ ВЕЧНОЗЕЛЕНЕ ШУМЕ И ЖБУНОВА ( Макија )</vt:lpstr>
      <vt:lpstr>БИОМ ПУСТИЊЕ </vt:lpstr>
      <vt:lpstr>Slide 15</vt:lpstr>
      <vt:lpstr>БИОМ ТРОПСКИХ ШУМА </vt:lpstr>
      <vt:lpstr>БИОСФЕРА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БИОМИ НА ЗЕМЉИ И БИОСФЕРА</dc:title>
  <dc:creator>Биљана</dc:creator>
  <cp:lastModifiedBy>Tegi</cp:lastModifiedBy>
  <cp:revision>11</cp:revision>
  <dcterms:created xsi:type="dcterms:W3CDTF">2017-10-29T16:05:38Z</dcterms:created>
  <dcterms:modified xsi:type="dcterms:W3CDTF">2022-02-06T14:46:28Z</dcterms:modified>
</cp:coreProperties>
</file>