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312B-AFB9-4AB3-B8C4-AFD9535D7E78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2F34-C15E-481C-8547-1A19844D6B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312B-AFB9-4AB3-B8C4-AFD9535D7E78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2F34-C15E-481C-8547-1A19844D6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312B-AFB9-4AB3-B8C4-AFD9535D7E78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2F34-C15E-481C-8547-1A19844D6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312B-AFB9-4AB3-B8C4-AFD9535D7E78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2F34-C15E-481C-8547-1A19844D6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312B-AFB9-4AB3-B8C4-AFD9535D7E78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2F34-C15E-481C-8547-1A19844D6B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312B-AFB9-4AB3-B8C4-AFD9535D7E78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2F34-C15E-481C-8547-1A19844D6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312B-AFB9-4AB3-B8C4-AFD9535D7E78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2F34-C15E-481C-8547-1A19844D6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312B-AFB9-4AB3-B8C4-AFD9535D7E78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2F34-C15E-481C-8547-1A19844D6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312B-AFB9-4AB3-B8C4-AFD9535D7E78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2F34-C15E-481C-8547-1A19844D6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312B-AFB9-4AB3-B8C4-AFD9535D7E78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2F34-C15E-481C-8547-1A19844D6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312B-AFB9-4AB3-B8C4-AFD9535D7E78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8F2F34-C15E-481C-8547-1A19844D6B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46312B-AFB9-4AB3-B8C4-AFD9535D7E78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8F2F34-C15E-481C-8547-1A19844D6BF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ЈЕЗЕРА СРБИЈЕ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181600"/>
            <a:ext cx="7854696" cy="838200"/>
          </a:xfrm>
        </p:spPr>
        <p:txBody>
          <a:bodyPr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Снежана Трнавац, професор географије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50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pPr algn="ctr"/>
            <a:r>
              <a:rPr lang="sr-Cyrl-R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ХВАЛА НА ПАЖЊИ!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6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 fontScale="92500"/>
          </a:bodyPr>
          <a:lstStyle/>
          <a:p>
            <a:r>
              <a:rPr lang="sr-Cyrl-R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Језера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су већа удубљења у копну испуњена водом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 својој територији Србија има око 150 језера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Језера се разликују по постанку, положају и величини</a:t>
            </a:r>
          </a:p>
          <a:p>
            <a:r>
              <a:rPr lang="sr-Cyrl-RS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Према постанку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, језера могу бити природна и вештачка</a:t>
            </a:r>
          </a:p>
          <a:p>
            <a:r>
              <a:rPr lang="sr-Cyrl-R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Природна језера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су мала, настала под утицајем ерозивних или акумулативних процеса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По постанку, природна језера могу бити: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Еолска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Ледничка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Речна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Крашка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Урвинска (настала услед појаве клизишта)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73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Палићко језеро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19100" y="1828800"/>
                <a:ext cx="8229600" cy="4389120"/>
              </a:xfrm>
            </p:spPr>
            <p:txBody>
              <a:bodyPr/>
              <a:lstStyle/>
              <a:p>
                <a:r>
                  <a:rPr lang="sr-Cyrl-RS" dirty="0" smtClean="0">
                    <a:latin typeface="Times New Roman" pitchFamily="18" charset="0"/>
                    <a:cs typeface="Times New Roman" pitchFamily="18" charset="0"/>
                  </a:rPr>
                  <a:t>Највеће природно језеро Србије, површине 5</a:t>
                </a:r>
                <a:r>
                  <a:rPr lang="sr-Latn-R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RS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sr-Latn-RS" b="0" i="0" smtClean="0">
                            <a:latin typeface="Cambria Math"/>
                            <a:cs typeface="Times New Roman" pitchFamily="18" charset="0"/>
                          </a:rPr>
                          <m:t>km</m:t>
                        </m:r>
                      </m:e>
                      <m:sup>
                        <m:r>
                          <a:rPr lang="sr-Latn-RS" i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r-Cyrl-R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sr-Cyrl-RS" dirty="0" smtClean="0">
                    <a:latin typeface="Times New Roman" pitchFamily="18" charset="0"/>
                    <a:cs typeface="Times New Roman" pitchFamily="18" charset="0"/>
                  </a:rPr>
                  <a:t>Еолско језеро – настало радом ветра</a:t>
                </a:r>
                <a:endParaRPr lang="sr-Latn-R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sr-Cyrl-RS" dirty="0" smtClean="0">
                    <a:latin typeface="Times New Roman" pitchFamily="18" charset="0"/>
                    <a:cs typeface="Times New Roman" pitchFamily="18" charset="0"/>
                  </a:rPr>
                  <a:t>Део језера је туристички афирмисан</a:t>
                </a:r>
              </a:p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" y="1828800"/>
                <a:ext cx="8229600" cy="4389120"/>
              </a:xfrm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33170"/>
            <a:ext cx="6934200" cy="29855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0477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Ледничка језера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0" y="1935480"/>
            <a:ext cx="8741229" cy="4389120"/>
          </a:xfrm>
        </p:spPr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Настала су у цирковима на високим планинама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Имају чисту и хладну воду, па се називају „горске очи“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Налазе се на Шар-планини и на Проклетијама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3712029"/>
            <a:ext cx="4098607" cy="2602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12029"/>
            <a:ext cx="4133050" cy="2602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6571" y="6248400"/>
            <a:ext cx="4098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Штрбачко језеро на Шар-планини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6270777"/>
            <a:ext cx="413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Ђеравичко језеро на Проклетијама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9789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Речна језера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Настају у напуштеним меандрима река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Налазе се претежно у Панонској области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Најпознатија су: </a:t>
            </a:r>
          </a:p>
          <a:p>
            <a:pPr marL="0" indent="0"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- Обедска бара</a:t>
            </a:r>
          </a:p>
          <a:p>
            <a:pPr marL="0" indent="0"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- Русанда</a:t>
            </a:r>
          </a:p>
          <a:p>
            <a:pPr marL="0" indent="0"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- Царска бара</a:t>
            </a:r>
          </a:p>
          <a:p>
            <a:pPr marL="0" indent="0"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- Окањ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977516"/>
            <a:ext cx="5365681" cy="3532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6411686"/>
            <a:ext cx="5365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Специјални резерват природе Обедска бара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4744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Крашка језера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Настају у вртачама, увалама и речним долинама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Малих површина и малобројна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 реци Мируши у Метохији налази се 16 мањих језера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385457"/>
            <a:ext cx="41656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396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Урвинска језера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5480"/>
            <a:ext cx="8534400" cy="4389120"/>
          </a:xfrm>
        </p:spPr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Настала су у планинским пределима услед појаве клизишта, када велика маса земљишта прегради речну долину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Нека од њих су:</a:t>
            </a:r>
          </a:p>
          <a:p>
            <a:pPr>
              <a:buFontTx/>
              <a:buChar char="-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Јовачко језеро код Владичиног Хана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Завојско језеро код Пирота</a:t>
            </a:r>
          </a:p>
          <a:p>
            <a:pPr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4" b="12541"/>
          <a:stretch/>
        </p:blipFill>
        <p:spPr>
          <a:xfrm>
            <a:off x="4343400" y="4136571"/>
            <a:ext cx="4572000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1969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Вештачка језера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Ова језера је изградио човек преграђивањем речних токова браном</a:t>
            </a:r>
          </a:p>
          <a:p>
            <a:pPr marL="0" indent="0"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Изграђена су због: </a:t>
            </a:r>
          </a:p>
          <a:p>
            <a:pPr marL="0" indent="0"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- Водоснабдевања насеља</a:t>
            </a:r>
          </a:p>
          <a:p>
            <a:pPr marL="0" indent="0"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- Производње електричне енергије</a:t>
            </a:r>
          </a:p>
          <a:p>
            <a:pPr marL="0" indent="0"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- Наводњавања</a:t>
            </a:r>
          </a:p>
          <a:p>
            <a:pPr marL="0" indent="0"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- Развоја спорта и туризма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091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3962400" cy="263902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1752600"/>
            <a:ext cx="3915049" cy="26304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33400" y="3773424"/>
                <a:ext cx="39624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sr-Latn-RS" b="1" u="sng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sr-Latn-RS" b="1" u="sng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sr-Latn-RS" b="1" u="sng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sr-Cyrl-RS" b="1" u="sng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Ђердапско </a:t>
                </a:r>
                <a:r>
                  <a:rPr lang="sr-Cyrl-RS" b="1" u="sng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језеро</a:t>
                </a:r>
                <a:r>
                  <a:rPr lang="sr-Cyrl-RS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Cyrl-RS" dirty="0" smtClean="0">
                    <a:latin typeface="Times New Roman" pitchFamily="18" charset="0"/>
                    <a:cs typeface="Times New Roman" pitchFamily="18" charset="0"/>
                  </a:rPr>
                  <a:t>на Дунаву</a:t>
                </a:r>
              </a:p>
              <a:p>
                <a:pPr marL="285750" indent="-285750">
                  <a:buFontTx/>
                  <a:buChar char="-"/>
                </a:pPr>
                <a:r>
                  <a:rPr lang="sr-Cyrl-RS" dirty="0" smtClean="0">
                    <a:latin typeface="Times New Roman" pitchFamily="18" charset="0"/>
                    <a:cs typeface="Times New Roman" pitchFamily="18" charset="0"/>
                  </a:rPr>
                  <a:t>Највеће вештачко језеро</a:t>
                </a:r>
              </a:p>
              <a:p>
                <a:pPr marL="285750" indent="-285750">
                  <a:buFontTx/>
                  <a:buChar char="-"/>
                </a:pPr>
                <a:r>
                  <a:rPr lang="sr-Cyrl-RS" dirty="0" smtClean="0">
                    <a:latin typeface="Times New Roman" pitchFamily="18" charset="0"/>
                    <a:cs typeface="Times New Roman" pitchFamily="18" charset="0"/>
                  </a:rPr>
                  <a:t>Површина језера је 253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sr-Latn-RS" b="0" i="0" smtClean="0">
                            <a:latin typeface="Cambria Math"/>
                            <a:cs typeface="Times New Roman" pitchFamily="18" charset="0"/>
                          </a:rPr>
                          <m:t>km</m:t>
                        </m:r>
                      </m:e>
                      <m:sup>
                        <m:r>
                          <a:rPr lang="en-US" i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r-Cyrl-R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sr-Cyrl-RS" dirty="0" smtClean="0">
                    <a:latin typeface="Times New Roman" pitchFamily="18" charset="0"/>
                    <a:cs typeface="Times New Roman" pitchFamily="18" charset="0"/>
                  </a:rPr>
                  <a:t>Хидроелектране Ђердап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sr-Cyrl-RS" dirty="0" smtClean="0">
                    <a:latin typeface="Times New Roman" pitchFamily="18" charset="0"/>
                    <a:cs typeface="Times New Roman" pitchFamily="18" charset="0"/>
                  </a:rPr>
                  <a:t> и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II</a:t>
                </a:r>
                <a:endParaRPr lang="sr-Cyrl-R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773424"/>
                <a:ext cx="3962400" cy="2031325"/>
              </a:xfrm>
              <a:prstGeom prst="rect">
                <a:avLst/>
              </a:prstGeom>
              <a:blipFill rotWithShape="1">
                <a:blip r:embed="rId4"/>
                <a:stretch>
                  <a:fillRect l="-1385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724400" y="3773424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RS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RS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Власинско </a:t>
            </a:r>
            <a:r>
              <a:rPr lang="sr-Cyrl-RS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језеро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код Сурдулице</a:t>
            </a:r>
          </a:p>
          <a:p>
            <a:pPr marL="285750" indent="-285750">
              <a:buFontTx/>
              <a:buChar char="-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Највише језеро у Србији</a:t>
            </a:r>
          </a:p>
          <a:p>
            <a:pPr marL="285750" indent="-285750">
              <a:buFontTx/>
              <a:buChar char="-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Налази се на 1213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надморске висине</a:t>
            </a:r>
          </a:p>
          <a:p>
            <a:pPr marL="285750" indent="-285750">
              <a:buFontTx/>
              <a:buChar char="-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Специфично је по пловећим острвима која су обрасла вегетацијом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131</TotalTime>
  <Words>299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ЈЕЗЕРА СРБИЈЕ</vt:lpstr>
      <vt:lpstr>PowerPoint Presentation</vt:lpstr>
      <vt:lpstr>Палићко језеро</vt:lpstr>
      <vt:lpstr>Ледничка језера</vt:lpstr>
      <vt:lpstr>Речна језера</vt:lpstr>
      <vt:lpstr>Крашка језера</vt:lpstr>
      <vt:lpstr>Урвинска језера</vt:lpstr>
      <vt:lpstr>Вештачка језера</vt:lpstr>
      <vt:lpstr>PowerPoint Presentation</vt:lpstr>
      <vt:lpstr>ХВАЛА НА ПАЖЊИ!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ЈЕЗЕРА СРБИЈЕ</dc:title>
  <dc:creator>mnmh</dc:creator>
  <cp:lastModifiedBy>mnmh</cp:lastModifiedBy>
  <cp:revision>13</cp:revision>
  <dcterms:created xsi:type="dcterms:W3CDTF">2020-11-11T18:06:44Z</dcterms:created>
  <dcterms:modified xsi:type="dcterms:W3CDTF">2020-11-11T20:25:35Z</dcterms:modified>
</cp:coreProperties>
</file>