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88825" cy="6858000"/>
  <p:notesSz cx="6858000" cy="9144000"/>
  <p:embeddedFontLst>
    <p:embeddedFont>
      <p:font typeface="Century Gothic" pitchFamily="3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3839">
          <p15:clr>
            <a:srgbClr val="A4A3A4"/>
          </p15:clr>
        </p15:guide>
        <p15:guide id="2" orient="horz" pos="2160">
          <p15:clr>
            <a:srgbClr val="A4A3A4"/>
          </p15:clr>
        </p15:guide>
      </p15:sldGuideLst>
    </p:ext>
    <p:ext uri="{2D200454-40CA-4A62-9FC3-DE9A4176ACB9}">
      <p15:notes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gC15msdQYza5YQuqRgzrq9UsMYy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7" d="100"/>
          <a:sy n="77" d="100"/>
        </p:scale>
        <p:origin x="-270" y="18"/>
      </p:cViewPr>
      <p:guideLst>
        <p:guide orient="horz" pos="2160"/>
        <p:guide pos="3839"/>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rgbClr val="2A2A2A"/>
                </a:solidFill>
                <a:latin typeface="Century Gothic"/>
                <a:ea typeface="Century Gothic"/>
                <a:cs typeface="Century Gothic"/>
                <a:sym typeface="Century Gothic"/>
              </a:defRPr>
            </a:lvl1pPr>
            <a:lvl2pPr marL="914400" marR="0" lvl="1" indent="-228600" algn="l" rtl="0">
              <a:spcBef>
                <a:spcPts val="0"/>
              </a:spcBef>
              <a:spcAft>
                <a:spcPts val="0"/>
              </a:spcAft>
              <a:buSzPts val="1400"/>
              <a:buNone/>
              <a:defRPr sz="1200" b="0" i="0" u="none" strike="noStrike" cap="none">
                <a:solidFill>
                  <a:srgbClr val="2A2A2A"/>
                </a:solidFill>
                <a:latin typeface="Century Gothic"/>
                <a:ea typeface="Century Gothic"/>
                <a:cs typeface="Century Gothic"/>
                <a:sym typeface="Century Gothic"/>
              </a:defRPr>
            </a:lvl2pPr>
            <a:lvl3pPr marL="1371600" marR="0" lvl="2" indent="-228600" algn="l" rtl="0">
              <a:spcBef>
                <a:spcPts val="0"/>
              </a:spcBef>
              <a:spcAft>
                <a:spcPts val="0"/>
              </a:spcAft>
              <a:buSzPts val="1400"/>
              <a:buNone/>
              <a:defRPr sz="1200" b="0" i="0" u="none" strike="noStrike" cap="none">
                <a:solidFill>
                  <a:srgbClr val="2A2A2A"/>
                </a:solidFill>
                <a:latin typeface="Century Gothic"/>
                <a:ea typeface="Century Gothic"/>
                <a:cs typeface="Century Gothic"/>
                <a:sym typeface="Century Gothic"/>
              </a:defRPr>
            </a:lvl3pPr>
            <a:lvl4pPr marL="1828800" marR="0" lvl="3" indent="-228600" algn="l" rtl="0">
              <a:spcBef>
                <a:spcPts val="0"/>
              </a:spcBef>
              <a:spcAft>
                <a:spcPts val="0"/>
              </a:spcAft>
              <a:buSzPts val="1400"/>
              <a:buNone/>
              <a:defRPr sz="1200" b="0" i="0" u="none" strike="noStrike" cap="none">
                <a:solidFill>
                  <a:srgbClr val="2A2A2A"/>
                </a:solidFill>
                <a:latin typeface="Century Gothic"/>
                <a:ea typeface="Century Gothic"/>
                <a:cs typeface="Century Gothic"/>
                <a:sym typeface="Century Gothic"/>
              </a:defRPr>
            </a:lvl4pPr>
            <a:lvl5pPr marL="2286000" marR="0" lvl="4" indent="-228600" algn="l" rtl="0">
              <a:spcBef>
                <a:spcPts val="0"/>
              </a:spcBef>
              <a:spcAft>
                <a:spcPts val="0"/>
              </a:spcAft>
              <a:buSzPts val="1400"/>
              <a:buNone/>
              <a:defRPr sz="1200" b="0" i="0" u="none" strike="noStrike" cap="none">
                <a:solidFill>
                  <a:srgbClr val="2A2A2A"/>
                </a:solidFill>
                <a:latin typeface="Century Gothic"/>
                <a:ea typeface="Century Gothic"/>
                <a:cs typeface="Century Gothic"/>
                <a:sym typeface="Century Gothic"/>
              </a:defRPr>
            </a:lvl5pPr>
            <a:lvl6pPr marL="2743200" marR="0" lvl="5"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ru-RU" sz="1200" b="0" i="0" u="none" strike="noStrike" cap="none">
                <a:solidFill>
                  <a:schemeClr val="dk1"/>
                </a:solidFill>
                <a:latin typeface="Century Gothic"/>
                <a:ea typeface="Century Gothic"/>
                <a:cs typeface="Century Gothic"/>
                <a:sym typeface="Century Gothic"/>
              </a:rPr>
              <a:t>‹#›</a:t>
            </a:fld>
            <a:endParaRPr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061255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A2A2A"/>
              </a:buClr>
              <a:buSzPts val="1200"/>
              <a:buFont typeface="Century Gothic"/>
              <a:buNone/>
            </a:pPr>
            <a:endParaRPr/>
          </a:p>
        </p:txBody>
      </p:sp>
      <p:sp>
        <p:nvSpPr>
          <p:cNvPr id="140" name="Google Shape;14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A2A2A"/>
              </a:buClr>
              <a:buSzPts val="1200"/>
              <a:buFont typeface="Century Gothic"/>
              <a:buNone/>
            </a:pPr>
            <a:endParaRPr/>
          </a:p>
        </p:txBody>
      </p:sp>
      <p:sp>
        <p:nvSpPr>
          <p:cNvPr id="159" name="Google Shape;159;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descr="Map of World"/>
          <p:cNvSpPr/>
          <p:nvPr/>
        </p:nvSpPr>
        <p:spPr>
          <a:xfrm>
            <a:off x="-4763" y="285750"/>
            <a:ext cx="12190413" cy="6381750"/>
          </a:xfrm>
          <a:custGeom>
            <a:avLst/>
            <a:gdLst/>
            <a:ahLst/>
            <a:cxnLst/>
            <a:rect l="l" t="t" r="r" b="b"/>
            <a:pathLst>
              <a:path w="3839" h="2010" extrusionOk="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a:gsLst>
              <a:gs pos="0">
                <a:srgbClr val="F2F2F2"/>
              </a:gs>
              <a:gs pos="100000">
                <a:srgbClr val="D8D8D8"/>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7" name="Google Shape;17;p13"/>
          <p:cNvSpPr txBox="1">
            <a:spLocks noGrp="1"/>
          </p:cNvSpPr>
          <p:nvPr>
            <p:ph type="ctrTitle"/>
          </p:nvPr>
        </p:nvSpPr>
        <p:spPr>
          <a:xfrm>
            <a:off x="1217613" y="1828799"/>
            <a:ext cx="9753600" cy="30480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4400"/>
              <a:buFont typeface="Century Gothic"/>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3"/>
          <p:cNvSpPr txBox="1">
            <a:spLocks noGrp="1"/>
          </p:cNvSpPr>
          <p:nvPr>
            <p:ph type="subTitle" idx="1"/>
          </p:nvPr>
        </p:nvSpPr>
        <p:spPr>
          <a:xfrm>
            <a:off x="1217614" y="5029200"/>
            <a:ext cx="78486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1600"/>
              <a:buNone/>
              <a:defRPr sz="2000">
                <a:solidFill>
                  <a:schemeClr val="dk1"/>
                </a:solidFill>
              </a:defRPr>
            </a:lvl1pPr>
            <a:lvl2pPr lvl="1" algn="ctr">
              <a:lnSpc>
                <a:spcPct val="90000"/>
              </a:lnSpc>
              <a:spcBef>
                <a:spcPts val="600"/>
              </a:spcBef>
              <a:spcAft>
                <a:spcPts val="0"/>
              </a:spcAft>
              <a:buSzPts val="1600"/>
              <a:buNone/>
              <a:defRPr>
                <a:solidFill>
                  <a:srgbClr val="979797"/>
                </a:solidFill>
              </a:defRPr>
            </a:lvl2pPr>
            <a:lvl3pPr lvl="2" algn="ctr">
              <a:lnSpc>
                <a:spcPct val="90000"/>
              </a:lnSpc>
              <a:spcBef>
                <a:spcPts val="600"/>
              </a:spcBef>
              <a:spcAft>
                <a:spcPts val="0"/>
              </a:spcAft>
              <a:buSzPts val="1440"/>
              <a:buNone/>
              <a:defRPr>
                <a:solidFill>
                  <a:srgbClr val="979797"/>
                </a:solidFill>
              </a:defRPr>
            </a:lvl3pPr>
            <a:lvl4pPr lvl="3" algn="ctr">
              <a:lnSpc>
                <a:spcPct val="90000"/>
              </a:lnSpc>
              <a:spcBef>
                <a:spcPts val="600"/>
              </a:spcBef>
              <a:spcAft>
                <a:spcPts val="0"/>
              </a:spcAft>
              <a:buSzPts val="1280"/>
              <a:buNone/>
              <a:defRPr>
                <a:solidFill>
                  <a:srgbClr val="979797"/>
                </a:solidFill>
              </a:defRPr>
            </a:lvl4pPr>
            <a:lvl5pPr lvl="4" algn="ctr">
              <a:lnSpc>
                <a:spcPct val="90000"/>
              </a:lnSpc>
              <a:spcBef>
                <a:spcPts val="600"/>
              </a:spcBef>
              <a:spcAft>
                <a:spcPts val="0"/>
              </a:spcAft>
              <a:buSzPts val="1280"/>
              <a:buNone/>
              <a:defRPr>
                <a:solidFill>
                  <a:srgbClr val="979797"/>
                </a:solidFill>
              </a:defRPr>
            </a:lvl5pPr>
            <a:lvl6pPr lvl="5" algn="ctr">
              <a:spcBef>
                <a:spcPts val="600"/>
              </a:spcBef>
              <a:spcAft>
                <a:spcPts val="0"/>
              </a:spcAft>
              <a:buClr>
                <a:srgbClr val="979797"/>
              </a:buClr>
              <a:buSzPts val="1280"/>
              <a:buNone/>
              <a:defRPr>
                <a:solidFill>
                  <a:srgbClr val="979797"/>
                </a:solidFill>
              </a:defRPr>
            </a:lvl6pPr>
            <a:lvl7pPr lvl="6" algn="ctr">
              <a:spcBef>
                <a:spcPts val="600"/>
              </a:spcBef>
              <a:spcAft>
                <a:spcPts val="0"/>
              </a:spcAft>
              <a:buClr>
                <a:srgbClr val="979797"/>
              </a:buClr>
              <a:buSzPts val="1280"/>
              <a:buNone/>
              <a:defRPr>
                <a:solidFill>
                  <a:srgbClr val="979797"/>
                </a:solidFill>
              </a:defRPr>
            </a:lvl7pPr>
            <a:lvl8pPr lvl="7" algn="ctr">
              <a:spcBef>
                <a:spcPts val="600"/>
              </a:spcBef>
              <a:spcAft>
                <a:spcPts val="0"/>
              </a:spcAft>
              <a:buClr>
                <a:srgbClr val="979797"/>
              </a:buClr>
              <a:buSzPts val="1280"/>
              <a:buNone/>
              <a:defRPr>
                <a:solidFill>
                  <a:srgbClr val="979797"/>
                </a:solidFill>
              </a:defRPr>
            </a:lvl8pPr>
            <a:lvl9pPr lvl="8" algn="ctr">
              <a:spcBef>
                <a:spcPts val="600"/>
              </a:spcBef>
              <a:spcAft>
                <a:spcPts val="0"/>
              </a:spcAft>
              <a:buClr>
                <a:srgbClr val="979797"/>
              </a:buClr>
              <a:buSzPts val="1280"/>
              <a:buNone/>
              <a:defRPr>
                <a:solidFill>
                  <a:srgbClr val="979797"/>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1217614" y="274638"/>
            <a:ext cx="975360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2714" y="-876300"/>
            <a:ext cx="4343400" cy="97536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800"/>
              </a:spcBef>
              <a:spcAft>
                <a:spcPts val="0"/>
              </a:spcAft>
              <a:buSzPts val="1440"/>
              <a:buChar char="•"/>
              <a:defRPr/>
            </a:lvl1pPr>
            <a:lvl2pPr marL="914400" lvl="1" indent="-320040" algn="l">
              <a:lnSpc>
                <a:spcPct val="90000"/>
              </a:lnSpc>
              <a:spcBef>
                <a:spcPts val="600"/>
              </a:spcBef>
              <a:spcAft>
                <a:spcPts val="0"/>
              </a:spcAft>
              <a:buSzPts val="1440"/>
              <a:buChar char="•"/>
              <a:defRPr/>
            </a:lvl2pPr>
            <a:lvl3pPr marL="1371600" lvl="2" indent="-320039" algn="l">
              <a:lnSpc>
                <a:spcPct val="90000"/>
              </a:lnSpc>
              <a:spcBef>
                <a:spcPts val="600"/>
              </a:spcBef>
              <a:spcAft>
                <a:spcPts val="0"/>
              </a:spcAft>
              <a:buSzPts val="1440"/>
              <a:buChar char="•"/>
              <a:defRPr/>
            </a:lvl3pPr>
            <a:lvl4pPr marL="1828800" lvl="3" indent="-320039" algn="l">
              <a:lnSpc>
                <a:spcPct val="90000"/>
              </a:lnSpc>
              <a:spcBef>
                <a:spcPts val="600"/>
              </a:spcBef>
              <a:spcAft>
                <a:spcPts val="0"/>
              </a:spcAft>
              <a:buSzPts val="1440"/>
              <a:buChar char="•"/>
              <a:defRPr/>
            </a:lvl4pPr>
            <a:lvl5pPr marL="2286000" lvl="4" indent="-309879" algn="l">
              <a:lnSpc>
                <a:spcPct val="90000"/>
              </a:lnSpc>
              <a:spcBef>
                <a:spcPts val="600"/>
              </a:spcBef>
              <a:spcAft>
                <a:spcPts val="0"/>
              </a:spcAft>
              <a:buSzPts val="1280"/>
              <a:buChar char="•"/>
              <a:defRPr/>
            </a:lvl5pPr>
            <a:lvl6pPr marL="2743200" lvl="5" indent="-309879" algn="l">
              <a:spcBef>
                <a:spcPts val="600"/>
              </a:spcBef>
              <a:spcAft>
                <a:spcPts val="0"/>
              </a:spcAft>
              <a:buClr>
                <a:schemeClr val="dk1"/>
              </a:buClr>
              <a:buSzPts val="1280"/>
              <a:buChar char="•"/>
              <a:defRPr/>
            </a:lvl6pPr>
            <a:lvl7pPr marL="3200400" lvl="6" indent="-309879" algn="l">
              <a:spcBef>
                <a:spcPts val="600"/>
              </a:spcBef>
              <a:spcAft>
                <a:spcPts val="0"/>
              </a:spcAft>
              <a:buClr>
                <a:schemeClr val="dk1"/>
              </a:buClr>
              <a:buSzPts val="1280"/>
              <a:buChar char="•"/>
              <a:defRPr/>
            </a:lvl7pPr>
            <a:lvl8pPr marL="3657600" lvl="7" indent="-309879" algn="l">
              <a:spcBef>
                <a:spcPts val="600"/>
              </a:spcBef>
              <a:spcAft>
                <a:spcPts val="0"/>
              </a:spcAft>
              <a:buClr>
                <a:schemeClr val="dk1"/>
              </a:buClr>
              <a:buSzPts val="1280"/>
              <a:buChar char="•"/>
              <a:defRPr/>
            </a:lvl8pPr>
            <a:lvl9pPr marL="4114800" lvl="8" indent="-320040" algn="l">
              <a:spcBef>
                <a:spcPts val="600"/>
              </a:spcBef>
              <a:spcAft>
                <a:spcPts val="0"/>
              </a:spcAft>
              <a:buClr>
                <a:schemeClr val="dk1"/>
              </a:buClr>
              <a:buSzPts val="1440"/>
              <a:buChar char="•"/>
              <a:defRPr/>
            </a:lvl9pPr>
          </a:lstStyle>
          <a:p>
            <a:endParaRPr/>
          </a:p>
        </p:txBody>
      </p:sp>
      <p:sp>
        <p:nvSpPr>
          <p:cNvPr id="75" name="Google Shape;75;p22"/>
          <p:cNvSpPr txBox="1">
            <a:spLocks noGrp="1"/>
          </p:cNvSpPr>
          <p:nvPr>
            <p:ph type="ftr" idx="11"/>
          </p:nvPr>
        </p:nvSpPr>
        <p:spPr>
          <a:xfrm>
            <a:off x="1208836" y="6448427"/>
            <a:ext cx="6638176" cy="18097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dt" idx="10"/>
          </p:nvPr>
        </p:nvSpPr>
        <p:spPr>
          <a:xfrm>
            <a:off x="8151812" y="6448427"/>
            <a:ext cx="1396259" cy="18097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9828212" y="6448427"/>
            <a:ext cx="1143001" cy="18097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60856" y="2361843"/>
            <a:ext cx="5486400" cy="2134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2182482" y="-279069"/>
            <a:ext cx="5486400" cy="7416138"/>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800"/>
              </a:spcBef>
              <a:spcAft>
                <a:spcPts val="0"/>
              </a:spcAft>
              <a:buSzPts val="1440"/>
              <a:buChar char="•"/>
              <a:defRPr/>
            </a:lvl1pPr>
            <a:lvl2pPr marL="914400" lvl="1" indent="-320040" algn="l">
              <a:lnSpc>
                <a:spcPct val="90000"/>
              </a:lnSpc>
              <a:spcBef>
                <a:spcPts val="600"/>
              </a:spcBef>
              <a:spcAft>
                <a:spcPts val="0"/>
              </a:spcAft>
              <a:buSzPts val="1440"/>
              <a:buChar char="•"/>
              <a:defRPr/>
            </a:lvl2pPr>
            <a:lvl3pPr marL="1371600" lvl="2" indent="-320039" algn="l">
              <a:lnSpc>
                <a:spcPct val="90000"/>
              </a:lnSpc>
              <a:spcBef>
                <a:spcPts val="600"/>
              </a:spcBef>
              <a:spcAft>
                <a:spcPts val="0"/>
              </a:spcAft>
              <a:buSzPts val="1440"/>
              <a:buChar char="•"/>
              <a:defRPr/>
            </a:lvl3pPr>
            <a:lvl4pPr marL="1828800" lvl="3" indent="-320039" algn="l">
              <a:lnSpc>
                <a:spcPct val="90000"/>
              </a:lnSpc>
              <a:spcBef>
                <a:spcPts val="600"/>
              </a:spcBef>
              <a:spcAft>
                <a:spcPts val="0"/>
              </a:spcAft>
              <a:buSzPts val="1440"/>
              <a:buChar char="•"/>
              <a:defRPr/>
            </a:lvl4pPr>
            <a:lvl5pPr marL="2286000" lvl="4" indent="-309879" algn="l">
              <a:lnSpc>
                <a:spcPct val="90000"/>
              </a:lnSpc>
              <a:spcBef>
                <a:spcPts val="600"/>
              </a:spcBef>
              <a:spcAft>
                <a:spcPts val="0"/>
              </a:spcAft>
              <a:buSzPts val="1280"/>
              <a:buChar char="•"/>
              <a:defRPr/>
            </a:lvl5pPr>
            <a:lvl6pPr marL="2743200" lvl="5" indent="-309879" algn="l">
              <a:spcBef>
                <a:spcPts val="600"/>
              </a:spcBef>
              <a:spcAft>
                <a:spcPts val="0"/>
              </a:spcAft>
              <a:buClr>
                <a:schemeClr val="dk1"/>
              </a:buClr>
              <a:buSzPts val="1280"/>
              <a:buChar char="•"/>
              <a:defRPr/>
            </a:lvl6pPr>
            <a:lvl7pPr marL="3200400" lvl="6" indent="-309879" algn="l">
              <a:spcBef>
                <a:spcPts val="600"/>
              </a:spcBef>
              <a:spcAft>
                <a:spcPts val="0"/>
              </a:spcAft>
              <a:buClr>
                <a:schemeClr val="dk1"/>
              </a:buClr>
              <a:buSzPts val="1280"/>
              <a:buChar char="•"/>
              <a:defRPr/>
            </a:lvl7pPr>
            <a:lvl8pPr marL="3657600" lvl="7" indent="-309879" algn="l">
              <a:spcBef>
                <a:spcPts val="600"/>
              </a:spcBef>
              <a:spcAft>
                <a:spcPts val="0"/>
              </a:spcAft>
              <a:buClr>
                <a:schemeClr val="dk1"/>
              </a:buClr>
              <a:buSzPts val="1280"/>
              <a:buChar char="•"/>
              <a:defRPr/>
            </a:lvl8pPr>
            <a:lvl9pPr marL="4114800" lvl="8" indent="-309879" algn="l">
              <a:spcBef>
                <a:spcPts val="600"/>
              </a:spcBef>
              <a:spcAft>
                <a:spcPts val="0"/>
              </a:spcAft>
              <a:buClr>
                <a:schemeClr val="dk1"/>
              </a:buClr>
              <a:buSzPts val="1280"/>
              <a:buChar char="•"/>
              <a:defRPr/>
            </a:lvl9pPr>
          </a:lstStyle>
          <a:p>
            <a:endParaRPr/>
          </a:p>
        </p:txBody>
      </p:sp>
      <p:sp>
        <p:nvSpPr>
          <p:cNvPr id="81" name="Google Shape;81;p23"/>
          <p:cNvSpPr txBox="1">
            <a:spLocks noGrp="1"/>
          </p:cNvSpPr>
          <p:nvPr>
            <p:ph type="ftr" idx="11"/>
          </p:nvPr>
        </p:nvSpPr>
        <p:spPr>
          <a:xfrm>
            <a:off x="1208836" y="6448427"/>
            <a:ext cx="6638176" cy="18097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dt" idx="10"/>
          </p:nvPr>
        </p:nvSpPr>
        <p:spPr>
          <a:xfrm>
            <a:off x="8151812" y="6448427"/>
            <a:ext cx="1396259" cy="18097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9828212" y="6448427"/>
            <a:ext cx="1143001" cy="18097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4"/>
          <p:cNvSpPr txBox="1">
            <a:spLocks noGrp="1"/>
          </p:cNvSpPr>
          <p:nvPr>
            <p:ph type="title"/>
          </p:nvPr>
        </p:nvSpPr>
        <p:spPr>
          <a:xfrm>
            <a:off x="1217614" y="274638"/>
            <a:ext cx="975360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4"/>
          <p:cNvSpPr txBox="1">
            <a:spLocks noGrp="1"/>
          </p:cNvSpPr>
          <p:nvPr>
            <p:ph type="body" idx="1"/>
          </p:nvPr>
        </p:nvSpPr>
        <p:spPr>
          <a:xfrm>
            <a:off x="1217614" y="1828800"/>
            <a:ext cx="9753600" cy="43434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800"/>
              </a:spcBef>
              <a:spcAft>
                <a:spcPts val="0"/>
              </a:spcAft>
              <a:buSzPts val="1440"/>
              <a:buChar char="•"/>
              <a:defRPr/>
            </a:lvl1pPr>
            <a:lvl2pPr marL="914400" lvl="1" indent="-320040" algn="l">
              <a:lnSpc>
                <a:spcPct val="90000"/>
              </a:lnSpc>
              <a:spcBef>
                <a:spcPts val="600"/>
              </a:spcBef>
              <a:spcAft>
                <a:spcPts val="0"/>
              </a:spcAft>
              <a:buSzPts val="1440"/>
              <a:buChar char="•"/>
              <a:defRPr/>
            </a:lvl2pPr>
            <a:lvl3pPr marL="1371600" lvl="2" indent="-320039" algn="l">
              <a:lnSpc>
                <a:spcPct val="90000"/>
              </a:lnSpc>
              <a:spcBef>
                <a:spcPts val="600"/>
              </a:spcBef>
              <a:spcAft>
                <a:spcPts val="0"/>
              </a:spcAft>
              <a:buSzPts val="1440"/>
              <a:buChar char="•"/>
              <a:defRPr/>
            </a:lvl3pPr>
            <a:lvl4pPr marL="1828800" lvl="3" indent="-320039" algn="l">
              <a:lnSpc>
                <a:spcPct val="90000"/>
              </a:lnSpc>
              <a:spcBef>
                <a:spcPts val="600"/>
              </a:spcBef>
              <a:spcAft>
                <a:spcPts val="0"/>
              </a:spcAft>
              <a:buSzPts val="1440"/>
              <a:buChar char="•"/>
              <a:defRPr/>
            </a:lvl4pPr>
            <a:lvl5pPr marL="2286000" lvl="4" indent="-309879" algn="l">
              <a:lnSpc>
                <a:spcPct val="90000"/>
              </a:lnSpc>
              <a:spcBef>
                <a:spcPts val="600"/>
              </a:spcBef>
              <a:spcAft>
                <a:spcPts val="0"/>
              </a:spcAft>
              <a:buSzPts val="1280"/>
              <a:buChar char="•"/>
              <a:defRPr/>
            </a:lvl5pPr>
            <a:lvl6pPr marL="2743200" lvl="5" indent="-309879" algn="l">
              <a:spcBef>
                <a:spcPts val="600"/>
              </a:spcBef>
              <a:spcAft>
                <a:spcPts val="0"/>
              </a:spcAft>
              <a:buClr>
                <a:schemeClr val="dk1"/>
              </a:buClr>
              <a:buSzPts val="1280"/>
              <a:buChar char="•"/>
              <a:defRPr/>
            </a:lvl6pPr>
            <a:lvl7pPr marL="3200400" lvl="6" indent="-309879" algn="l">
              <a:spcBef>
                <a:spcPts val="600"/>
              </a:spcBef>
              <a:spcAft>
                <a:spcPts val="0"/>
              </a:spcAft>
              <a:buClr>
                <a:schemeClr val="dk1"/>
              </a:buClr>
              <a:buSzPts val="1280"/>
              <a:buChar char="•"/>
              <a:defRPr/>
            </a:lvl7pPr>
            <a:lvl8pPr marL="3657600" lvl="7" indent="-309879" algn="l">
              <a:spcBef>
                <a:spcPts val="600"/>
              </a:spcBef>
              <a:spcAft>
                <a:spcPts val="0"/>
              </a:spcAft>
              <a:buClr>
                <a:schemeClr val="dk1"/>
              </a:buClr>
              <a:buSzPts val="1280"/>
              <a:buChar char="•"/>
              <a:defRPr/>
            </a:lvl8pPr>
            <a:lvl9pPr marL="4114800" lvl="8" indent="-309879" algn="l">
              <a:spcBef>
                <a:spcPts val="600"/>
              </a:spcBef>
              <a:spcAft>
                <a:spcPts val="0"/>
              </a:spcAft>
              <a:buClr>
                <a:schemeClr val="dk1"/>
              </a:buClr>
              <a:buSzPts val="1280"/>
              <a:buChar char="•"/>
              <a:defRPr/>
            </a:lvl9pPr>
          </a:lstStyle>
          <a:p>
            <a:endParaRPr/>
          </a:p>
        </p:txBody>
      </p:sp>
      <p:sp>
        <p:nvSpPr>
          <p:cNvPr id="22" name="Google Shape;22;p14"/>
          <p:cNvSpPr txBox="1">
            <a:spLocks noGrp="1"/>
          </p:cNvSpPr>
          <p:nvPr>
            <p:ph type="ftr" idx="11"/>
          </p:nvPr>
        </p:nvSpPr>
        <p:spPr>
          <a:xfrm>
            <a:off x="1208836" y="6448427"/>
            <a:ext cx="6638176" cy="18097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4"/>
          <p:cNvSpPr txBox="1">
            <a:spLocks noGrp="1"/>
          </p:cNvSpPr>
          <p:nvPr>
            <p:ph type="dt" idx="10"/>
          </p:nvPr>
        </p:nvSpPr>
        <p:spPr>
          <a:xfrm>
            <a:off x="8151812" y="6448427"/>
            <a:ext cx="1396259" cy="18097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4"/>
          <p:cNvSpPr txBox="1">
            <a:spLocks noGrp="1"/>
          </p:cNvSpPr>
          <p:nvPr>
            <p:ph type="sldNum" idx="12"/>
          </p:nvPr>
        </p:nvSpPr>
        <p:spPr>
          <a:xfrm>
            <a:off x="9828212" y="6448427"/>
            <a:ext cx="1143001" cy="18097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15"/>
          <p:cNvSpPr txBox="1">
            <a:spLocks noGrp="1"/>
          </p:cNvSpPr>
          <p:nvPr>
            <p:ph type="title"/>
          </p:nvPr>
        </p:nvSpPr>
        <p:spPr>
          <a:xfrm>
            <a:off x="1217614" y="274638"/>
            <a:ext cx="975360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5"/>
          <p:cNvSpPr txBox="1">
            <a:spLocks noGrp="1"/>
          </p:cNvSpPr>
          <p:nvPr>
            <p:ph type="body" idx="1"/>
          </p:nvPr>
        </p:nvSpPr>
        <p:spPr>
          <a:xfrm>
            <a:off x="1233279" y="1828800"/>
            <a:ext cx="4708734" cy="434340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800"/>
              </a:spcBef>
              <a:spcAft>
                <a:spcPts val="0"/>
              </a:spcAft>
              <a:buSzPts val="1920"/>
              <a:buChar char="•"/>
              <a:defRPr sz="2400"/>
            </a:lvl1pPr>
            <a:lvl2pPr marL="914400" lvl="1" indent="-330200" algn="l">
              <a:lnSpc>
                <a:spcPct val="90000"/>
              </a:lnSpc>
              <a:spcBef>
                <a:spcPts val="600"/>
              </a:spcBef>
              <a:spcAft>
                <a:spcPts val="0"/>
              </a:spcAft>
              <a:buSzPts val="1600"/>
              <a:buChar char="•"/>
              <a:defRPr sz="2000"/>
            </a:lvl2pPr>
            <a:lvl3pPr marL="1371600" lvl="2" indent="-320039" algn="l">
              <a:lnSpc>
                <a:spcPct val="90000"/>
              </a:lnSpc>
              <a:spcBef>
                <a:spcPts val="600"/>
              </a:spcBef>
              <a:spcAft>
                <a:spcPts val="0"/>
              </a:spcAft>
              <a:buSzPts val="1440"/>
              <a:buChar char="•"/>
              <a:defRPr sz="1800"/>
            </a:lvl3pPr>
            <a:lvl4pPr marL="1828800" lvl="3" indent="-309880" algn="l">
              <a:lnSpc>
                <a:spcPct val="90000"/>
              </a:lnSpc>
              <a:spcBef>
                <a:spcPts val="600"/>
              </a:spcBef>
              <a:spcAft>
                <a:spcPts val="0"/>
              </a:spcAft>
              <a:buSzPts val="1280"/>
              <a:buChar char="•"/>
              <a:defRPr sz="1600"/>
            </a:lvl4pPr>
            <a:lvl5pPr marL="2286000" lvl="4" indent="-309879" algn="l">
              <a:lnSpc>
                <a:spcPct val="90000"/>
              </a:lnSpc>
              <a:spcBef>
                <a:spcPts val="600"/>
              </a:spcBef>
              <a:spcAft>
                <a:spcPts val="0"/>
              </a:spcAft>
              <a:buSzPts val="1280"/>
              <a:buChar char="•"/>
              <a:defRPr sz="1600"/>
            </a:lvl5pPr>
            <a:lvl6pPr marL="2743200" lvl="5" indent="-309879" algn="l">
              <a:spcBef>
                <a:spcPts val="600"/>
              </a:spcBef>
              <a:spcAft>
                <a:spcPts val="0"/>
              </a:spcAft>
              <a:buClr>
                <a:schemeClr val="dk1"/>
              </a:buClr>
              <a:buSzPts val="1280"/>
              <a:buChar char="•"/>
              <a:defRPr sz="1600"/>
            </a:lvl6pPr>
            <a:lvl7pPr marL="3200400" lvl="6" indent="-309879" algn="l">
              <a:spcBef>
                <a:spcPts val="600"/>
              </a:spcBef>
              <a:spcAft>
                <a:spcPts val="0"/>
              </a:spcAft>
              <a:buClr>
                <a:schemeClr val="dk1"/>
              </a:buClr>
              <a:buSzPts val="1280"/>
              <a:buChar char="•"/>
              <a:defRPr sz="1600"/>
            </a:lvl7pPr>
            <a:lvl8pPr marL="3657600" lvl="7" indent="-309879" algn="l">
              <a:spcBef>
                <a:spcPts val="600"/>
              </a:spcBef>
              <a:spcAft>
                <a:spcPts val="0"/>
              </a:spcAft>
              <a:buClr>
                <a:schemeClr val="dk1"/>
              </a:buClr>
              <a:buSzPts val="1280"/>
              <a:buChar char="•"/>
              <a:defRPr sz="1600"/>
            </a:lvl8pPr>
            <a:lvl9pPr marL="4114800" lvl="8" indent="-309879" algn="l">
              <a:spcBef>
                <a:spcPts val="600"/>
              </a:spcBef>
              <a:spcAft>
                <a:spcPts val="0"/>
              </a:spcAft>
              <a:buClr>
                <a:schemeClr val="dk1"/>
              </a:buClr>
              <a:buSzPts val="1280"/>
              <a:buChar char="•"/>
              <a:defRPr sz="1600"/>
            </a:lvl9pPr>
          </a:lstStyle>
          <a:p>
            <a:endParaRPr/>
          </a:p>
        </p:txBody>
      </p:sp>
      <p:sp>
        <p:nvSpPr>
          <p:cNvPr id="28" name="Google Shape;28;p15"/>
          <p:cNvSpPr txBox="1">
            <a:spLocks noGrp="1"/>
          </p:cNvSpPr>
          <p:nvPr>
            <p:ph type="body" idx="2"/>
          </p:nvPr>
        </p:nvSpPr>
        <p:spPr>
          <a:xfrm>
            <a:off x="6262479" y="1828800"/>
            <a:ext cx="4708734" cy="434340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800"/>
              </a:spcBef>
              <a:spcAft>
                <a:spcPts val="0"/>
              </a:spcAft>
              <a:buSzPts val="1920"/>
              <a:buChar char="•"/>
              <a:defRPr sz="2400"/>
            </a:lvl1pPr>
            <a:lvl2pPr marL="914400" lvl="1" indent="-330200" algn="l">
              <a:lnSpc>
                <a:spcPct val="90000"/>
              </a:lnSpc>
              <a:spcBef>
                <a:spcPts val="600"/>
              </a:spcBef>
              <a:spcAft>
                <a:spcPts val="0"/>
              </a:spcAft>
              <a:buSzPts val="1600"/>
              <a:buChar char="•"/>
              <a:defRPr sz="2000"/>
            </a:lvl2pPr>
            <a:lvl3pPr marL="1371600" lvl="2" indent="-320039" algn="l">
              <a:lnSpc>
                <a:spcPct val="90000"/>
              </a:lnSpc>
              <a:spcBef>
                <a:spcPts val="600"/>
              </a:spcBef>
              <a:spcAft>
                <a:spcPts val="0"/>
              </a:spcAft>
              <a:buSzPts val="1440"/>
              <a:buChar char="•"/>
              <a:defRPr sz="1800"/>
            </a:lvl3pPr>
            <a:lvl4pPr marL="1828800" lvl="3" indent="-309880" algn="l">
              <a:lnSpc>
                <a:spcPct val="90000"/>
              </a:lnSpc>
              <a:spcBef>
                <a:spcPts val="600"/>
              </a:spcBef>
              <a:spcAft>
                <a:spcPts val="0"/>
              </a:spcAft>
              <a:buSzPts val="1280"/>
              <a:buChar char="•"/>
              <a:defRPr sz="1600"/>
            </a:lvl4pPr>
            <a:lvl5pPr marL="2286000" lvl="4" indent="-309879" algn="l">
              <a:lnSpc>
                <a:spcPct val="90000"/>
              </a:lnSpc>
              <a:spcBef>
                <a:spcPts val="600"/>
              </a:spcBef>
              <a:spcAft>
                <a:spcPts val="0"/>
              </a:spcAft>
              <a:buSzPts val="1280"/>
              <a:buChar char="•"/>
              <a:defRPr sz="1600"/>
            </a:lvl5pPr>
            <a:lvl6pPr marL="2743200" lvl="5" indent="-309879" algn="l">
              <a:spcBef>
                <a:spcPts val="600"/>
              </a:spcBef>
              <a:spcAft>
                <a:spcPts val="0"/>
              </a:spcAft>
              <a:buClr>
                <a:schemeClr val="dk1"/>
              </a:buClr>
              <a:buSzPts val="1280"/>
              <a:buChar char="•"/>
              <a:defRPr sz="1600"/>
            </a:lvl6pPr>
            <a:lvl7pPr marL="3200400" lvl="6" indent="-309879" algn="l">
              <a:spcBef>
                <a:spcPts val="600"/>
              </a:spcBef>
              <a:spcAft>
                <a:spcPts val="0"/>
              </a:spcAft>
              <a:buClr>
                <a:schemeClr val="dk1"/>
              </a:buClr>
              <a:buSzPts val="1280"/>
              <a:buChar char="•"/>
              <a:defRPr sz="1600"/>
            </a:lvl7pPr>
            <a:lvl8pPr marL="3657600" lvl="7" indent="-309879" algn="l">
              <a:spcBef>
                <a:spcPts val="600"/>
              </a:spcBef>
              <a:spcAft>
                <a:spcPts val="0"/>
              </a:spcAft>
              <a:buClr>
                <a:schemeClr val="dk1"/>
              </a:buClr>
              <a:buSzPts val="1280"/>
              <a:buChar char="•"/>
              <a:defRPr sz="1600"/>
            </a:lvl8pPr>
            <a:lvl9pPr marL="4114800" lvl="8" indent="-309879" algn="l">
              <a:spcBef>
                <a:spcPts val="600"/>
              </a:spcBef>
              <a:spcAft>
                <a:spcPts val="0"/>
              </a:spcAft>
              <a:buClr>
                <a:schemeClr val="dk1"/>
              </a:buClr>
              <a:buSzPts val="1280"/>
              <a:buChar char="•"/>
              <a:defRPr sz="1600"/>
            </a:lvl9pPr>
          </a:lstStyle>
          <a:p>
            <a:endParaRPr/>
          </a:p>
        </p:txBody>
      </p:sp>
      <p:sp>
        <p:nvSpPr>
          <p:cNvPr id="29" name="Google Shape;29;p15"/>
          <p:cNvSpPr txBox="1">
            <a:spLocks noGrp="1"/>
          </p:cNvSpPr>
          <p:nvPr>
            <p:ph type="ftr" idx="11"/>
          </p:nvPr>
        </p:nvSpPr>
        <p:spPr>
          <a:xfrm>
            <a:off x="1208836" y="6448427"/>
            <a:ext cx="6638176" cy="18097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8151812" y="6448427"/>
            <a:ext cx="1396259" cy="18097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828212" y="6448427"/>
            <a:ext cx="1143001" cy="18097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1217614" y="274638"/>
            <a:ext cx="975360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40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1217614" y="1828799"/>
            <a:ext cx="4709160" cy="83820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0" cap="none">
                <a:solidFill>
                  <a:srgbClr val="2A2A2A"/>
                </a:solidFill>
              </a:defRPr>
            </a:lvl1pPr>
            <a:lvl2pPr marL="914400" lvl="1" indent="-228600" algn="l">
              <a:lnSpc>
                <a:spcPct val="90000"/>
              </a:lnSpc>
              <a:spcBef>
                <a:spcPts val="600"/>
              </a:spcBef>
              <a:spcAft>
                <a:spcPts val="0"/>
              </a:spcAft>
              <a:buSzPts val="1600"/>
              <a:buNone/>
              <a:defRPr sz="2000" b="1"/>
            </a:lvl2pPr>
            <a:lvl3pPr marL="1371600" lvl="2" indent="-228600" algn="l">
              <a:lnSpc>
                <a:spcPct val="90000"/>
              </a:lnSpc>
              <a:spcBef>
                <a:spcPts val="600"/>
              </a:spcBef>
              <a:spcAft>
                <a:spcPts val="0"/>
              </a:spcAft>
              <a:buSzPts val="1440"/>
              <a:buNone/>
              <a:defRPr sz="1800" b="1"/>
            </a:lvl3pPr>
            <a:lvl4pPr marL="1828800" lvl="3" indent="-228600" algn="l">
              <a:lnSpc>
                <a:spcPct val="90000"/>
              </a:lnSpc>
              <a:spcBef>
                <a:spcPts val="600"/>
              </a:spcBef>
              <a:spcAft>
                <a:spcPts val="0"/>
              </a:spcAft>
              <a:buSzPts val="1280"/>
              <a:buNone/>
              <a:defRPr sz="1600" b="1"/>
            </a:lvl4pPr>
            <a:lvl5pPr marL="2286000" lvl="4" indent="-228600" algn="l">
              <a:lnSpc>
                <a:spcPct val="90000"/>
              </a:lnSpc>
              <a:spcBef>
                <a:spcPts val="600"/>
              </a:spcBef>
              <a:spcAft>
                <a:spcPts val="0"/>
              </a:spcAft>
              <a:buSzPts val="1280"/>
              <a:buNone/>
              <a:defRPr sz="1600" b="1"/>
            </a:lvl5pPr>
            <a:lvl6pPr marL="2743200" lvl="5" indent="-228600" algn="l">
              <a:spcBef>
                <a:spcPts val="600"/>
              </a:spcBef>
              <a:spcAft>
                <a:spcPts val="0"/>
              </a:spcAft>
              <a:buClr>
                <a:schemeClr val="dk1"/>
              </a:buClr>
              <a:buSzPts val="1280"/>
              <a:buNone/>
              <a:defRPr sz="1600" b="1"/>
            </a:lvl6pPr>
            <a:lvl7pPr marL="3200400" lvl="6" indent="-228600" algn="l">
              <a:spcBef>
                <a:spcPts val="600"/>
              </a:spcBef>
              <a:spcAft>
                <a:spcPts val="0"/>
              </a:spcAft>
              <a:buClr>
                <a:schemeClr val="dk1"/>
              </a:buClr>
              <a:buSzPts val="1280"/>
              <a:buNone/>
              <a:defRPr sz="1600" b="1"/>
            </a:lvl7pPr>
            <a:lvl8pPr marL="3657600" lvl="7" indent="-228600" algn="l">
              <a:spcBef>
                <a:spcPts val="600"/>
              </a:spcBef>
              <a:spcAft>
                <a:spcPts val="0"/>
              </a:spcAft>
              <a:buClr>
                <a:schemeClr val="dk1"/>
              </a:buClr>
              <a:buSzPts val="1280"/>
              <a:buNone/>
              <a:defRPr sz="1600" b="1"/>
            </a:lvl8pPr>
            <a:lvl9pPr marL="4114800" lvl="8" indent="-228600" algn="l">
              <a:spcBef>
                <a:spcPts val="600"/>
              </a:spcBef>
              <a:spcAft>
                <a:spcPts val="0"/>
              </a:spcAft>
              <a:buClr>
                <a:schemeClr val="dk1"/>
              </a:buClr>
              <a:buSzPts val="1280"/>
              <a:buNone/>
              <a:defRPr sz="1600" b="1"/>
            </a:lvl9pPr>
          </a:lstStyle>
          <a:p>
            <a:endParaRPr/>
          </a:p>
        </p:txBody>
      </p:sp>
      <p:sp>
        <p:nvSpPr>
          <p:cNvPr id="35" name="Google Shape;35;p16"/>
          <p:cNvSpPr txBox="1">
            <a:spLocks noGrp="1"/>
          </p:cNvSpPr>
          <p:nvPr>
            <p:ph type="body" idx="2"/>
          </p:nvPr>
        </p:nvSpPr>
        <p:spPr>
          <a:xfrm>
            <a:off x="1217614" y="2743200"/>
            <a:ext cx="4709160" cy="3428999"/>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800"/>
              </a:spcBef>
              <a:spcAft>
                <a:spcPts val="0"/>
              </a:spcAft>
              <a:buSzPts val="1600"/>
              <a:buChar char="•"/>
              <a:defRPr sz="2000"/>
            </a:lvl1pPr>
            <a:lvl2pPr marL="914400" lvl="1" indent="-320040" algn="l">
              <a:lnSpc>
                <a:spcPct val="90000"/>
              </a:lnSpc>
              <a:spcBef>
                <a:spcPts val="600"/>
              </a:spcBef>
              <a:spcAft>
                <a:spcPts val="0"/>
              </a:spcAft>
              <a:buSzPts val="1440"/>
              <a:buChar char="•"/>
              <a:defRPr sz="1800"/>
            </a:lvl2pPr>
            <a:lvl3pPr marL="1371600" lvl="2" indent="-309880" algn="l">
              <a:lnSpc>
                <a:spcPct val="90000"/>
              </a:lnSpc>
              <a:spcBef>
                <a:spcPts val="600"/>
              </a:spcBef>
              <a:spcAft>
                <a:spcPts val="0"/>
              </a:spcAft>
              <a:buSzPts val="1280"/>
              <a:buChar char="•"/>
              <a:defRPr sz="1600"/>
            </a:lvl3pPr>
            <a:lvl4pPr marL="1828800" lvl="3" indent="-299719" algn="l">
              <a:lnSpc>
                <a:spcPct val="90000"/>
              </a:lnSpc>
              <a:spcBef>
                <a:spcPts val="600"/>
              </a:spcBef>
              <a:spcAft>
                <a:spcPts val="0"/>
              </a:spcAft>
              <a:buSzPts val="1120"/>
              <a:buChar char="•"/>
              <a:defRPr sz="1400"/>
            </a:lvl4pPr>
            <a:lvl5pPr marL="2286000" lvl="4" indent="-299720" algn="l">
              <a:lnSpc>
                <a:spcPct val="90000"/>
              </a:lnSpc>
              <a:spcBef>
                <a:spcPts val="600"/>
              </a:spcBef>
              <a:spcAft>
                <a:spcPts val="0"/>
              </a:spcAft>
              <a:buSzPts val="1120"/>
              <a:buChar char="•"/>
              <a:defRPr sz="1400"/>
            </a:lvl5pPr>
            <a:lvl6pPr marL="2743200" lvl="5" indent="-299720" algn="l">
              <a:spcBef>
                <a:spcPts val="600"/>
              </a:spcBef>
              <a:spcAft>
                <a:spcPts val="0"/>
              </a:spcAft>
              <a:buClr>
                <a:schemeClr val="dk1"/>
              </a:buClr>
              <a:buSzPts val="1120"/>
              <a:buChar char="•"/>
              <a:defRPr sz="1400"/>
            </a:lvl6pPr>
            <a:lvl7pPr marL="3200400" lvl="6" indent="-299720" algn="l">
              <a:spcBef>
                <a:spcPts val="600"/>
              </a:spcBef>
              <a:spcAft>
                <a:spcPts val="0"/>
              </a:spcAft>
              <a:buClr>
                <a:schemeClr val="dk1"/>
              </a:buClr>
              <a:buSzPts val="1120"/>
              <a:buChar char="•"/>
              <a:defRPr sz="1400"/>
            </a:lvl7pPr>
            <a:lvl8pPr marL="3657600" lvl="7" indent="-299720" algn="l">
              <a:spcBef>
                <a:spcPts val="600"/>
              </a:spcBef>
              <a:spcAft>
                <a:spcPts val="0"/>
              </a:spcAft>
              <a:buClr>
                <a:schemeClr val="dk1"/>
              </a:buClr>
              <a:buSzPts val="1120"/>
              <a:buChar char="•"/>
              <a:defRPr sz="1400"/>
            </a:lvl8pPr>
            <a:lvl9pPr marL="4114800" lvl="8" indent="-299720" algn="l">
              <a:spcBef>
                <a:spcPts val="600"/>
              </a:spcBef>
              <a:spcAft>
                <a:spcPts val="0"/>
              </a:spcAft>
              <a:buClr>
                <a:schemeClr val="dk1"/>
              </a:buClr>
              <a:buSzPts val="1120"/>
              <a:buChar char="•"/>
              <a:defRPr sz="1400"/>
            </a:lvl9pPr>
          </a:lstStyle>
          <a:p>
            <a:endParaRPr/>
          </a:p>
        </p:txBody>
      </p:sp>
      <p:sp>
        <p:nvSpPr>
          <p:cNvPr id="36" name="Google Shape;36;p16"/>
          <p:cNvSpPr txBox="1">
            <a:spLocks noGrp="1"/>
          </p:cNvSpPr>
          <p:nvPr>
            <p:ph type="body" idx="3"/>
          </p:nvPr>
        </p:nvSpPr>
        <p:spPr>
          <a:xfrm>
            <a:off x="6262054" y="1828799"/>
            <a:ext cx="4709160" cy="83820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0" cap="none">
                <a:solidFill>
                  <a:srgbClr val="2A2A2A"/>
                </a:solidFill>
              </a:defRPr>
            </a:lvl1pPr>
            <a:lvl2pPr marL="914400" lvl="1" indent="-228600" algn="l">
              <a:lnSpc>
                <a:spcPct val="90000"/>
              </a:lnSpc>
              <a:spcBef>
                <a:spcPts val="600"/>
              </a:spcBef>
              <a:spcAft>
                <a:spcPts val="0"/>
              </a:spcAft>
              <a:buSzPts val="1600"/>
              <a:buNone/>
              <a:defRPr sz="2000" b="1"/>
            </a:lvl2pPr>
            <a:lvl3pPr marL="1371600" lvl="2" indent="-228600" algn="l">
              <a:lnSpc>
                <a:spcPct val="90000"/>
              </a:lnSpc>
              <a:spcBef>
                <a:spcPts val="600"/>
              </a:spcBef>
              <a:spcAft>
                <a:spcPts val="0"/>
              </a:spcAft>
              <a:buSzPts val="1440"/>
              <a:buNone/>
              <a:defRPr sz="1800" b="1"/>
            </a:lvl3pPr>
            <a:lvl4pPr marL="1828800" lvl="3" indent="-228600" algn="l">
              <a:lnSpc>
                <a:spcPct val="90000"/>
              </a:lnSpc>
              <a:spcBef>
                <a:spcPts val="600"/>
              </a:spcBef>
              <a:spcAft>
                <a:spcPts val="0"/>
              </a:spcAft>
              <a:buSzPts val="1280"/>
              <a:buNone/>
              <a:defRPr sz="1600" b="1"/>
            </a:lvl4pPr>
            <a:lvl5pPr marL="2286000" lvl="4" indent="-228600" algn="l">
              <a:lnSpc>
                <a:spcPct val="90000"/>
              </a:lnSpc>
              <a:spcBef>
                <a:spcPts val="600"/>
              </a:spcBef>
              <a:spcAft>
                <a:spcPts val="0"/>
              </a:spcAft>
              <a:buSzPts val="1280"/>
              <a:buNone/>
              <a:defRPr sz="1600" b="1"/>
            </a:lvl5pPr>
            <a:lvl6pPr marL="2743200" lvl="5" indent="-228600" algn="l">
              <a:spcBef>
                <a:spcPts val="600"/>
              </a:spcBef>
              <a:spcAft>
                <a:spcPts val="0"/>
              </a:spcAft>
              <a:buClr>
                <a:schemeClr val="dk1"/>
              </a:buClr>
              <a:buSzPts val="1280"/>
              <a:buNone/>
              <a:defRPr sz="1600" b="1"/>
            </a:lvl6pPr>
            <a:lvl7pPr marL="3200400" lvl="6" indent="-228600" algn="l">
              <a:spcBef>
                <a:spcPts val="600"/>
              </a:spcBef>
              <a:spcAft>
                <a:spcPts val="0"/>
              </a:spcAft>
              <a:buClr>
                <a:schemeClr val="dk1"/>
              </a:buClr>
              <a:buSzPts val="1280"/>
              <a:buNone/>
              <a:defRPr sz="1600" b="1"/>
            </a:lvl7pPr>
            <a:lvl8pPr marL="3657600" lvl="7" indent="-228600" algn="l">
              <a:spcBef>
                <a:spcPts val="600"/>
              </a:spcBef>
              <a:spcAft>
                <a:spcPts val="0"/>
              </a:spcAft>
              <a:buClr>
                <a:schemeClr val="dk1"/>
              </a:buClr>
              <a:buSzPts val="1280"/>
              <a:buNone/>
              <a:defRPr sz="1600" b="1"/>
            </a:lvl8pPr>
            <a:lvl9pPr marL="4114800" lvl="8" indent="-228600" algn="l">
              <a:spcBef>
                <a:spcPts val="600"/>
              </a:spcBef>
              <a:spcAft>
                <a:spcPts val="0"/>
              </a:spcAft>
              <a:buClr>
                <a:schemeClr val="dk1"/>
              </a:buClr>
              <a:buSzPts val="1280"/>
              <a:buNone/>
              <a:defRPr sz="1600" b="1"/>
            </a:lvl9pPr>
          </a:lstStyle>
          <a:p>
            <a:endParaRPr/>
          </a:p>
        </p:txBody>
      </p:sp>
      <p:sp>
        <p:nvSpPr>
          <p:cNvPr id="37" name="Google Shape;37;p16"/>
          <p:cNvSpPr txBox="1">
            <a:spLocks noGrp="1"/>
          </p:cNvSpPr>
          <p:nvPr>
            <p:ph type="body" idx="4"/>
          </p:nvPr>
        </p:nvSpPr>
        <p:spPr>
          <a:xfrm>
            <a:off x="6262054" y="2743200"/>
            <a:ext cx="4709160" cy="3428999"/>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800"/>
              </a:spcBef>
              <a:spcAft>
                <a:spcPts val="0"/>
              </a:spcAft>
              <a:buSzPts val="1600"/>
              <a:buChar char="•"/>
              <a:defRPr sz="2000"/>
            </a:lvl1pPr>
            <a:lvl2pPr marL="914400" lvl="1" indent="-320040" algn="l">
              <a:lnSpc>
                <a:spcPct val="90000"/>
              </a:lnSpc>
              <a:spcBef>
                <a:spcPts val="600"/>
              </a:spcBef>
              <a:spcAft>
                <a:spcPts val="0"/>
              </a:spcAft>
              <a:buSzPts val="1440"/>
              <a:buChar char="•"/>
              <a:defRPr sz="1800"/>
            </a:lvl2pPr>
            <a:lvl3pPr marL="1371600" lvl="2" indent="-309880" algn="l">
              <a:lnSpc>
                <a:spcPct val="90000"/>
              </a:lnSpc>
              <a:spcBef>
                <a:spcPts val="600"/>
              </a:spcBef>
              <a:spcAft>
                <a:spcPts val="0"/>
              </a:spcAft>
              <a:buSzPts val="1280"/>
              <a:buChar char="•"/>
              <a:defRPr sz="1600"/>
            </a:lvl3pPr>
            <a:lvl4pPr marL="1828800" lvl="3" indent="-299719" algn="l">
              <a:lnSpc>
                <a:spcPct val="90000"/>
              </a:lnSpc>
              <a:spcBef>
                <a:spcPts val="600"/>
              </a:spcBef>
              <a:spcAft>
                <a:spcPts val="0"/>
              </a:spcAft>
              <a:buSzPts val="1120"/>
              <a:buChar char="•"/>
              <a:defRPr sz="1400"/>
            </a:lvl4pPr>
            <a:lvl5pPr marL="2286000" lvl="4" indent="-299720" algn="l">
              <a:lnSpc>
                <a:spcPct val="90000"/>
              </a:lnSpc>
              <a:spcBef>
                <a:spcPts val="600"/>
              </a:spcBef>
              <a:spcAft>
                <a:spcPts val="0"/>
              </a:spcAft>
              <a:buSzPts val="1120"/>
              <a:buChar char="•"/>
              <a:defRPr sz="1400"/>
            </a:lvl5pPr>
            <a:lvl6pPr marL="2743200" lvl="5" indent="-299720" algn="l">
              <a:spcBef>
                <a:spcPts val="600"/>
              </a:spcBef>
              <a:spcAft>
                <a:spcPts val="0"/>
              </a:spcAft>
              <a:buClr>
                <a:schemeClr val="dk1"/>
              </a:buClr>
              <a:buSzPts val="1120"/>
              <a:buChar char="•"/>
              <a:defRPr sz="1400"/>
            </a:lvl6pPr>
            <a:lvl7pPr marL="3200400" lvl="6" indent="-299720" algn="l">
              <a:spcBef>
                <a:spcPts val="600"/>
              </a:spcBef>
              <a:spcAft>
                <a:spcPts val="0"/>
              </a:spcAft>
              <a:buClr>
                <a:schemeClr val="dk1"/>
              </a:buClr>
              <a:buSzPts val="1120"/>
              <a:buChar char="•"/>
              <a:defRPr sz="1400"/>
            </a:lvl7pPr>
            <a:lvl8pPr marL="3657600" lvl="7" indent="-299720" algn="l">
              <a:spcBef>
                <a:spcPts val="600"/>
              </a:spcBef>
              <a:spcAft>
                <a:spcPts val="0"/>
              </a:spcAft>
              <a:buClr>
                <a:schemeClr val="dk1"/>
              </a:buClr>
              <a:buSzPts val="1120"/>
              <a:buChar char="•"/>
              <a:defRPr sz="1400"/>
            </a:lvl8pPr>
            <a:lvl9pPr marL="4114800" lvl="8" indent="-299720" algn="l">
              <a:spcBef>
                <a:spcPts val="600"/>
              </a:spcBef>
              <a:spcAft>
                <a:spcPts val="0"/>
              </a:spcAft>
              <a:buClr>
                <a:schemeClr val="dk1"/>
              </a:buClr>
              <a:buSzPts val="1120"/>
              <a:buChar char="•"/>
              <a:defRPr sz="1400"/>
            </a:lvl9pPr>
          </a:lstStyle>
          <a:p>
            <a:endParaRPr/>
          </a:p>
        </p:txBody>
      </p:sp>
      <p:sp>
        <p:nvSpPr>
          <p:cNvPr id="38" name="Google Shape;38;p16"/>
          <p:cNvSpPr txBox="1">
            <a:spLocks noGrp="1"/>
          </p:cNvSpPr>
          <p:nvPr>
            <p:ph type="ftr" idx="11"/>
          </p:nvPr>
        </p:nvSpPr>
        <p:spPr>
          <a:xfrm>
            <a:off x="1208836" y="6448427"/>
            <a:ext cx="6638176" cy="18097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dt" idx="10"/>
          </p:nvPr>
        </p:nvSpPr>
        <p:spPr>
          <a:xfrm>
            <a:off x="8151812" y="6448427"/>
            <a:ext cx="1396259" cy="18097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6"/>
          <p:cNvSpPr txBox="1">
            <a:spLocks noGrp="1"/>
          </p:cNvSpPr>
          <p:nvPr>
            <p:ph type="sldNum" idx="12"/>
          </p:nvPr>
        </p:nvSpPr>
        <p:spPr>
          <a:xfrm>
            <a:off x="9828212" y="6448427"/>
            <a:ext cx="1143001" cy="18097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solidFill>
          <a:schemeClr val="lt1"/>
        </a:solidFill>
        <a:effectLst/>
      </p:bgPr>
    </p:bg>
    <p:spTree>
      <p:nvGrpSpPr>
        <p:cNvPr id="1" name="Shape 41"/>
        <p:cNvGrpSpPr/>
        <p:nvPr/>
      </p:nvGrpSpPr>
      <p:grpSpPr>
        <a:xfrm>
          <a:off x="0" y="0"/>
          <a:ext cx="0" cy="0"/>
          <a:chOff x="0" y="0"/>
          <a:chExt cx="0" cy="0"/>
        </a:xfrm>
      </p:grpSpPr>
      <p:sp>
        <p:nvSpPr>
          <p:cNvPr id="42" name="Google Shape;42;p17"/>
          <p:cNvSpPr/>
          <p:nvPr/>
        </p:nvSpPr>
        <p:spPr>
          <a:xfrm>
            <a:off x="0" y="0"/>
            <a:ext cx="5180013" cy="6858000"/>
          </a:xfrm>
          <a:prstGeom prst="rect">
            <a:avLst/>
          </a:prstGeom>
          <a:gradFill>
            <a:gsLst>
              <a:gs pos="0">
                <a:srgbClr val="D8D8D8"/>
              </a:gs>
              <a:gs pos="100000">
                <a:srgbClr val="FFFFFF">
                  <a:alpha val="88627"/>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 name="Google Shape;43;p17"/>
          <p:cNvSpPr txBox="1">
            <a:spLocks noGrp="1"/>
          </p:cNvSpPr>
          <p:nvPr>
            <p:ph type="title"/>
          </p:nvPr>
        </p:nvSpPr>
        <p:spPr>
          <a:xfrm>
            <a:off x="684213" y="685800"/>
            <a:ext cx="3886200" cy="4038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2A2A2A"/>
              </a:buClr>
              <a:buSzPts val="4000"/>
              <a:buFont typeface="Century Gothic"/>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7"/>
          <p:cNvSpPr txBox="1">
            <a:spLocks noGrp="1"/>
          </p:cNvSpPr>
          <p:nvPr>
            <p:ph type="body" idx="1"/>
          </p:nvPr>
        </p:nvSpPr>
        <p:spPr>
          <a:xfrm>
            <a:off x="5865814" y="685800"/>
            <a:ext cx="5638800" cy="548640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800"/>
              </a:spcBef>
              <a:spcAft>
                <a:spcPts val="0"/>
              </a:spcAft>
              <a:buSzPts val="1920"/>
              <a:buChar char="•"/>
              <a:defRPr sz="2400"/>
            </a:lvl1pPr>
            <a:lvl2pPr marL="914400" lvl="1" indent="-330200" algn="l">
              <a:lnSpc>
                <a:spcPct val="90000"/>
              </a:lnSpc>
              <a:spcBef>
                <a:spcPts val="600"/>
              </a:spcBef>
              <a:spcAft>
                <a:spcPts val="0"/>
              </a:spcAft>
              <a:buSzPts val="1600"/>
              <a:buChar char="•"/>
              <a:defRPr sz="2000"/>
            </a:lvl2pPr>
            <a:lvl3pPr marL="1371600" lvl="2" indent="-320039" algn="l">
              <a:lnSpc>
                <a:spcPct val="90000"/>
              </a:lnSpc>
              <a:spcBef>
                <a:spcPts val="600"/>
              </a:spcBef>
              <a:spcAft>
                <a:spcPts val="0"/>
              </a:spcAft>
              <a:buSzPts val="1440"/>
              <a:buChar char="•"/>
              <a:defRPr sz="1800"/>
            </a:lvl3pPr>
            <a:lvl4pPr marL="1828800" lvl="3" indent="-309880" algn="l">
              <a:lnSpc>
                <a:spcPct val="90000"/>
              </a:lnSpc>
              <a:spcBef>
                <a:spcPts val="600"/>
              </a:spcBef>
              <a:spcAft>
                <a:spcPts val="0"/>
              </a:spcAft>
              <a:buSzPts val="1280"/>
              <a:buChar char="•"/>
              <a:defRPr sz="1600"/>
            </a:lvl4pPr>
            <a:lvl5pPr marL="2286000" lvl="4" indent="-309879" algn="l">
              <a:lnSpc>
                <a:spcPct val="90000"/>
              </a:lnSpc>
              <a:spcBef>
                <a:spcPts val="600"/>
              </a:spcBef>
              <a:spcAft>
                <a:spcPts val="0"/>
              </a:spcAft>
              <a:buSzPts val="1280"/>
              <a:buChar char="•"/>
              <a:defRPr sz="1600"/>
            </a:lvl5pPr>
            <a:lvl6pPr marL="2743200" lvl="5" indent="-309879" algn="l">
              <a:spcBef>
                <a:spcPts val="600"/>
              </a:spcBef>
              <a:spcAft>
                <a:spcPts val="0"/>
              </a:spcAft>
              <a:buClr>
                <a:schemeClr val="dk1"/>
              </a:buClr>
              <a:buSzPts val="1280"/>
              <a:buChar char="•"/>
              <a:defRPr sz="1600"/>
            </a:lvl6pPr>
            <a:lvl7pPr marL="3200400" lvl="6" indent="-309879" algn="l">
              <a:spcBef>
                <a:spcPts val="600"/>
              </a:spcBef>
              <a:spcAft>
                <a:spcPts val="0"/>
              </a:spcAft>
              <a:buClr>
                <a:schemeClr val="dk1"/>
              </a:buClr>
              <a:buSzPts val="1280"/>
              <a:buChar char="•"/>
              <a:defRPr sz="1600"/>
            </a:lvl7pPr>
            <a:lvl8pPr marL="3657600" lvl="7" indent="-309879" algn="l">
              <a:spcBef>
                <a:spcPts val="600"/>
              </a:spcBef>
              <a:spcAft>
                <a:spcPts val="0"/>
              </a:spcAft>
              <a:buClr>
                <a:schemeClr val="dk1"/>
              </a:buClr>
              <a:buSzPts val="1280"/>
              <a:buChar char="•"/>
              <a:defRPr sz="1600"/>
            </a:lvl8pPr>
            <a:lvl9pPr marL="4114800" lvl="8" indent="-309879" algn="l">
              <a:spcBef>
                <a:spcPts val="600"/>
              </a:spcBef>
              <a:spcAft>
                <a:spcPts val="0"/>
              </a:spcAft>
              <a:buClr>
                <a:schemeClr val="dk1"/>
              </a:buClr>
              <a:buSzPts val="1280"/>
              <a:buChar char="•"/>
              <a:defRPr sz="1600"/>
            </a:lvl9pPr>
          </a:lstStyle>
          <a:p>
            <a:endParaRPr/>
          </a:p>
        </p:txBody>
      </p:sp>
      <p:sp>
        <p:nvSpPr>
          <p:cNvPr id="45" name="Google Shape;45;p17"/>
          <p:cNvSpPr txBox="1">
            <a:spLocks noGrp="1"/>
          </p:cNvSpPr>
          <p:nvPr>
            <p:ph type="body" idx="2"/>
          </p:nvPr>
        </p:nvSpPr>
        <p:spPr>
          <a:xfrm>
            <a:off x="684213" y="4876800"/>
            <a:ext cx="3886200" cy="129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SzPts val="1440"/>
              <a:buNone/>
              <a:defRPr sz="1800"/>
            </a:lvl1pPr>
            <a:lvl2pPr marL="914400" lvl="1" indent="-228600" algn="l">
              <a:lnSpc>
                <a:spcPct val="90000"/>
              </a:lnSpc>
              <a:spcBef>
                <a:spcPts val="600"/>
              </a:spcBef>
              <a:spcAft>
                <a:spcPts val="0"/>
              </a:spcAft>
              <a:buSzPts val="960"/>
              <a:buNone/>
              <a:defRPr sz="1200"/>
            </a:lvl2pPr>
            <a:lvl3pPr marL="1371600" lvl="2" indent="-228600" algn="l">
              <a:lnSpc>
                <a:spcPct val="90000"/>
              </a:lnSpc>
              <a:spcBef>
                <a:spcPts val="600"/>
              </a:spcBef>
              <a:spcAft>
                <a:spcPts val="0"/>
              </a:spcAft>
              <a:buSzPts val="800"/>
              <a:buNone/>
              <a:defRPr sz="1000"/>
            </a:lvl3pPr>
            <a:lvl4pPr marL="1828800" lvl="3" indent="-228600" algn="l">
              <a:lnSpc>
                <a:spcPct val="90000"/>
              </a:lnSpc>
              <a:spcBef>
                <a:spcPts val="600"/>
              </a:spcBef>
              <a:spcAft>
                <a:spcPts val="0"/>
              </a:spcAft>
              <a:buSzPts val="720"/>
              <a:buNone/>
              <a:defRPr sz="900"/>
            </a:lvl4pPr>
            <a:lvl5pPr marL="2286000" lvl="4" indent="-228600" algn="l">
              <a:lnSpc>
                <a:spcPct val="90000"/>
              </a:lnSpc>
              <a:spcBef>
                <a:spcPts val="600"/>
              </a:spcBef>
              <a:spcAft>
                <a:spcPts val="0"/>
              </a:spcAft>
              <a:buSzPts val="720"/>
              <a:buNone/>
              <a:defRPr sz="900"/>
            </a:lvl5pPr>
            <a:lvl6pPr marL="2743200" lvl="5" indent="-228600" algn="l">
              <a:spcBef>
                <a:spcPts val="600"/>
              </a:spcBef>
              <a:spcAft>
                <a:spcPts val="0"/>
              </a:spcAft>
              <a:buClr>
                <a:schemeClr val="dk1"/>
              </a:buClr>
              <a:buSzPts val="720"/>
              <a:buNone/>
              <a:defRPr sz="900"/>
            </a:lvl6pPr>
            <a:lvl7pPr marL="3200400" lvl="6" indent="-228600" algn="l">
              <a:spcBef>
                <a:spcPts val="600"/>
              </a:spcBef>
              <a:spcAft>
                <a:spcPts val="0"/>
              </a:spcAft>
              <a:buClr>
                <a:schemeClr val="dk1"/>
              </a:buClr>
              <a:buSzPts val="720"/>
              <a:buNone/>
              <a:defRPr sz="900"/>
            </a:lvl7pPr>
            <a:lvl8pPr marL="3657600" lvl="7" indent="-228600" algn="l">
              <a:spcBef>
                <a:spcPts val="600"/>
              </a:spcBef>
              <a:spcAft>
                <a:spcPts val="0"/>
              </a:spcAft>
              <a:buClr>
                <a:schemeClr val="dk1"/>
              </a:buClr>
              <a:buSzPts val="720"/>
              <a:buNone/>
              <a:defRPr sz="900"/>
            </a:lvl8pPr>
            <a:lvl9pPr marL="4114800" lvl="8" indent="-228600" algn="l">
              <a:spcBef>
                <a:spcPts val="600"/>
              </a:spcBef>
              <a:spcAft>
                <a:spcPts val="0"/>
              </a:spcAft>
              <a:buClr>
                <a:schemeClr val="dk1"/>
              </a:buClr>
              <a:buSzPts val="720"/>
              <a:buNone/>
              <a:defRPr sz="900"/>
            </a:lvl9pPr>
          </a:lstStyle>
          <a:p>
            <a:endParaRPr/>
          </a:p>
        </p:txBody>
      </p:sp>
      <p:sp>
        <p:nvSpPr>
          <p:cNvPr id="46" name="Google Shape;46;p17"/>
          <p:cNvSpPr txBox="1">
            <a:spLocks noGrp="1"/>
          </p:cNvSpPr>
          <p:nvPr>
            <p:ph type="ftr" idx="11"/>
          </p:nvPr>
        </p:nvSpPr>
        <p:spPr>
          <a:xfrm>
            <a:off x="1208836" y="6448427"/>
            <a:ext cx="6638176" cy="18097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151812" y="6448427"/>
            <a:ext cx="1396259" cy="18097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9828212" y="6448427"/>
            <a:ext cx="1143001" cy="18097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1217614" y="274638"/>
            <a:ext cx="975360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ftr" idx="11"/>
          </p:nvPr>
        </p:nvSpPr>
        <p:spPr>
          <a:xfrm>
            <a:off x="1208836" y="6448427"/>
            <a:ext cx="6638176" cy="18097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dt" idx="10"/>
          </p:nvPr>
        </p:nvSpPr>
        <p:spPr>
          <a:xfrm>
            <a:off x="8151812" y="6448427"/>
            <a:ext cx="1396259" cy="18097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9828212" y="6448427"/>
            <a:ext cx="1143001" cy="18097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1217614" y="3429000"/>
            <a:ext cx="9753600" cy="236219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4400"/>
              <a:buFont typeface="Century Gothic"/>
              <a:buNone/>
              <a:defRPr sz="44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1213150" y="685801"/>
            <a:ext cx="7853063" cy="11429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SzPts val="1600"/>
              <a:buNone/>
              <a:defRPr sz="2000">
                <a:solidFill>
                  <a:schemeClr val="dk1"/>
                </a:solidFill>
              </a:defRPr>
            </a:lvl1pPr>
            <a:lvl2pPr marL="914400" lvl="1" indent="-228600" algn="l">
              <a:lnSpc>
                <a:spcPct val="90000"/>
              </a:lnSpc>
              <a:spcBef>
                <a:spcPts val="600"/>
              </a:spcBef>
              <a:spcAft>
                <a:spcPts val="0"/>
              </a:spcAft>
              <a:buSzPts val="1440"/>
              <a:buNone/>
              <a:defRPr sz="1800">
                <a:solidFill>
                  <a:srgbClr val="979797"/>
                </a:solidFill>
              </a:defRPr>
            </a:lvl2pPr>
            <a:lvl3pPr marL="1371600" lvl="2" indent="-228600" algn="l">
              <a:lnSpc>
                <a:spcPct val="90000"/>
              </a:lnSpc>
              <a:spcBef>
                <a:spcPts val="600"/>
              </a:spcBef>
              <a:spcAft>
                <a:spcPts val="0"/>
              </a:spcAft>
              <a:buSzPts val="1280"/>
              <a:buNone/>
              <a:defRPr sz="1600">
                <a:solidFill>
                  <a:srgbClr val="979797"/>
                </a:solidFill>
              </a:defRPr>
            </a:lvl3pPr>
            <a:lvl4pPr marL="1828800" lvl="3" indent="-228600" algn="l">
              <a:lnSpc>
                <a:spcPct val="90000"/>
              </a:lnSpc>
              <a:spcBef>
                <a:spcPts val="600"/>
              </a:spcBef>
              <a:spcAft>
                <a:spcPts val="0"/>
              </a:spcAft>
              <a:buSzPts val="1120"/>
              <a:buNone/>
              <a:defRPr sz="1400">
                <a:solidFill>
                  <a:srgbClr val="979797"/>
                </a:solidFill>
              </a:defRPr>
            </a:lvl4pPr>
            <a:lvl5pPr marL="2286000" lvl="4" indent="-228600" algn="l">
              <a:lnSpc>
                <a:spcPct val="90000"/>
              </a:lnSpc>
              <a:spcBef>
                <a:spcPts val="600"/>
              </a:spcBef>
              <a:spcAft>
                <a:spcPts val="0"/>
              </a:spcAft>
              <a:buSzPts val="1120"/>
              <a:buNone/>
              <a:defRPr sz="1400">
                <a:solidFill>
                  <a:srgbClr val="979797"/>
                </a:solidFill>
              </a:defRPr>
            </a:lvl5pPr>
            <a:lvl6pPr marL="2743200" lvl="5" indent="-228600" algn="l">
              <a:spcBef>
                <a:spcPts val="600"/>
              </a:spcBef>
              <a:spcAft>
                <a:spcPts val="0"/>
              </a:spcAft>
              <a:buClr>
                <a:srgbClr val="979797"/>
              </a:buClr>
              <a:buSzPts val="1120"/>
              <a:buNone/>
              <a:defRPr sz="1400">
                <a:solidFill>
                  <a:srgbClr val="979797"/>
                </a:solidFill>
              </a:defRPr>
            </a:lvl6pPr>
            <a:lvl7pPr marL="3200400" lvl="6" indent="-228600" algn="l">
              <a:spcBef>
                <a:spcPts val="600"/>
              </a:spcBef>
              <a:spcAft>
                <a:spcPts val="0"/>
              </a:spcAft>
              <a:buClr>
                <a:srgbClr val="979797"/>
              </a:buClr>
              <a:buSzPts val="1120"/>
              <a:buNone/>
              <a:defRPr sz="1400">
                <a:solidFill>
                  <a:srgbClr val="979797"/>
                </a:solidFill>
              </a:defRPr>
            </a:lvl7pPr>
            <a:lvl8pPr marL="3657600" lvl="7" indent="-228600" algn="l">
              <a:spcBef>
                <a:spcPts val="600"/>
              </a:spcBef>
              <a:spcAft>
                <a:spcPts val="0"/>
              </a:spcAft>
              <a:buClr>
                <a:srgbClr val="979797"/>
              </a:buClr>
              <a:buSzPts val="1120"/>
              <a:buNone/>
              <a:defRPr sz="1400">
                <a:solidFill>
                  <a:srgbClr val="979797"/>
                </a:solidFill>
              </a:defRPr>
            </a:lvl8pPr>
            <a:lvl9pPr marL="4114800" lvl="8" indent="-228600" algn="l">
              <a:spcBef>
                <a:spcPts val="600"/>
              </a:spcBef>
              <a:spcAft>
                <a:spcPts val="0"/>
              </a:spcAft>
              <a:buClr>
                <a:srgbClr val="979797"/>
              </a:buClr>
              <a:buSzPts val="1120"/>
              <a:buNone/>
              <a:defRPr sz="1400">
                <a:solidFill>
                  <a:srgbClr val="979797"/>
                </a:solidFill>
              </a:defRPr>
            </a:lvl9pPr>
          </a:lstStyle>
          <a:p>
            <a:endParaRPr/>
          </a:p>
        </p:txBody>
      </p:sp>
      <p:sp>
        <p:nvSpPr>
          <p:cNvPr id="57" name="Google Shape;57;p19"/>
          <p:cNvSpPr txBox="1">
            <a:spLocks noGrp="1"/>
          </p:cNvSpPr>
          <p:nvPr>
            <p:ph type="ftr" idx="11"/>
          </p:nvPr>
        </p:nvSpPr>
        <p:spPr>
          <a:xfrm>
            <a:off x="1208836" y="6448427"/>
            <a:ext cx="6638176" cy="18097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dt" idx="10"/>
          </p:nvPr>
        </p:nvSpPr>
        <p:spPr>
          <a:xfrm>
            <a:off x="8151812" y="6448427"/>
            <a:ext cx="1396259" cy="18097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sldNum" idx="12"/>
          </p:nvPr>
        </p:nvSpPr>
        <p:spPr>
          <a:xfrm>
            <a:off x="9828212" y="6448427"/>
            <a:ext cx="1143001" cy="18097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20"/>
          <p:cNvSpPr txBox="1">
            <a:spLocks noGrp="1"/>
          </p:cNvSpPr>
          <p:nvPr>
            <p:ph type="ftr" idx="11"/>
          </p:nvPr>
        </p:nvSpPr>
        <p:spPr>
          <a:xfrm>
            <a:off x="1208836" y="6448427"/>
            <a:ext cx="6638176" cy="18097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0"/>
          <p:cNvSpPr txBox="1">
            <a:spLocks noGrp="1"/>
          </p:cNvSpPr>
          <p:nvPr>
            <p:ph type="dt" idx="10"/>
          </p:nvPr>
        </p:nvSpPr>
        <p:spPr>
          <a:xfrm>
            <a:off x="8151812" y="6448427"/>
            <a:ext cx="1396259" cy="18097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sldNum" idx="12"/>
          </p:nvPr>
        </p:nvSpPr>
        <p:spPr>
          <a:xfrm>
            <a:off x="9828212" y="6448427"/>
            <a:ext cx="1143001" cy="18097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chemeClr val="lt1"/>
        </a:solidFill>
        <a:effectLst/>
      </p:bgPr>
    </p:bg>
    <p:spTree>
      <p:nvGrpSpPr>
        <p:cNvPr id="1" name="Shape 64"/>
        <p:cNvGrpSpPr/>
        <p:nvPr/>
      </p:nvGrpSpPr>
      <p:grpSpPr>
        <a:xfrm>
          <a:off x="0" y="0"/>
          <a:ext cx="0" cy="0"/>
          <a:chOff x="0" y="0"/>
          <a:chExt cx="0" cy="0"/>
        </a:xfrm>
      </p:grpSpPr>
      <p:sp>
        <p:nvSpPr>
          <p:cNvPr id="65" name="Google Shape;65;p21"/>
          <p:cNvSpPr/>
          <p:nvPr/>
        </p:nvSpPr>
        <p:spPr>
          <a:xfrm>
            <a:off x="0" y="0"/>
            <a:ext cx="5180013" cy="6858000"/>
          </a:xfrm>
          <a:prstGeom prst="rect">
            <a:avLst/>
          </a:prstGeom>
          <a:gradFill>
            <a:gsLst>
              <a:gs pos="0">
                <a:srgbClr val="D8D8D8"/>
              </a:gs>
              <a:gs pos="100000">
                <a:srgbClr val="FFFFFF">
                  <a:alpha val="88627"/>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6" name="Google Shape;66;p21"/>
          <p:cNvSpPr txBox="1">
            <a:spLocks noGrp="1"/>
          </p:cNvSpPr>
          <p:nvPr>
            <p:ph type="title"/>
          </p:nvPr>
        </p:nvSpPr>
        <p:spPr>
          <a:xfrm>
            <a:off x="684213" y="685800"/>
            <a:ext cx="3886200" cy="4038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2A2A2A"/>
              </a:buClr>
              <a:buSzPts val="4000"/>
              <a:buFont typeface="Century Gothic"/>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descr="An empty placeholder to add an image. Click on the placeholder and select the image that you wish to add"/>
          <p:cNvSpPr>
            <a:spLocks noGrp="1"/>
          </p:cNvSpPr>
          <p:nvPr>
            <p:ph type="pic" idx="2"/>
          </p:nvPr>
        </p:nvSpPr>
        <p:spPr>
          <a:xfrm>
            <a:off x="5865813" y="685800"/>
            <a:ext cx="5638800" cy="5486400"/>
          </a:xfrm>
          <a:prstGeom prst="rect">
            <a:avLst/>
          </a:prstGeom>
          <a:solidFill>
            <a:srgbClr val="F2F2F2"/>
          </a:solidFill>
          <a:ln w="9525" cap="flat" cmpd="sng">
            <a:solidFill>
              <a:srgbClr val="BFBFBF"/>
            </a:solidFill>
            <a:prstDash val="solid"/>
            <a:miter lim="800000"/>
            <a:headEnd type="none" w="sm" len="sm"/>
            <a:tailEnd type="none" w="sm" len="sm"/>
          </a:ln>
        </p:spPr>
      </p:sp>
      <p:sp>
        <p:nvSpPr>
          <p:cNvPr id="68" name="Google Shape;68;p21"/>
          <p:cNvSpPr txBox="1">
            <a:spLocks noGrp="1"/>
          </p:cNvSpPr>
          <p:nvPr>
            <p:ph type="body" idx="1"/>
          </p:nvPr>
        </p:nvSpPr>
        <p:spPr>
          <a:xfrm>
            <a:off x="684213" y="4876800"/>
            <a:ext cx="3886200" cy="129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SzPts val="1440"/>
              <a:buNone/>
              <a:defRPr sz="1800"/>
            </a:lvl1pPr>
            <a:lvl2pPr marL="914400" lvl="1" indent="-228600" algn="l">
              <a:lnSpc>
                <a:spcPct val="90000"/>
              </a:lnSpc>
              <a:spcBef>
                <a:spcPts val="600"/>
              </a:spcBef>
              <a:spcAft>
                <a:spcPts val="0"/>
              </a:spcAft>
              <a:buSzPts val="960"/>
              <a:buNone/>
              <a:defRPr sz="1200"/>
            </a:lvl2pPr>
            <a:lvl3pPr marL="1371600" lvl="2" indent="-228600" algn="l">
              <a:lnSpc>
                <a:spcPct val="90000"/>
              </a:lnSpc>
              <a:spcBef>
                <a:spcPts val="600"/>
              </a:spcBef>
              <a:spcAft>
                <a:spcPts val="0"/>
              </a:spcAft>
              <a:buSzPts val="800"/>
              <a:buNone/>
              <a:defRPr sz="1000"/>
            </a:lvl3pPr>
            <a:lvl4pPr marL="1828800" lvl="3" indent="-228600" algn="l">
              <a:lnSpc>
                <a:spcPct val="90000"/>
              </a:lnSpc>
              <a:spcBef>
                <a:spcPts val="600"/>
              </a:spcBef>
              <a:spcAft>
                <a:spcPts val="0"/>
              </a:spcAft>
              <a:buSzPts val="720"/>
              <a:buNone/>
              <a:defRPr sz="900"/>
            </a:lvl4pPr>
            <a:lvl5pPr marL="2286000" lvl="4" indent="-228600" algn="l">
              <a:lnSpc>
                <a:spcPct val="90000"/>
              </a:lnSpc>
              <a:spcBef>
                <a:spcPts val="600"/>
              </a:spcBef>
              <a:spcAft>
                <a:spcPts val="0"/>
              </a:spcAft>
              <a:buSzPts val="720"/>
              <a:buNone/>
              <a:defRPr sz="900"/>
            </a:lvl5pPr>
            <a:lvl6pPr marL="2743200" lvl="5" indent="-228600" algn="l">
              <a:spcBef>
                <a:spcPts val="600"/>
              </a:spcBef>
              <a:spcAft>
                <a:spcPts val="0"/>
              </a:spcAft>
              <a:buClr>
                <a:schemeClr val="dk1"/>
              </a:buClr>
              <a:buSzPts val="720"/>
              <a:buNone/>
              <a:defRPr sz="900"/>
            </a:lvl6pPr>
            <a:lvl7pPr marL="3200400" lvl="6" indent="-228600" algn="l">
              <a:spcBef>
                <a:spcPts val="600"/>
              </a:spcBef>
              <a:spcAft>
                <a:spcPts val="0"/>
              </a:spcAft>
              <a:buClr>
                <a:schemeClr val="dk1"/>
              </a:buClr>
              <a:buSzPts val="720"/>
              <a:buNone/>
              <a:defRPr sz="900"/>
            </a:lvl7pPr>
            <a:lvl8pPr marL="3657600" lvl="7" indent="-228600" algn="l">
              <a:spcBef>
                <a:spcPts val="600"/>
              </a:spcBef>
              <a:spcAft>
                <a:spcPts val="0"/>
              </a:spcAft>
              <a:buClr>
                <a:schemeClr val="dk1"/>
              </a:buClr>
              <a:buSzPts val="720"/>
              <a:buNone/>
              <a:defRPr sz="900"/>
            </a:lvl8pPr>
            <a:lvl9pPr marL="4114800" lvl="8" indent="-228600" algn="l">
              <a:spcBef>
                <a:spcPts val="600"/>
              </a:spcBef>
              <a:spcAft>
                <a:spcPts val="0"/>
              </a:spcAft>
              <a:buClr>
                <a:schemeClr val="dk1"/>
              </a:buClr>
              <a:buSzPts val="720"/>
              <a:buNone/>
              <a:defRPr sz="900"/>
            </a:lvl9pPr>
          </a:lstStyle>
          <a:p>
            <a:endParaRPr/>
          </a:p>
        </p:txBody>
      </p:sp>
      <p:sp>
        <p:nvSpPr>
          <p:cNvPr id="69" name="Google Shape;69;p21"/>
          <p:cNvSpPr txBox="1">
            <a:spLocks noGrp="1"/>
          </p:cNvSpPr>
          <p:nvPr>
            <p:ph type="ftr" idx="11"/>
          </p:nvPr>
        </p:nvSpPr>
        <p:spPr>
          <a:xfrm>
            <a:off x="1208836" y="6448427"/>
            <a:ext cx="6638176" cy="18097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dt" idx="10"/>
          </p:nvPr>
        </p:nvSpPr>
        <p:spPr>
          <a:xfrm>
            <a:off x="8151812" y="6448427"/>
            <a:ext cx="1396259" cy="18097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9828212" y="6448427"/>
            <a:ext cx="1143001" cy="18097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2F2F2"/>
            </a:gs>
            <a:gs pos="10000">
              <a:srgbClr val="F2F2F2"/>
            </a:gs>
            <a:gs pos="28000">
              <a:schemeClr val="lt1"/>
            </a:gs>
            <a:gs pos="48000">
              <a:schemeClr val="lt1"/>
            </a:gs>
            <a:gs pos="100000">
              <a:srgbClr val="D8D8D8"/>
            </a:gs>
          </a:gsLst>
          <a:path path="circle">
            <a:fillToRect l="100000" b="100000"/>
          </a:path>
          <a:tileRect t="-100000" r="-100000"/>
        </a:gra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1217614" y="274638"/>
            <a:ext cx="9753600" cy="1325562"/>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2A2A2A"/>
              </a:buClr>
              <a:buSzPts val="4000"/>
              <a:buFont typeface="Century Gothic"/>
              <a:buNone/>
              <a:defRPr sz="4000" b="0" i="0" u="none" strike="noStrike" cap="none">
                <a:solidFill>
                  <a:srgbClr val="2A2A2A"/>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1217614" y="1828800"/>
            <a:ext cx="9753600" cy="4343400"/>
          </a:xfrm>
          <a:prstGeom prst="rect">
            <a:avLst/>
          </a:prstGeom>
          <a:noFill/>
          <a:ln>
            <a:noFill/>
          </a:ln>
        </p:spPr>
        <p:txBody>
          <a:bodyPr spcFirstLastPara="1" wrap="square" lIns="91425" tIns="45700" rIns="91425" bIns="45700" anchor="t" anchorCtr="0">
            <a:normAutofit/>
          </a:bodyPr>
          <a:lstStyle>
            <a:lvl1pPr marL="457200" marR="0" lvl="0" indent="-350520" algn="l" rtl="0">
              <a:lnSpc>
                <a:spcPct val="90000"/>
              </a:lnSpc>
              <a:spcBef>
                <a:spcPts val="1800"/>
              </a:spcBef>
              <a:spcAft>
                <a:spcPts val="0"/>
              </a:spcAft>
              <a:buClr>
                <a:schemeClr val="dk1"/>
              </a:buClr>
              <a:buSzPts val="1920"/>
              <a:buFont typeface="Arial"/>
              <a:buChar char="•"/>
              <a:defRPr sz="2400" b="0" i="0" u="none" strike="noStrike" cap="none">
                <a:solidFill>
                  <a:schemeClr val="dk1"/>
                </a:solidFill>
                <a:latin typeface="Century Gothic"/>
                <a:ea typeface="Century Gothic"/>
                <a:cs typeface="Century Gothic"/>
                <a:sym typeface="Century Gothic"/>
              </a:defRPr>
            </a:lvl1pPr>
            <a:lvl2pPr marL="914400" marR="0" lvl="1" indent="-330200" algn="l" rtl="0">
              <a:lnSpc>
                <a:spcPct val="90000"/>
              </a:lnSpc>
              <a:spcBef>
                <a:spcPts val="600"/>
              </a:spcBef>
              <a:spcAft>
                <a:spcPts val="0"/>
              </a:spcAft>
              <a:buClr>
                <a:schemeClr val="dk1"/>
              </a:buClr>
              <a:buSzPts val="1600"/>
              <a:buFont typeface="Arial"/>
              <a:buChar char="•"/>
              <a:defRPr sz="2000" b="0" i="0" u="none" strike="noStrike" cap="none">
                <a:solidFill>
                  <a:schemeClr val="dk1"/>
                </a:solidFill>
                <a:latin typeface="Century Gothic"/>
                <a:ea typeface="Century Gothic"/>
                <a:cs typeface="Century Gothic"/>
                <a:sym typeface="Century Gothic"/>
              </a:defRPr>
            </a:lvl2pPr>
            <a:lvl3pPr marL="1371600" marR="0" lvl="2" indent="-320039" algn="l" rtl="0">
              <a:lnSpc>
                <a:spcPct val="90000"/>
              </a:lnSpc>
              <a:spcBef>
                <a:spcPts val="600"/>
              </a:spcBef>
              <a:spcAft>
                <a:spcPts val="0"/>
              </a:spcAft>
              <a:buClr>
                <a:schemeClr val="dk1"/>
              </a:buClr>
              <a:buSzPts val="144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09880" algn="l" rtl="0">
              <a:lnSpc>
                <a:spcPct val="90000"/>
              </a:lnSpc>
              <a:spcBef>
                <a:spcPts val="600"/>
              </a:spcBef>
              <a:spcAft>
                <a:spcPts val="0"/>
              </a:spcAft>
              <a:buClr>
                <a:schemeClr val="dk1"/>
              </a:buClr>
              <a:buSzPts val="128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09879" algn="l" rtl="0">
              <a:lnSpc>
                <a:spcPct val="90000"/>
              </a:lnSpc>
              <a:spcBef>
                <a:spcPts val="600"/>
              </a:spcBef>
              <a:spcAft>
                <a:spcPts val="0"/>
              </a:spcAft>
              <a:buClr>
                <a:schemeClr val="dk1"/>
              </a:buClr>
              <a:buSzPts val="128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09879" algn="l" rtl="0">
              <a:spcBef>
                <a:spcPts val="600"/>
              </a:spcBef>
              <a:spcAft>
                <a:spcPts val="0"/>
              </a:spcAft>
              <a:buClr>
                <a:schemeClr val="dk1"/>
              </a:buClr>
              <a:buSzPts val="128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09879" algn="l" rtl="0">
              <a:spcBef>
                <a:spcPts val="600"/>
              </a:spcBef>
              <a:spcAft>
                <a:spcPts val="0"/>
              </a:spcAft>
              <a:buClr>
                <a:schemeClr val="dk1"/>
              </a:buClr>
              <a:buSzPts val="128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09879" algn="l" rtl="0">
              <a:spcBef>
                <a:spcPts val="600"/>
              </a:spcBef>
              <a:spcAft>
                <a:spcPts val="0"/>
              </a:spcAft>
              <a:buClr>
                <a:schemeClr val="dk1"/>
              </a:buClr>
              <a:buSzPts val="128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09879" algn="l" rtl="0">
              <a:spcBef>
                <a:spcPts val="600"/>
              </a:spcBef>
              <a:spcAft>
                <a:spcPts val="0"/>
              </a:spcAft>
              <a:buClr>
                <a:schemeClr val="dk1"/>
              </a:buClr>
              <a:buSzPts val="128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2"/>
          <p:cNvSpPr txBox="1">
            <a:spLocks noGrp="1"/>
          </p:cNvSpPr>
          <p:nvPr>
            <p:ph type="ftr" idx="11"/>
          </p:nvPr>
        </p:nvSpPr>
        <p:spPr>
          <a:xfrm>
            <a:off x="1208836" y="6448427"/>
            <a:ext cx="6638176" cy="18097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2"/>
          <p:cNvSpPr txBox="1">
            <a:spLocks noGrp="1"/>
          </p:cNvSpPr>
          <p:nvPr>
            <p:ph type="dt" idx="10"/>
          </p:nvPr>
        </p:nvSpPr>
        <p:spPr>
          <a:xfrm>
            <a:off x="8151812" y="6448427"/>
            <a:ext cx="1396259" cy="180974"/>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2"/>
          <p:cNvSpPr txBox="1">
            <a:spLocks noGrp="1"/>
          </p:cNvSpPr>
          <p:nvPr>
            <p:ph type="sldNum" idx="12"/>
          </p:nvPr>
        </p:nvSpPr>
        <p:spPr>
          <a:xfrm>
            <a:off x="9828212" y="6448427"/>
            <a:ext cx="1143001" cy="18097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dk1"/>
                </a:solidFill>
                <a:latin typeface="Century Gothic"/>
                <a:ea typeface="Century Gothic"/>
                <a:cs typeface="Century Gothic"/>
                <a:sym typeface="Century Gothic"/>
              </a:defRPr>
            </a:lvl1pPr>
            <a:lvl2pPr marL="0" marR="0" lvl="1" indent="0" algn="r" rtl="0">
              <a:spcBef>
                <a:spcPts val="0"/>
              </a:spcBef>
              <a:buNone/>
              <a:defRPr sz="1100" b="0" i="0" u="none" strike="noStrike" cap="none">
                <a:solidFill>
                  <a:schemeClr val="dk1"/>
                </a:solidFill>
                <a:latin typeface="Century Gothic"/>
                <a:ea typeface="Century Gothic"/>
                <a:cs typeface="Century Gothic"/>
                <a:sym typeface="Century Gothic"/>
              </a:defRPr>
            </a:lvl2pPr>
            <a:lvl3pPr marL="0" marR="0" lvl="2" indent="0" algn="r" rtl="0">
              <a:spcBef>
                <a:spcPts val="0"/>
              </a:spcBef>
              <a:buNone/>
              <a:defRPr sz="1100" b="0" i="0" u="none" strike="noStrike" cap="none">
                <a:solidFill>
                  <a:schemeClr val="dk1"/>
                </a:solidFill>
                <a:latin typeface="Century Gothic"/>
                <a:ea typeface="Century Gothic"/>
                <a:cs typeface="Century Gothic"/>
                <a:sym typeface="Century Gothic"/>
              </a:defRPr>
            </a:lvl3pPr>
            <a:lvl4pPr marL="0" marR="0" lvl="3" indent="0" algn="r" rtl="0">
              <a:spcBef>
                <a:spcPts val="0"/>
              </a:spcBef>
              <a:buNone/>
              <a:defRPr sz="1100" b="0" i="0" u="none" strike="noStrike" cap="none">
                <a:solidFill>
                  <a:schemeClr val="dk1"/>
                </a:solidFill>
                <a:latin typeface="Century Gothic"/>
                <a:ea typeface="Century Gothic"/>
                <a:cs typeface="Century Gothic"/>
                <a:sym typeface="Century Gothic"/>
              </a:defRPr>
            </a:lvl4pPr>
            <a:lvl5pPr marL="0" marR="0" lvl="4" indent="0" algn="r" rtl="0">
              <a:spcBef>
                <a:spcPts val="0"/>
              </a:spcBef>
              <a:buNone/>
              <a:defRPr sz="1100" b="0" i="0" u="none" strike="noStrike" cap="none">
                <a:solidFill>
                  <a:schemeClr val="dk1"/>
                </a:solidFill>
                <a:latin typeface="Century Gothic"/>
                <a:ea typeface="Century Gothic"/>
                <a:cs typeface="Century Gothic"/>
                <a:sym typeface="Century Gothic"/>
              </a:defRPr>
            </a:lvl5pPr>
            <a:lvl6pPr marL="0" marR="0" lvl="5" indent="0" algn="r" rtl="0">
              <a:spcBef>
                <a:spcPts val="0"/>
              </a:spcBef>
              <a:buNone/>
              <a:defRPr sz="1100" b="0" i="0" u="none" strike="noStrike" cap="none">
                <a:solidFill>
                  <a:schemeClr val="dk1"/>
                </a:solidFill>
                <a:latin typeface="Century Gothic"/>
                <a:ea typeface="Century Gothic"/>
                <a:cs typeface="Century Gothic"/>
                <a:sym typeface="Century Gothic"/>
              </a:defRPr>
            </a:lvl6pPr>
            <a:lvl7pPr marL="0" marR="0" lvl="6" indent="0" algn="r" rtl="0">
              <a:spcBef>
                <a:spcPts val="0"/>
              </a:spcBef>
              <a:buNone/>
              <a:defRPr sz="1100" b="0" i="0" u="none" strike="noStrike" cap="none">
                <a:solidFill>
                  <a:schemeClr val="dk1"/>
                </a:solidFill>
                <a:latin typeface="Century Gothic"/>
                <a:ea typeface="Century Gothic"/>
                <a:cs typeface="Century Gothic"/>
                <a:sym typeface="Century Gothic"/>
              </a:defRPr>
            </a:lvl7pPr>
            <a:lvl8pPr marL="0" marR="0" lvl="7" indent="0" algn="r" rtl="0">
              <a:spcBef>
                <a:spcPts val="0"/>
              </a:spcBef>
              <a:buNone/>
              <a:defRPr sz="1100" b="0" i="0" u="none" strike="noStrike" cap="none">
                <a:solidFill>
                  <a:schemeClr val="dk1"/>
                </a:solidFill>
                <a:latin typeface="Century Gothic"/>
                <a:ea typeface="Century Gothic"/>
                <a:cs typeface="Century Gothic"/>
                <a:sym typeface="Century Gothic"/>
              </a:defRPr>
            </a:lvl8pPr>
            <a:lvl9pPr marL="0" marR="0" lvl="8" indent="0" algn="r" rtl="0">
              <a:spcBef>
                <a:spcPts val="0"/>
              </a:spcBef>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454024" y="2362200"/>
            <a:ext cx="9753600" cy="30480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A2A2A"/>
              </a:buClr>
              <a:buSzPts val="4400"/>
              <a:buFont typeface="Century Gothic"/>
              <a:buNone/>
            </a:pPr>
            <a:r>
              <a:rPr lang="ru-RU"/>
              <a:t>КОЛОНИЗАЦИЈА ЈУЖНЕ АМЕРИКЕ</a:t>
            </a:r>
            <a:endParaRPr/>
          </a:p>
        </p:txBody>
      </p:sp>
      <p:sp>
        <p:nvSpPr>
          <p:cNvPr id="89" name="Google Shape;89;p1"/>
          <p:cNvSpPr txBox="1">
            <a:spLocks noGrp="1"/>
          </p:cNvSpPr>
          <p:nvPr>
            <p:ph type="subTitle" idx="1"/>
          </p:nvPr>
        </p:nvSpPr>
        <p:spPr>
          <a:xfrm>
            <a:off x="455612" y="5562600"/>
            <a:ext cx="7848600" cy="114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00"/>
              <a:buNone/>
            </a:pPr>
            <a:r>
              <a:rPr lang="ru-RU"/>
              <a:t>Лена Валић, Мелиса Хасановић и Николина Лукић 7/2</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0"/>
          <p:cNvSpPr txBox="1">
            <a:spLocks noGrp="1"/>
          </p:cNvSpPr>
          <p:nvPr>
            <p:ph type="title"/>
          </p:nvPr>
        </p:nvSpPr>
        <p:spPr>
          <a:xfrm>
            <a:off x="455612" y="4440857"/>
            <a:ext cx="9753600" cy="23621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A2A2A"/>
              </a:buClr>
              <a:buSzPts val="4400"/>
              <a:buFont typeface="Century Gothic"/>
              <a:buNone/>
            </a:pPr>
            <a:r>
              <a:rPr lang="ru-RU"/>
              <a:t>АФРОАМЕРИКАНЦИ</a:t>
            </a:r>
            <a:endParaRPr/>
          </a:p>
        </p:txBody>
      </p:sp>
      <p:sp>
        <p:nvSpPr>
          <p:cNvPr id="172" name="Google Shape;172;p10"/>
          <p:cNvSpPr txBox="1">
            <a:spLocks noGrp="1"/>
          </p:cNvSpPr>
          <p:nvPr>
            <p:ph type="body" idx="1"/>
          </p:nvPr>
        </p:nvSpPr>
        <p:spPr>
          <a:xfrm>
            <a:off x="227012" y="225700"/>
            <a:ext cx="4267200" cy="3965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40"/>
              <a:buNone/>
            </a:pPr>
            <a:r>
              <a:rPr lang="ru-RU" sz="1800"/>
              <a:t>Афроамериканци или Афрички Американци је израз који се данас у САД службено користи како би описао становнике црне боје коже, односно, потомке афричких робова доведених у Северну Америку између 17. и 19. века. У недостатку радне снаге, Португалци су доводили црне робове из Африке за рад на плантажама.С’тога је, и тада а и сада, мешање раса веома присутно у Јужној Америци</a:t>
            </a:r>
            <a:r>
              <a:rPr lang="ru-RU"/>
              <a:t>. </a:t>
            </a:r>
            <a:endParaRPr/>
          </a:p>
        </p:txBody>
      </p:sp>
      <p:sp>
        <p:nvSpPr>
          <p:cNvPr id="173" name="Google Shape;173;p10"/>
          <p:cNvSpPr/>
          <p:nvPr/>
        </p:nvSpPr>
        <p:spPr>
          <a:xfrm>
            <a:off x="6627812" y="2993056"/>
            <a:ext cx="4648200"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800">
                <a:solidFill>
                  <a:schemeClr val="dk1"/>
                </a:solidFill>
                <a:latin typeface="Century Gothic"/>
                <a:ea typeface="Century Gothic"/>
                <a:cs typeface="Century Gothic"/>
                <a:sym typeface="Century Gothic"/>
              </a:rPr>
              <a:t>Израз, којег је први користио црни националистички вођа Малколм X, настоји да замени израз "црнци" који се у делу тадашње црначке заједнице сматрао једнако увредљивим као "негро" и "обојени". Израз је, уместо по раси, америчке црнце требало да идентификује према регији одакле потичу њихови преци и тако да их изједначи с етничким групама унутар америчке нације као што су Италоамериканци или Порториканци.</a:t>
            </a:r>
            <a:endParaRPr sz="1800">
              <a:solidFill>
                <a:schemeClr val="dk1"/>
              </a:solidFill>
              <a:latin typeface="Century Gothic"/>
              <a:ea typeface="Century Gothic"/>
              <a:cs typeface="Century Gothic"/>
              <a:sym typeface="Century Gothic"/>
            </a:endParaRPr>
          </a:p>
        </p:txBody>
      </p:sp>
      <p:pic>
        <p:nvPicPr>
          <p:cNvPr id="174" name="Google Shape;174;p10"/>
          <p:cNvPicPr preferRelativeResize="0"/>
          <p:nvPr/>
        </p:nvPicPr>
        <p:blipFill rotWithShape="1">
          <a:blip r:embed="rId3">
            <a:alphaModFix/>
          </a:blip>
          <a:srcRect/>
          <a:stretch/>
        </p:blipFill>
        <p:spPr>
          <a:xfrm>
            <a:off x="248685" y="3559745"/>
            <a:ext cx="5410200" cy="2340945"/>
          </a:xfrm>
          <a:prstGeom prst="rect">
            <a:avLst/>
          </a:prstGeom>
          <a:noFill/>
          <a:ln>
            <a:noFill/>
          </a:ln>
        </p:spPr>
      </p:pic>
      <p:pic>
        <p:nvPicPr>
          <p:cNvPr id="175" name="Google Shape;175;p10"/>
          <p:cNvPicPr preferRelativeResize="0"/>
          <p:nvPr/>
        </p:nvPicPr>
        <p:blipFill rotWithShape="1">
          <a:blip r:embed="rId4">
            <a:alphaModFix/>
          </a:blip>
          <a:srcRect/>
          <a:stretch/>
        </p:blipFill>
        <p:spPr>
          <a:xfrm>
            <a:off x="5332412" y="194418"/>
            <a:ext cx="6248400" cy="25487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1"/>
          <p:cNvSpPr txBox="1">
            <a:spLocks noGrp="1"/>
          </p:cNvSpPr>
          <p:nvPr>
            <p:ph type="title"/>
          </p:nvPr>
        </p:nvSpPr>
        <p:spPr>
          <a:xfrm>
            <a:off x="262881" y="228601"/>
            <a:ext cx="9753600" cy="990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A2A2A"/>
              </a:buClr>
              <a:buSzPts val="4400"/>
              <a:buFont typeface="Century Gothic"/>
              <a:buNone/>
            </a:pPr>
            <a:r>
              <a:rPr lang="ru-RU"/>
              <a:t>РАЗВИЈАЊЕ ПРИВРЕДЕ</a:t>
            </a:r>
            <a:endParaRPr/>
          </a:p>
        </p:txBody>
      </p:sp>
      <p:sp>
        <p:nvSpPr>
          <p:cNvPr id="181" name="Google Shape;181;p11"/>
          <p:cNvSpPr txBox="1">
            <a:spLocks noGrp="1"/>
          </p:cNvSpPr>
          <p:nvPr>
            <p:ph type="body" idx="1"/>
          </p:nvPr>
        </p:nvSpPr>
        <p:spPr>
          <a:xfrm>
            <a:off x="531812" y="1676400"/>
            <a:ext cx="7853063" cy="1142999"/>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SzPct val="80000"/>
              <a:buNone/>
            </a:pPr>
            <a:r>
              <a:rPr lang="ru-RU"/>
              <a:t>Инке су имали висок степен развоја, државну организацију, привреду, културу исл. Првенствено су се бавили сточарством и земљорадњом али су имали савремене мреже путева, системе иригација, дворце и храмове.</a:t>
            </a:r>
            <a:endParaRPr/>
          </a:p>
        </p:txBody>
      </p:sp>
      <p:sp>
        <p:nvSpPr>
          <p:cNvPr id="182" name="Google Shape;182;p11"/>
          <p:cNvSpPr/>
          <p:nvPr/>
        </p:nvSpPr>
        <p:spPr>
          <a:xfrm>
            <a:off x="684212" y="3048000"/>
            <a:ext cx="6092825"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800">
                <a:solidFill>
                  <a:schemeClr val="dk1"/>
                </a:solidFill>
                <a:latin typeface="Century Gothic"/>
                <a:ea typeface="Century Gothic"/>
                <a:cs typeface="Century Gothic"/>
                <a:sym typeface="Century Gothic"/>
              </a:rPr>
              <a:t>Насупрот развијености Инка, у прашумама Амазона живе племена на ниском степену културног и привредног развоја. Доста тих племена и данас живи на исти начин, а постоје и она племена која никада нису ступила у додир са савременом цивилизацијом.</a:t>
            </a:r>
            <a:endParaRPr sz="1800">
              <a:solidFill>
                <a:schemeClr val="dk1"/>
              </a:solidFill>
              <a:latin typeface="Century Gothic"/>
              <a:ea typeface="Century Gothic"/>
              <a:cs typeface="Century Gothic"/>
              <a:sym typeface="Century Gothic"/>
            </a:endParaRPr>
          </a:p>
        </p:txBody>
      </p:sp>
      <p:pic>
        <p:nvPicPr>
          <p:cNvPr id="183" name="Google Shape;183;p11"/>
          <p:cNvPicPr preferRelativeResize="0"/>
          <p:nvPr/>
        </p:nvPicPr>
        <p:blipFill rotWithShape="1">
          <a:blip r:embed="rId3">
            <a:alphaModFix/>
          </a:blip>
          <a:srcRect/>
          <a:stretch/>
        </p:blipFill>
        <p:spPr>
          <a:xfrm>
            <a:off x="7237412" y="3048000"/>
            <a:ext cx="4182711" cy="34826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1217614" y="274638"/>
            <a:ext cx="9753600" cy="13255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A2A2A"/>
              </a:buClr>
              <a:buSzPts val="4000"/>
              <a:buFont typeface="Century Gothic"/>
              <a:buNone/>
            </a:pPr>
            <a:r>
              <a:rPr lang="ru-RU"/>
              <a:t>ШТА ЈЕ КОЛОНИЈАЛИЗАМ?</a:t>
            </a:r>
            <a:endParaRPr/>
          </a:p>
        </p:txBody>
      </p:sp>
      <p:sp>
        <p:nvSpPr>
          <p:cNvPr id="95" name="Google Shape;95;p2"/>
          <p:cNvSpPr txBox="1">
            <a:spLocks noGrp="1"/>
          </p:cNvSpPr>
          <p:nvPr>
            <p:ph type="body" idx="1"/>
          </p:nvPr>
        </p:nvSpPr>
        <p:spPr>
          <a:xfrm>
            <a:off x="0" y="2057400"/>
            <a:ext cx="11733213" cy="4572000"/>
          </a:xfrm>
          <a:prstGeom prst="rect">
            <a:avLst/>
          </a:prstGeom>
          <a:noFill/>
          <a:ln>
            <a:noFill/>
          </a:ln>
        </p:spPr>
        <p:txBody>
          <a:bodyPr spcFirstLastPara="1" wrap="square" lIns="91425" tIns="45700" rIns="91425" bIns="45700" anchor="t" anchorCtr="0">
            <a:normAutofit/>
          </a:bodyPr>
          <a:lstStyle/>
          <a:p>
            <a:pPr marL="45720" lvl="0" indent="0" algn="just" rtl="0">
              <a:lnSpc>
                <a:spcPct val="90000"/>
              </a:lnSpc>
              <a:spcBef>
                <a:spcPts val="0"/>
              </a:spcBef>
              <a:spcAft>
                <a:spcPts val="0"/>
              </a:spcAft>
              <a:buSzPts val="1920"/>
              <a:buNone/>
            </a:pPr>
            <a:r>
              <a:rPr lang="ru-RU"/>
              <a:t>Колонијализам је потчињавање народа и држава на континентима Новог света од стране европских сила. </a:t>
            </a:r>
            <a:endParaRPr/>
          </a:p>
        </p:txBody>
      </p:sp>
      <p:sp>
        <p:nvSpPr>
          <p:cNvPr id="96" name="Google Shape;96;p2"/>
          <p:cNvSpPr/>
          <p:nvPr/>
        </p:nvSpPr>
        <p:spPr>
          <a:xfrm>
            <a:off x="74613" y="3124200"/>
            <a:ext cx="11658600"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2400" b="0" i="0" u="none" strike="noStrike" cap="none">
                <a:solidFill>
                  <a:schemeClr val="dk1"/>
                </a:solidFill>
                <a:latin typeface="Century Gothic"/>
                <a:ea typeface="Century Gothic"/>
                <a:cs typeface="Century Gothic"/>
                <a:sym typeface="Century Gothic"/>
              </a:rPr>
              <a:t>Мотиви за колонизацију могу бити различити - од настојања самих колониста да себи осигурају живот под повољнијим економским, климатским и другим условима, преко настојања њихове матичне заједнице или државе да се реши пренасељености, до контроле над стратешки важним територијама и уз њих везаним природним ресурсима.</a:t>
            </a:r>
            <a:endParaRPr sz="2400" b="0" i="0" u="none" strike="noStrike" cap="none">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1217614" y="274638"/>
            <a:ext cx="9753600" cy="13255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A2A2A"/>
              </a:buClr>
              <a:buSzPts val="4000"/>
              <a:buFont typeface="Century Gothic"/>
              <a:buNone/>
            </a:pPr>
            <a:r>
              <a:rPr lang="ru-RU"/>
              <a:t>КАКО СУ ПОЧЕЛЕ КОЛОНИЗАЦИЈЕ У ЈУЖНОЈ АМЕРИЦИ?</a:t>
            </a:r>
            <a:endParaRPr/>
          </a:p>
        </p:txBody>
      </p:sp>
      <p:sp>
        <p:nvSpPr>
          <p:cNvPr id="102" name="Google Shape;102;p3"/>
          <p:cNvSpPr txBox="1">
            <a:spLocks noGrp="1"/>
          </p:cNvSpPr>
          <p:nvPr>
            <p:ph type="body" idx="1"/>
          </p:nvPr>
        </p:nvSpPr>
        <p:spPr>
          <a:xfrm>
            <a:off x="684212" y="1828800"/>
            <a:ext cx="5791200" cy="4343400"/>
          </a:xfrm>
          <a:prstGeom prst="rect">
            <a:avLst/>
          </a:prstGeom>
          <a:noFill/>
          <a:ln>
            <a:noFill/>
          </a:ln>
        </p:spPr>
        <p:txBody>
          <a:bodyPr spcFirstLastPara="1" wrap="square" lIns="91425" tIns="45700" rIns="91425" bIns="45700" anchor="t" anchorCtr="0">
            <a:normAutofit/>
          </a:bodyPr>
          <a:lstStyle/>
          <a:p>
            <a:pPr marL="274320" lvl="0" indent="-228600" algn="l" rtl="0">
              <a:lnSpc>
                <a:spcPct val="90000"/>
              </a:lnSpc>
              <a:spcBef>
                <a:spcPts val="0"/>
              </a:spcBef>
              <a:spcAft>
                <a:spcPts val="0"/>
              </a:spcAft>
              <a:buSzPts val="1920"/>
              <a:buChar char="•"/>
            </a:pPr>
            <a:r>
              <a:rPr lang="ru-RU"/>
              <a:t>Колонизација Јужне Америке је процес  који је почео Колумбовим открићем америчког континента 1492. године. Две године касније су Португал и Шпанија, две водеће поморске силе тог времена, потписале Споразум из Тордесиљаса, којим су договориле међусобну поделу јужноамеричке територије.</a:t>
            </a:r>
            <a:endParaRPr/>
          </a:p>
        </p:txBody>
      </p:sp>
      <p:pic>
        <p:nvPicPr>
          <p:cNvPr id="103" name="Google Shape;103;p3"/>
          <p:cNvPicPr preferRelativeResize="0">
            <a:picLocks noGrp="1"/>
          </p:cNvPicPr>
          <p:nvPr>
            <p:ph type="body" idx="2"/>
          </p:nvPr>
        </p:nvPicPr>
        <p:blipFill rotWithShape="1">
          <a:blip r:embed="rId3">
            <a:alphaModFix/>
          </a:blip>
          <a:srcRect/>
          <a:stretch/>
        </p:blipFill>
        <p:spPr>
          <a:xfrm>
            <a:off x="7008812" y="1407668"/>
            <a:ext cx="3479357" cy="47754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txBox="1">
            <a:spLocks noGrp="1"/>
          </p:cNvSpPr>
          <p:nvPr>
            <p:ph type="title"/>
          </p:nvPr>
        </p:nvSpPr>
        <p:spPr>
          <a:xfrm>
            <a:off x="1446212" y="76200"/>
            <a:ext cx="9753600" cy="13255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A2A2A"/>
              </a:buClr>
              <a:buSzPts val="4000"/>
              <a:buFont typeface="Century Gothic"/>
              <a:buNone/>
            </a:pPr>
            <a:r>
              <a:rPr lang="ru-RU"/>
              <a:t>ВИКИНЗИ</a:t>
            </a:r>
            <a:endParaRPr/>
          </a:p>
        </p:txBody>
      </p:sp>
      <p:sp>
        <p:nvSpPr>
          <p:cNvPr id="109" name="Google Shape;109;p4"/>
          <p:cNvSpPr txBox="1">
            <a:spLocks noGrp="1"/>
          </p:cNvSpPr>
          <p:nvPr>
            <p:ph type="body" idx="1"/>
          </p:nvPr>
        </p:nvSpPr>
        <p:spPr>
          <a:xfrm>
            <a:off x="6094412" y="990600"/>
            <a:ext cx="5029200" cy="5486400"/>
          </a:xfrm>
          <a:prstGeom prst="rect">
            <a:avLst/>
          </a:prstGeom>
          <a:noFill/>
          <a:ln>
            <a:noFill/>
          </a:ln>
        </p:spPr>
        <p:txBody>
          <a:bodyPr spcFirstLastPara="1" wrap="square" lIns="91425" tIns="45700" rIns="91425" bIns="45700" anchor="t" anchorCtr="0">
            <a:normAutofit/>
          </a:bodyPr>
          <a:lstStyle/>
          <a:p>
            <a:pPr marL="274320" lvl="0" indent="-228600" algn="ctr" rtl="0">
              <a:lnSpc>
                <a:spcPct val="90000"/>
              </a:lnSpc>
              <a:spcBef>
                <a:spcPts val="0"/>
              </a:spcBef>
              <a:spcAft>
                <a:spcPts val="0"/>
              </a:spcAft>
              <a:buSzPts val="1920"/>
              <a:buChar char="•"/>
            </a:pPr>
            <a:r>
              <a:rPr lang="ru-RU"/>
              <a:t>Колонизација Америке назив је за низ догађања након открића Америке 1492. године (при томе се мисли на европску колонизацију америчког континента). Ипак, први Европљани који су ступили на америчко тло били су Викинзи током 11. века , који су успоставили и прве европске колоније на том континенту, односно на Гренланду. Такође су подигли насеље на подручју звано Винланд, данас Њуфоундленд.</a:t>
            </a:r>
            <a:endParaRPr/>
          </a:p>
        </p:txBody>
      </p:sp>
      <p:pic>
        <p:nvPicPr>
          <p:cNvPr id="110" name="Google Shape;110;p4"/>
          <p:cNvPicPr preferRelativeResize="0">
            <a:picLocks noGrp="1"/>
          </p:cNvPicPr>
          <p:nvPr>
            <p:ph type="body" idx="2"/>
          </p:nvPr>
        </p:nvPicPr>
        <p:blipFill rotWithShape="1">
          <a:blip r:embed="rId3">
            <a:alphaModFix/>
          </a:blip>
          <a:srcRect/>
          <a:stretch/>
        </p:blipFill>
        <p:spPr>
          <a:xfrm>
            <a:off x="127950" y="1676400"/>
            <a:ext cx="3352800" cy="2587942"/>
          </a:xfrm>
          <a:prstGeom prst="rect">
            <a:avLst/>
          </a:prstGeom>
          <a:noFill/>
          <a:ln>
            <a:noFill/>
          </a:ln>
        </p:spPr>
      </p:pic>
      <p:pic>
        <p:nvPicPr>
          <p:cNvPr id="111" name="Google Shape;111;p4"/>
          <p:cNvPicPr preferRelativeResize="0"/>
          <p:nvPr/>
        </p:nvPicPr>
        <p:blipFill rotWithShape="1">
          <a:blip r:embed="rId4">
            <a:alphaModFix/>
          </a:blip>
          <a:srcRect/>
          <a:stretch/>
        </p:blipFill>
        <p:spPr>
          <a:xfrm>
            <a:off x="989012" y="4264342"/>
            <a:ext cx="3897630" cy="2474686"/>
          </a:xfrm>
          <a:prstGeom prst="rect">
            <a:avLst/>
          </a:prstGeom>
          <a:noFill/>
          <a:ln>
            <a:noFill/>
          </a:ln>
        </p:spPr>
      </p:pic>
      <p:pic>
        <p:nvPicPr>
          <p:cNvPr id="112" name="Google Shape;112;p4"/>
          <p:cNvPicPr preferRelativeResize="0"/>
          <p:nvPr/>
        </p:nvPicPr>
        <p:blipFill rotWithShape="1">
          <a:blip r:embed="rId5">
            <a:alphaModFix/>
          </a:blip>
          <a:srcRect/>
          <a:stretch/>
        </p:blipFill>
        <p:spPr>
          <a:xfrm>
            <a:off x="3483318" y="1676400"/>
            <a:ext cx="2462850" cy="25879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7012" y="-152400"/>
            <a:ext cx="9753600" cy="13255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A2A2A"/>
              </a:buClr>
              <a:buSzPts val="4000"/>
              <a:buFont typeface="Century Gothic"/>
              <a:buNone/>
            </a:pPr>
            <a:r>
              <a:rPr lang="ru-RU"/>
              <a:t>ЦАРСТВО ИНКА</a:t>
            </a:r>
            <a:endParaRPr/>
          </a:p>
        </p:txBody>
      </p:sp>
      <p:sp>
        <p:nvSpPr>
          <p:cNvPr id="118" name="Google Shape;118;p5"/>
          <p:cNvSpPr txBox="1">
            <a:spLocks noGrp="1"/>
          </p:cNvSpPr>
          <p:nvPr>
            <p:ph type="body" idx="1"/>
          </p:nvPr>
        </p:nvSpPr>
        <p:spPr>
          <a:xfrm>
            <a:off x="21964" y="1447800"/>
            <a:ext cx="3938847" cy="5029200"/>
          </a:xfrm>
          <a:prstGeom prst="rect">
            <a:avLst/>
          </a:prstGeom>
          <a:noFill/>
          <a:ln>
            <a:noFill/>
          </a:ln>
        </p:spPr>
        <p:txBody>
          <a:bodyPr spcFirstLastPara="1" wrap="square" lIns="91425" tIns="45700" rIns="91425" bIns="45700" anchor="t" anchorCtr="0">
            <a:normAutofit fontScale="85000" lnSpcReduction="20000"/>
          </a:bodyPr>
          <a:lstStyle/>
          <a:p>
            <a:pPr marL="274320" lvl="0" indent="-228600" algn="l" rtl="0">
              <a:lnSpc>
                <a:spcPct val="90000"/>
              </a:lnSpc>
              <a:spcBef>
                <a:spcPts val="0"/>
              </a:spcBef>
              <a:spcAft>
                <a:spcPts val="0"/>
              </a:spcAft>
              <a:buSzPct val="80000"/>
              <a:buChar char="•"/>
            </a:pPr>
            <a:r>
              <a:rPr lang="ru-RU"/>
              <a:t>У 11.веку   индијанско племе Инка је населило област јужног дела данашњег Перуа са центром у граду Куско.</a:t>
            </a:r>
            <a:endParaRPr/>
          </a:p>
          <a:p>
            <a:pPr marL="274320" lvl="0" indent="-124968" algn="l" rtl="0">
              <a:lnSpc>
                <a:spcPct val="90000"/>
              </a:lnSpc>
              <a:spcBef>
                <a:spcPts val="1800"/>
              </a:spcBef>
              <a:spcAft>
                <a:spcPts val="0"/>
              </a:spcAft>
              <a:buSzPct val="80000"/>
              <a:buNone/>
            </a:pPr>
            <a:endParaRPr/>
          </a:p>
          <a:p>
            <a:pPr marL="274320" lvl="0" indent="-228600" algn="l" rtl="0">
              <a:lnSpc>
                <a:spcPct val="90000"/>
              </a:lnSpc>
              <a:spcBef>
                <a:spcPts val="1800"/>
              </a:spcBef>
              <a:spcAft>
                <a:spcPts val="0"/>
              </a:spcAft>
              <a:buSzPct val="80000"/>
              <a:buChar char="•"/>
            </a:pPr>
            <a:r>
              <a:rPr lang="ru-RU"/>
              <a:t>Инке су трећа велика цивилизација Јужне Америке. Од 1438.до 1532. Инке су стварале велику државу тиме што су покоравали или мирним путем сједињавали сва околна племена и територије. Цивилизација Инка је заузимала простор од јужног дела Еквадора до северног дела Чилеа.</a:t>
            </a:r>
            <a:endParaRPr/>
          </a:p>
        </p:txBody>
      </p:sp>
      <p:sp>
        <p:nvSpPr>
          <p:cNvPr id="119" name="Google Shape;119;p5"/>
          <p:cNvSpPr txBox="1">
            <a:spLocks noGrp="1"/>
          </p:cNvSpPr>
          <p:nvPr>
            <p:ph type="body" idx="2"/>
          </p:nvPr>
        </p:nvSpPr>
        <p:spPr>
          <a:xfrm>
            <a:off x="7165550" y="228601"/>
            <a:ext cx="4495800" cy="2362200"/>
          </a:xfrm>
          <a:prstGeom prst="rect">
            <a:avLst/>
          </a:prstGeom>
          <a:noFill/>
          <a:ln>
            <a:noFill/>
          </a:ln>
        </p:spPr>
        <p:txBody>
          <a:bodyPr spcFirstLastPara="1" wrap="square" lIns="91425" tIns="45700" rIns="91425" bIns="45700" anchor="t" anchorCtr="0">
            <a:noAutofit/>
          </a:bodyPr>
          <a:lstStyle/>
          <a:p>
            <a:pPr marL="45720" lvl="0" indent="0" algn="l" rtl="0">
              <a:lnSpc>
                <a:spcPct val="90000"/>
              </a:lnSpc>
              <a:spcBef>
                <a:spcPts val="0"/>
              </a:spcBef>
              <a:spcAft>
                <a:spcPts val="0"/>
              </a:spcAft>
              <a:buSzPts val="1440"/>
              <a:buNone/>
            </a:pPr>
            <a:r>
              <a:rPr lang="ru-RU" sz="1800"/>
              <a:t>Инке су практиковале деформацију лобање. Својој новорођеној деци обмотавали би тканину око главе како би мекана лобања попримила издужени облик, а овај обичај најчешће је примењивало племство како би се разликовали од нижих друштвених класа. </a:t>
            </a:r>
            <a:endParaRPr/>
          </a:p>
        </p:txBody>
      </p:sp>
      <p:pic>
        <p:nvPicPr>
          <p:cNvPr id="120" name="Google Shape;120;p5"/>
          <p:cNvPicPr preferRelativeResize="0"/>
          <p:nvPr/>
        </p:nvPicPr>
        <p:blipFill rotWithShape="1">
          <a:blip r:embed="rId3">
            <a:alphaModFix/>
          </a:blip>
          <a:srcRect/>
          <a:stretch/>
        </p:blipFill>
        <p:spPr>
          <a:xfrm>
            <a:off x="7542212" y="2633341"/>
            <a:ext cx="3548142" cy="2099317"/>
          </a:xfrm>
          <a:prstGeom prst="rect">
            <a:avLst/>
          </a:prstGeom>
          <a:noFill/>
          <a:ln>
            <a:noFill/>
          </a:ln>
        </p:spPr>
      </p:pic>
      <p:pic>
        <p:nvPicPr>
          <p:cNvPr id="121" name="Google Shape;121;p5"/>
          <p:cNvPicPr preferRelativeResize="0"/>
          <p:nvPr/>
        </p:nvPicPr>
        <p:blipFill rotWithShape="1">
          <a:blip r:embed="rId4">
            <a:alphaModFix/>
          </a:blip>
          <a:srcRect/>
          <a:stretch/>
        </p:blipFill>
        <p:spPr>
          <a:xfrm>
            <a:off x="3986401" y="1173162"/>
            <a:ext cx="2996821" cy="5019675"/>
          </a:xfrm>
          <a:prstGeom prst="rect">
            <a:avLst/>
          </a:prstGeom>
          <a:noFill/>
          <a:ln>
            <a:noFill/>
          </a:ln>
        </p:spPr>
      </p:pic>
      <p:sp>
        <p:nvSpPr>
          <p:cNvPr id="122" name="Google Shape;122;p5"/>
          <p:cNvSpPr/>
          <p:nvPr/>
        </p:nvSpPr>
        <p:spPr>
          <a:xfrm>
            <a:off x="7313612" y="4966122"/>
            <a:ext cx="447412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800" b="0" i="0" u="none" strike="noStrike" cap="none">
                <a:solidFill>
                  <a:schemeClr val="dk1"/>
                </a:solidFill>
                <a:latin typeface="Century Gothic"/>
                <a:ea typeface="Century Gothic"/>
                <a:cs typeface="Century Gothic"/>
                <a:sym typeface="Century Gothic"/>
              </a:rPr>
              <a:t>Доласком  Европских  освајача 1533. , царство Инка је покорено и унштено. Велики број </a:t>
            </a:r>
            <a:r>
              <a:rPr lang="ru-RU" sz="1800">
                <a:solidFill>
                  <a:schemeClr val="dk1"/>
                </a:solidFill>
                <a:latin typeface="Century Gothic"/>
                <a:ea typeface="Century Gothic"/>
                <a:cs typeface="Century Gothic"/>
                <a:sym typeface="Century Gothic"/>
              </a:rPr>
              <a:t>И</a:t>
            </a:r>
            <a:r>
              <a:rPr lang="ru-RU" sz="1800" b="0" i="0" u="none" strike="noStrike" cap="none">
                <a:solidFill>
                  <a:schemeClr val="dk1"/>
                </a:solidFill>
                <a:latin typeface="Century Gothic"/>
                <a:ea typeface="Century Gothic"/>
                <a:cs typeface="Century Gothic"/>
                <a:sym typeface="Century Gothic"/>
              </a:rPr>
              <a:t>ндијанаца је или убијен или је страдао од зараза које су </a:t>
            </a:r>
            <a:r>
              <a:rPr lang="ru-RU" sz="1800">
                <a:solidFill>
                  <a:schemeClr val="dk1"/>
                </a:solidFill>
                <a:latin typeface="Century Gothic"/>
                <a:ea typeface="Century Gothic"/>
                <a:cs typeface="Century Gothic"/>
                <a:sym typeface="Century Gothic"/>
              </a:rPr>
              <a:t>Е</a:t>
            </a:r>
            <a:r>
              <a:rPr lang="ru-RU" sz="1800" b="0" i="0" u="none" strike="noStrike" cap="none">
                <a:solidFill>
                  <a:schemeClr val="dk1"/>
                </a:solidFill>
                <a:latin typeface="Century Gothic"/>
                <a:ea typeface="Century Gothic"/>
                <a:cs typeface="Century Gothic"/>
                <a:sym typeface="Century Gothic"/>
              </a:rPr>
              <a:t>вропљани донели.</a:t>
            </a:r>
            <a:endParaRPr sz="1800">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6"/>
          <p:cNvSpPr txBox="1">
            <a:spLocks noGrp="1"/>
          </p:cNvSpPr>
          <p:nvPr>
            <p:ph type="body" idx="1"/>
          </p:nvPr>
        </p:nvSpPr>
        <p:spPr>
          <a:xfrm>
            <a:off x="3732212" y="1453346"/>
            <a:ext cx="3947160" cy="3200400"/>
          </a:xfrm>
          <a:prstGeom prst="rect">
            <a:avLst/>
          </a:prstGeom>
          <a:noFill/>
          <a:ln>
            <a:noFill/>
          </a:ln>
        </p:spPr>
        <p:txBody>
          <a:bodyPr spcFirstLastPara="1" wrap="square" lIns="91425" tIns="45700" rIns="91425" bIns="45700" anchor="t" anchorCtr="0">
            <a:normAutofit fontScale="92500" lnSpcReduction="20000"/>
          </a:bodyPr>
          <a:lstStyle/>
          <a:p>
            <a:pPr marL="274320" lvl="0" indent="-228600" algn="l" rtl="0">
              <a:lnSpc>
                <a:spcPct val="90000"/>
              </a:lnSpc>
              <a:spcBef>
                <a:spcPts val="0"/>
              </a:spcBef>
              <a:spcAft>
                <a:spcPts val="0"/>
              </a:spcAft>
              <a:buSzPct val="80000"/>
              <a:buChar char="•"/>
            </a:pPr>
            <a:r>
              <a:rPr lang="ru-RU"/>
              <a:t>Богати и угледни чланови друштва у царству Инка носили би огромне златне, сребрне или дрвене минђуше које би њихове ушне ресице растегле готово до рамена. Захваљујући томе, шпански конкистадори прозвали су их орехонес или велике уши</a:t>
            </a:r>
            <a:endParaRPr/>
          </a:p>
        </p:txBody>
      </p:sp>
      <p:sp>
        <p:nvSpPr>
          <p:cNvPr id="128" name="Google Shape;128;p6"/>
          <p:cNvSpPr/>
          <p:nvPr/>
        </p:nvSpPr>
        <p:spPr>
          <a:xfrm>
            <a:off x="4113212" y="304800"/>
            <a:ext cx="792162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800">
                <a:solidFill>
                  <a:schemeClr val="dk1"/>
                </a:solidFill>
                <a:latin typeface="Century Gothic"/>
                <a:ea typeface="Century Gothic"/>
                <a:cs typeface="Century Gothic"/>
                <a:sym typeface="Century Gothic"/>
              </a:rPr>
              <a:t>Иако никад нису користили челик или точак, овај народ мајсторски је руковао влакном. Поред висећих мостова, Инке су чак и бродове израђивале од влакна.</a:t>
            </a:r>
            <a:endParaRPr sz="1800">
              <a:solidFill>
                <a:schemeClr val="dk1"/>
              </a:solidFill>
              <a:latin typeface="Century Gothic"/>
              <a:ea typeface="Century Gothic"/>
              <a:cs typeface="Century Gothic"/>
              <a:sym typeface="Century Gothic"/>
            </a:endParaRPr>
          </a:p>
        </p:txBody>
      </p:sp>
      <p:pic>
        <p:nvPicPr>
          <p:cNvPr id="129" name="Google Shape;129;p6"/>
          <p:cNvPicPr preferRelativeResize="0"/>
          <p:nvPr/>
        </p:nvPicPr>
        <p:blipFill rotWithShape="1">
          <a:blip r:embed="rId3">
            <a:alphaModFix/>
          </a:blip>
          <a:srcRect/>
          <a:stretch/>
        </p:blipFill>
        <p:spPr>
          <a:xfrm>
            <a:off x="7779223" y="1453346"/>
            <a:ext cx="3566814" cy="2114200"/>
          </a:xfrm>
          <a:prstGeom prst="rect">
            <a:avLst/>
          </a:prstGeom>
          <a:noFill/>
          <a:ln>
            <a:noFill/>
          </a:ln>
        </p:spPr>
      </p:pic>
      <p:sp>
        <p:nvSpPr>
          <p:cNvPr id="130" name="Google Shape;130;p6"/>
          <p:cNvSpPr/>
          <p:nvPr/>
        </p:nvSpPr>
        <p:spPr>
          <a:xfrm>
            <a:off x="379412" y="304800"/>
            <a:ext cx="35782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800">
                <a:solidFill>
                  <a:schemeClr val="dk1"/>
                </a:solidFill>
                <a:latin typeface="Century Gothic"/>
                <a:ea typeface="Century Gothic"/>
                <a:cs typeface="Century Gothic"/>
                <a:sym typeface="Century Gothic"/>
              </a:rPr>
              <a:t>.</a:t>
            </a:r>
            <a:endParaRPr sz="1800">
              <a:solidFill>
                <a:schemeClr val="dk1"/>
              </a:solidFill>
              <a:latin typeface="Century Gothic"/>
              <a:ea typeface="Century Gothic"/>
              <a:cs typeface="Century Gothic"/>
              <a:sym typeface="Century Gothic"/>
            </a:endParaRPr>
          </a:p>
        </p:txBody>
      </p:sp>
      <p:pic>
        <p:nvPicPr>
          <p:cNvPr id="131" name="Google Shape;131;p6"/>
          <p:cNvPicPr preferRelativeResize="0"/>
          <p:nvPr/>
        </p:nvPicPr>
        <p:blipFill rotWithShape="1">
          <a:blip r:embed="rId4">
            <a:alphaModFix/>
          </a:blip>
          <a:srcRect/>
          <a:stretch/>
        </p:blipFill>
        <p:spPr>
          <a:xfrm>
            <a:off x="372282" y="1756236"/>
            <a:ext cx="3097369" cy="2057400"/>
          </a:xfrm>
          <a:prstGeom prst="rect">
            <a:avLst/>
          </a:prstGeom>
          <a:noFill/>
          <a:ln>
            <a:noFill/>
          </a:ln>
        </p:spPr>
      </p:pic>
      <p:sp>
        <p:nvSpPr>
          <p:cNvPr id="132" name="Google Shape;132;p6"/>
          <p:cNvSpPr/>
          <p:nvPr/>
        </p:nvSpPr>
        <p:spPr>
          <a:xfrm>
            <a:off x="388908" y="186576"/>
            <a:ext cx="2962304"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600">
                <a:solidFill>
                  <a:schemeClr val="dk1"/>
                </a:solidFill>
                <a:latin typeface="Century Gothic"/>
                <a:ea typeface="Century Gothic"/>
                <a:cs typeface="Century Gothic"/>
                <a:sym typeface="Century Gothic"/>
              </a:rPr>
              <a:t>Инке су објекте градиле без малтера тако што би огромно камење обликовали да се савршено уклапа једно у друго.</a:t>
            </a:r>
            <a:endParaRPr sz="1600">
              <a:solidFill>
                <a:schemeClr val="dk1"/>
              </a:solidFill>
              <a:latin typeface="Century Gothic"/>
              <a:ea typeface="Century Gothic"/>
              <a:cs typeface="Century Gothic"/>
              <a:sym typeface="Century Gothic"/>
            </a:endParaRPr>
          </a:p>
        </p:txBody>
      </p:sp>
      <p:sp>
        <p:nvSpPr>
          <p:cNvPr id="133" name="Google Shape;133;p6"/>
          <p:cNvSpPr/>
          <p:nvPr/>
        </p:nvSpPr>
        <p:spPr>
          <a:xfrm>
            <a:off x="295371" y="3962400"/>
            <a:ext cx="3194859"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200">
                <a:solidFill>
                  <a:schemeClr val="dk1"/>
                </a:solidFill>
                <a:latin typeface="Century Gothic"/>
                <a:ea typeface="Century Gothic"/>
                <a:cs typeface="Century Gothic"/>
                <a:sym typeface="Century Gothic"/>
              </a:rPr>
              <a:t>МАКЧУ ПИКЧУ-највећа и најпознатија грађевина коју је овај народ оставио за собом, изграђен је толико високо на планини да није откривен све до 1911. године.</a:t>
            </a:r>
            <a:endParaRPr sz="1800">
              <a:solidFill>
                <a:schemeClr val="dk1"/>
              </a:solidFill>
              <a:latin typeface="Century Gothic"/>
              <a:ea typeface="Century Gothic"/>
              <a:cs typeface="Century Gothic"/>
              <a:sym typeface="Century Gothic"/>
            </a:endParaRPr>
          </a:p>
        </p:txBody>
      </p:sp>
      <p:pic>
        <p:nvPicPr>
          <p:cNvPr id="134" name="Google Shape;134;p6"/>
          <p:cNvPicPr preferRelativeResize="0"/>
          <p:nvPr/>
        </p:nvPicPr>
        <p:blipFill rotWithShape="1">
          <a:blip r:embed="rId5">
            <a:alphaModFix/>
          </a:blip>
          <a:srcRect/>
          <a:stretch/>
        </p:blipFill>
        <p:spPr>
          <a:xfrm>
            <a:off x="388908" y="5044504"/>
            <a:ext cx="2409100" cy="1681773"/>
          </a:xfrm>
          <a:prstGeom prst="rect">
            <a:avLst/>
          </a:prstGeom>
          <a:noFill/>
          <a:ln>
            <a:noFill/>
          </a:ln>
        </p:spPr>
      </p:pic>
      <p:sp>
        <p:nvSpPr>
          <p:cNvPr id="135" name="Google Shape;135;p6"/>
          <p:cNvSpPr/>
          <p:nvPr/>
        </p:nvSpPr>
        <p:spPr>
          <a:xfrm>
            <a:off x="8228012" y="3792762"/>
            <a:ext cx="3429271"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800">
                <a:solidFill>
                  <a:schemeClr val="dk1"/>
                </a:solidFill>
                <a:latin typeface="Century Gothic"/>
                <a:ea typeface="Century Gothic"/>
                <a:cs typeface="Century Gothic"/>
                <a:sym typeface="Century Gothic"/>
              </a:rPr>
              <a:t>Када би Инке убиле свог непријатеља, његову лобању би украсиле златом и користиле као посуду за пиће. Такође би некад од зуба мртвог непријатеља направили огрлицу, а од коже бубњеве.</a:t>
            </a:r>
            <a:endParaRPr sz="1800">
              <a:solidFill>
                <a:schemeClr val="dk1"/>
              </a:solidFill>
              <a:latin typeface="Century Gothic"/>
              <a:ea typeface="Century Gothic"/>
              <a:cs typeface="Century Gothic"/>
              <a:sym typeface="Century Gothic"/>
            </a:endParaRPr>
          </a:p>
        </p:txBody>
      </p:sp>
      <p:sp>
        <p:nvSpPr>
          <p:cNvPr id="136" name="Google Shape;136;p6"/>
          <p:cNvSpPr/>
          <p:nvPr/>
        </p:nvSpPr>
        <p:spPr>
          <a:xfrm>
            <a:off x="3490230" y="4878962"/>
            <a:ext cx="4477479"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600">
                <a:solidFill>
                  <a:schemeClr val="dk1"/>
                </a:solidFill>
                <a:latin typeface="Century Gothic"/>
                <a:ea typeface="Century Gothic"/>
                <a:cs typeface="Century Gothic"/>
                <a:sym typeface="Century Gothic"/>
              </a:rPr>
              <a:t>Мушкарци су морали да се ожене до 20. године или би им други чланови заједнице нашли жену. Иако је владарима било дозвољено да имају више жена, мушкарци у царству Инка могли су да имају само једну</a:t>
            </a:r>
            <a:endParaRPr sz="1600">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7"/>
          <p:cNvSpPr txBox="1">
            <a:spLocks noGrp="1"/>
          </p:cNvSpPr>
          <p:nvPr>
            <p:ph type="title"/>
          </p:nvPr>
        </p:nvSpPr>
        <p:spPr>
          <a:xfrm>
            <a:off x="1217612" y="288578"/>
            <a:ext cx="9753600" cy="13255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A2A2A"/>
              </a:buClr>
              <a:buSzPts val="4000"/>
              <a:buFont typeface="Century Gothic"/>
              <a:buNone/>
            </a:pPr>
            <a:r>
              <a:rPr lang="ru-RU"/>
              <a:t>                       КОЛОНИЈЕ</a:t>
            </a:r>
            <a:endParaRPr/>
          </a:p>
        </p:txBody>
      </p:sp>
      <p:sp>
        <p:nvSpPr>
          <p:cNvPr id="143" name="Google Shape;143;p7"/>
          <p:cNvSpPr txBox="1">
            <a:spLocks noGrp="1"/>
          </p:cNvSpPr>
          <p:nvPr>
            <p:ph type="body" idx="1"/>
          </p:nvPr>
        </p:nvSpPr>
        <p:spPr>
          <a:xfrm>
            <a:off x="455612" y="1828797"/>
            <a:ext cx="4709160" cy="8382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920"/>
              <a:buNone/>
            </a:pPr>
            <a:r>
              <a:rPr lang="ru-RU"/>
              <a:t>ШПАНСКЕ</a:t>
            </a:r>
            <a:endParaRPr/>
          </a:p>
        </p:txBody>
      </p:sp>
      <p:sp>
        <p:nvSpPr>
          <p:cNvPr id="144" name="Google Shape;144;p7"/>
          <p:cNvSpPr txBox="1">
            <a:spLocks noGrp="1"/>
          </p:cNvSpPr>
          <p:nvPr>
            <p:ph type="body" idx="2"/>
          </p:nvPr>
        </p:nvSpPr>
        <p:spPr>
          <a:xfrm>
            <a:off x="360218" y="2543778"/>
            <a:ext cx="3276600" cy="3428999"/>
          </a:xfrm>
          <a:prstGeom prst="rect">
            <a:avLst/>
          </a:prstGeom>
          <a:noFill/>
          <a:ln>
            <a:noFill/>
          </a:ln>
        </p:spPr>
        <p:txBody>
          <a:bodyPr spcFirstLastPara="1" wrap="square" lIns="91425" tIns="45700" rIns="91425" bIns="45700" anchor="t" anchorCtr="0">
            <a:normAutofit/>
          </a:bodyPr>
          <a:lstStyle/>
          <a:p>
            <a:pPr marL="45720" lvl="0" indent="0" algn="l" rtl="0">
              <a:lnSpc>
                <a:spcPct val="90000"/>
              </a:lnSpc>
              <a:spcBef>
                <a:spcPts val="0"/>
              </a:spcBef>
              <a:spcAft>
                <a:spcPts val="0"/>
              </a:spcAft>
              <a:buSzPts val="2880"/>
              <a:buNone/>
            </a:pPr>
            <a:r>
              <a:rPr lang="ru-RU" sz="3600"/>
              <a:t>Венецуела, Колумбија, Еквадор, Перу,Чиле, Аргентина и Уругвај.</a:t>
            </a:r>
            <a:endParaRPr sz="3600"/>
          </a:p>
        </p:txBody>
      </p:sp>
      <p:sp>
        <p:nvSpPr>
          <p:cNvPr id="145" name="Google Shape;145;p7"/>
          <p:cNvSpPr txBox="1">
            <a:spLocks noGrp="1"/>
          </p:cNvSpPr>
          <p:nvPr>
            <p:ph type="body" idx="3"/>
          </p:nvPr>
        </p:nvSpPr>
        <p:spPr>
          <a:xfrm>
            <a:off x="8835615" y="1709861"/>
            <a:ext cx="2590802" cy="8382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920"/>
              <a:buNone/>
            </a:pPr>
            <a:r>
              <a:rPr lang="ru-RU"/>
              <a:t>ПОРТУГАЛСКЕ</a:t>
            </a:r>
            <a:endParaRPr/>
          </a:p>
        </p:txBody>
      </p:sp>
      <p:sp>
        <p:nvSpPr>
          <p:cNvPr id="146" name="Google Shape;146;p7"/>
          <p:cNvSpPr txBox="1">
            <a:spLocks noGrp="1"/>
          </p:cNvSpPr>
          <p:nvPr>
            <p:ph type="body" idx="4"/>
          </p:nvPr>
        </p:nvSpPr>
        <p:spPr>
          <a:xfrm>
            <a:off x="8835818" y="2424716"/>
            <a:ext cx="2545078" cy="3282822"/>
          </a:xfrm>
          <a:prstGeom prst="rect">
            <a:avLst/>
          </a:prstGeom>
          <a:noFill/>
          <a:ln>
            <a:noFill/>
          </a:ln>
        </p:spPr>
        <p:txBody>
          <a:bodyPr spcFirstLastPara="1" wrap="square" lIns="91425" tIns="45700" rIns="91425" bIns="45700" anchor="t" anchorCtr="0">
            <a:normAutofit/>
          </a:bodyPr>
          <a:lstStyle/>
          <a:p>
            <a:pPr marL="45720" lvl="0" indent="0" algn="l" rtl="0">
              <a:lnSpc>
                <a:spcPct val="90000"/>
              </a:lnSpc>
              <a:spcBef>
                <a:spcPts val="0"/>
              </a:spcBef>
              <a:spcAft>
                <a:spcPts val="0"/>
              </a:spcAft>
              <a:buSzPts val="2880"/>
              <a:buNone/>
            </a:pPr>
            <a:r>
              <a:rPr lang="ru-RU" sz="3600"/>
              <a:t>Бразил је била једина    Португал-  ска  колонија.</a:t>
            </a:r>
            <a:endParaRPr sz="3600"/>
          </a:p>
        </p:txBody>
      </p:sp>
      <p:pic>
        <p:nvPicPr>
          <p:cNvPr id="147" name="Google Shape;147;p7"/>
          <p:cNvPicPr preferRelativeResize="0"/>
          <p:nvPr/>
        </p:nvPicPr>
        <p:blipFill rotWithShape="1">
          <a:blip r:embed="rId3">
            <a:alphaModFix/>
          </a:blip>
          <a:srcRect/>
          <a:stretch/>
        </p:blipFill>
        <p:spPr>
          <a:xfrm>
            <a:off x="4152395" y="1721090"/>
            <a:ext cx="3884033" cy="44608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8"/>
          <p:cNvSpPr txBox="1">
            <a:spLocks noGrp="1"/>
          </p:cNvSpPr>
          <p:nvPr>
            <p:ph type="title"/>
          </p:nvPr>
        </p:nvSpPr>
        <p:spPr>
          <a:xfrm>
            <a:off x="684213" y="685800"/>
            <a:ext cx="3886200" cy="4038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A2A2A"/>
              </a:buClr>
              <a:buSzPts val="4000"/>
              <a:buFont typeface="Century Gothic"/>
              <a:buNone/>
            </a:pPr>
            <a:r>
              <a:rPr lang="ru-RU"/>
              <a:t>ШПАНСКИ ОСВАЈАЧИ</a:t>
            </a:r>
            <a:endParaRPr/>
          </a:p>
        </p:txBody>
      </p:sp>
      <p:sp>
        <p:nvSpPr>
          <p:cNvPr id="153" name="Google Shape;153;p8"/>
          <p:cNvSpPr txBox="1">
            <a:spLocks noGrp="1"/>
          </p:cNvSpPr>
          <p:nvPr>
            <p:ph type="body" idx="1"/>
          </p:nvPr>
        </p:nvSpPr>
        <p:spPr>
          <a:xfrm>
            <a:off x="5713412" y="3581400"/>
            <a:ext cx="5638800" cy="2590800"/>
          </a:xfrm>
          <a:prstGeom prst="rect">
            <a:avLst/>
          </a:prstGeom>
          <a:noFill/>
          <a:ln>
            <a:noFill/>
          </a:ln>
        </p:spPr>
        <p:txBody>
          <a:bodyPr spcFirstLastPara="1" wrap="square" lIns="91425" tIns="45700" rIns="91425" bIns="45700" anchor="t" anchorCtr="0">
            <a:normAutofit/>
          </a:bodyPr>
          <a:lstStyle/>
          <a:p>
            <a:pPr marL="274320" lvl="0" indent="-228600" algn="l" rtl="0">
              <a:lnSpc>
                <a:spcPct val="90000"/>
              </a:lnSpc>
              <a:spcBef>
                <a:spcPts val="0"/>
              </a:spcBef>
              <a:spcAft>
                <a:spcPts val="0"/>
              </a:spcAft>
              <a:buSzPts val="1920"/>
              <a:buChar char="•"/>
            </a:pPr>
            <a:r>
              <a:rPr lang="ru-RU"/>
              <a:t>Конкистадори или конквистадори назив је за шпанске војнике, истраживаче и авантуристе, који су освојили велики део Америке и ставили под шпанску колонијалну власт током XVI века.</a:t>
            </a:r>
            <a:endParaRPr/>
          </a:p>
        </p:txBody>
      </p:sp>
      <p:sp>
        <p:nvSpPr>
          <p:cNvPr id="154" name="Google Shape;154;p8"/>
          <p:cNvSpPr txBox="1">
            <a:spLocks noGrp="1"/>
          </p:cNvSpPr>
          <p:nvPr>
            <p:ph type="body" idx="2"/>
          </p:nvPr>
        </p:nvSpPr>
        <p:spPr>
          <a:xfrm>
            <a:off x="684213" y="4876800"/>
            <a:ext cx="3886200" cy="129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40"/>
              <a:buNone/>
            </a:pPr>
            <a:r>
              <a:rPr lang="ru-RU"/>
              <a:t>Ко су они били?</a:t>
            </a:r>
            <a:endParaRPr/>
          </a:p>
        </p:txBody>
      </p:sp>
      <p:pic>
        <p:nvPicPr>
          <p:cNvPr id="155" name="Google Shape;155;p8"/>
          <p:cNvPicPr preferRelativeResize="0"/>
          <p:nvPr/>
        </p:nvPicPr>
        <p:blipFill rotWithShape="1">
          <a:blip r:embed="rId3">
            <a:alphaModFix/>
          </a:blip>
          <a:srcRect/>
          <a:stretch/>
        </p:blipFill>
        <p:spPr>
          <a:xfrm>
            <a:off x="5942012" y="381000"/>
            <a:ext cx="4457178" cy="29283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1217614" y="274638"/>
            <a:ext cx="9753600" cy="132556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2A2A2A"/>
              </a:buClr>
              <a:buSzPct val="100000"/>
              <a:buFont typeface="Century Gothic"/>
              <a:buNone/>
            </a:pPr>
            <a:r>
              <a:rPr lang="ru-RU"/>
              <a:t>КО СУ БИЛИ ИНДИЈАНЦИ И У КАКВОМ СУ ОДНОСУ БИЛИ СА ЕВРОПЉАНИМА?</a:t>
            </a:r>
            <a:endParaRPr/>
          </a:p>
        </p:txBody>
      </p:sp>
      <p:sp>
        <p:nvSpPr>
          <p:cNvPr id="162" name="Google Shape;162;p9"/>
          <p:cNvSpPr/>
          <p:nvPr/>
        </p:nvSpPr>
        <p:spPr>
          <a:xfrm>
            <a:off x="6475412" y="3581400"/>
            <a:ext cx="4953000" cy="286232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1800">
                <a:solidFill>
                  <a:schemeClr val="dk1"/>
                </a:solidFill>
                <a:latin typeface="Century Gothic"/>
                <a:ea typeface="Century Gothic"/>
                <a:cs typeface="Century Gothic"/>
                <a:sym typeface="Century Gothic"/>
              </a:rPr>
              <a:t>Колонизација Америке од стране Европљана у почетку није изазвала никакав отпор локалног становништва. И то је допринело чињеници да су досељеници почели да се понашају веома агресивно, поробљавајући и убијајући Индијанце. Шпански освајачи су показали посебну суровост. Палили су и пљачкали локална села, убијајући њихове становнике.</a:t>
            </a:r>
            <a:endParaRPr sz="1800">
              <a:solidFill>
                <a:schemeClr val="dk1"/>
              </a:solidFill>
              <a:latin typeface="Century Gothic"/>
              <a:ea typeface="Century Gothic"/>
              <a:cs typeface="Century Gothic"/>
              <a:sym typeface="Century Gothic"/>
            </a:endParaRPr>
          </a:p>
        </p:txBody>
      </p:sp>
      <p:sp>
        <p:nvSpPr>
          <p:cNvPr id="163" name="Google Shape;163;p9"/>
          <p:cNvSpPr/>
          <p:nvPr/>
        </p:nvSpPr>
        <p:spPr>
          <a:xfrm>
            <a:off x="303212" y="1676401"/>
            <a:ext cx="6172199" cy="203132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1800">
                <a:solidFill>
                  <a:schemeClr val="dk1"/>
                </a:solidFill>
                <a:latin typeface="Century Gothic"/>
                <a:ea typeface="Century Gothic"/>
                <a:cs typeface="Century Gothic"/>
                <a:sym typeface="Century Gothic"/>
              </a:rPr>
              <a:t>Амерички староседеоци, названи Индијанци, су народи који су од праисторије настањивали крајеве од арктичке Канаде и Аљаске до Огњене земље. Индијанци живе и у Чилеу и Аргентини, али се међусобно разликују по језицима, култури и физичком изгледу. Већином су то ловачко-сакупљачка друштва.</a:t>
            </a:r>
            <a:endParaRPr sz="1800">
              <a:solidFill>
                <a:schemeClr val="dk1"/>
              </a:solidFill>
              <a:latin typeface="Century Gothic"/>
              <a:ea typeface="Century Gothic"/>
              <a:cs typeface="Century Gothic"/>
              <a:sym typeface="Century Gothic"/>
            </a:endParaRPr>
          </a:p>
        </p:txBody>
      </p:sp>
      <p:pic>
        <p:nvPicPr>
          <p:cNvPr id="164" name="Google Shape;164;p9"/>
          <p:cNvPicPr preferRelativeResize="0"/>
          <p:nvPr/>
        </p:nvPicPr>
        <p:blipFill rotWithShape="1">
          <a:blip r:embed="rId3">
            <a:alphaModFix/>
          </a:blip>
          <a:srcRect/>
          <a:stretch/>
        </p:blipFill>
        <p:spPr>
          <a:xfrm>
            <a:off x="303009" y="4114800"/>
            <a:ext cx="2828571" cy="2172857"/>
          </a:xfrm>
          <a:prstGeom prst="rect">
            <a:avLst/>
          </a:prstGeom>
          <a:noFill/>
          <a:ln>
            <a:noFill/>
          </a:ln>
        </p:spPr>
      </p:pic>
      <p:pic>
        <p:nvPicPr>
          <p:cNvPr id="165" name="Google Shape;165;p9"/>
          <p:cNvPicPr preferRelativeResize="0"/>
          <p:nvPr/>
        </p:nvPicPr>
        <p:blipFill rotWithShape="1">
          <a:blip r:embed="rId4">
            <a:alphaModFix/>
          </a:blip>
          <a:srcRect/>
          <a:stretch/>
        </p:blipFill>
        <p:spPr>
          <a:xfrm>
            <a:off x="7085012" y="1676401"/>
            <a:ext cx="3505200" cy="1855253"/>
          </a:xfrm>
          <a:prstGeom prst="rect">
            <a:avLst/>
          </a:prstGeom>
          <a:noFill/>
          <a:ln>
            <a:noFill/>
          </a:ln>
        </p:spPr>
      </p:pic>
      <p:pic>
        <p:nvPicPr>
          <p:cNvPr id="166" name="Google Shape;166;p9"/>
          <p:cNvPicPr preferRelativeResize="0"/>
          <p:nvPr/>
        </p:nvPicPr>
        <p:blipFill rotWithShape="1">
          <a:blip r:embed="rId5">
            <a:alphaModFix/>
          </a:blip>
          <a:srcRect/>
          <a:stretch/>
        </p:blipFill>
        <p:spPr>
          <a:xfrm>
            <a:off x="3808412" y="3581400"/>
            <a:ext cx="2163638" cy="26720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World Presentation 16x9">
  <a:themeElements>
    <a:clrScheme name="Continental_16x9">
      <a:dk1>
        <a:srgbClr val="545454"/>
      </a:dk1>
      <a:lt1>
        <a:srgbClr val="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ontinental_16x9">
      <a:dk1>
        <a:srgbClr val="545454"/>
      </a:dk1>
      <a:lt1>
        <a:srgbClr val="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923</Words>
  <Application>Microsoft Office PowerPoint</Application>
  <PresentationFormat>Custom</PresentationFormat>
  <Paragraphs>41</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Century Gothic</vt:lpstr>
      <vt:lpstr>World Presentation 16x9</vt:lpstr>
      <vt:lpstr>КОЛОНИЗАЦИЈА ЈУЖНЕ АМЕРИКЕ</vt:lpstr>
      <vt:lpstr>ШТА ЈЕ КОЛОНИЈАЛИЗАМ?</vt:lpstr>
      <vt:lpstr>КАКО СУ ПОЧЕЛЕ КОЛОНИЗАЦИЈЕ У ЈУЖНОЈ АМЕРИЦИ?</vt:lpstr>
      <vt:lpstr>ВИКИНЗИ</vt:lpstr>
      <vt:lpstr>ЦАРСТВО ИНКА</vt:lpstr>
      <vt:lpstr>PowerPoint Presentation</vt:lpstr>
      <vt:lpstr>                       КОЛОНИЈЕ</vt:lpstr>
      <vt:lpstr>ШПАНСКИ ОСВАЈАЧИ</vt:lpstr>
      <vt:lpstr>КО СУ БИЛИ ИНДИЈАНЦИ И У КАКВОМ СУ ОДНОСУ БИЛИ СА ЕВРОПЉАНИМА?</vt:lpstr>
      <vt:lpstr>АФРОАМЕРИКАНЦИ</vt:lpstr>
      <vt:lpstr>РАЗВИЈАЊЕ ПРИВРЕДЕ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КОЛОНИЗАЦИЈА ЈУЖНЕ АМЕРИКЕ</dc:title>
  <dc:creator>WINDOWS 10</dc:creator>
  <cp:lastModifiedBy>mnmh</cp:lastModifiedBy>
  <cp:revision>1</cp:revision>
  <dcterms:created xsi:type="dcterms:W3CDTF">2022-05-26T10:00:55Z</dcterms:created>
  <dcterms:modified xsi:type="dcterms:W3CDTF">2022-06-30T10:32:41Z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