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2" r:id="rId2"/>
    <p:sldMasterId id="2147483695" r:id="rId3"/>
  </p:sldMasterIdLst>
  <p:notesMasterIdLst>
    <p:notesMasterId r:id="rId20"/>
  </p:notesMasterIdLst>
  <p:sldIdLst>
    <p:sldId id="324" r:id="rId4"/>
    <p:sldId id="337" r:id="rId5"/>
    <p:sldId id="335" r:id="rId6"/>
    <p:sldId id="311" r:id="rId7"/>
    <p:sldId id="333" r:id="rId8"/>
    <p:sldId id="344" r:id="rId9"/>
    <p:sldId id="336" r:id="rId10"/>
    <p:sldId id="312" r:id="rId11"/>
    <p:sldId id="338" r:id="rId12"/>
    <p:sldId id="343" r:id="rId13"/>
    <p:sldId id="342" r:id="rId14"/>
    <p:sldId id="341" r:id="rId15"/>
    <p:sldId id="340" r:id="rId16"/>
    <p:sldId id="315" r:id="rId17"/>
    <p:sldId id="316" r:id="rId18"/>
    <p:sldId id="34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D414"/>
    <a:srgbClr val="07970E"/>
    <a:srgbClr val="FDF7E4"/>
    <a:srgbClr val="FFFFFF"/>
    <a:srgbClr val="299888"/>
    <a:srgbClr val="A60A9F"/>
    <a:srgbClr val="FF9166"/>
    <a:srgbClr val="FAB660"/>
    <a:srgbClr val="363549"/>
    <a:srgbClr val="FF5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5256" autoAdjust="0"/>
  </p:normalViewPr>
  <p:slideViewPr>
    <p:cSldViewPr snapToGrid="0">
      <p:cViewPr varScale="1">
        <p:scale>
          <a:sx n="81" d="100"/>
          <a:sy n="81" d="100"/>
        </p:scale>
        <p:origin x="93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CD0C0-F1D1-482F-A885-12C6306C6588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53448-6559-46AF-B9A8-BB90F82F1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1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B53448-6559-46AF-B9A8-BB90F82F11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87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B53448-6559-46AF-B9A8-BB90F82F11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10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69;p3"/>
          <p:cNvGrpSpPr/>
          <p:nvPr/>
        </p:nvGrpSpPr>
        <p:grpSpPr>
          <a:xfrm rot="5400000">
            <a:off x="8805643" y="3495719"/>
            <a:ext cx="1879251" cy="4845336"/>
            <a:chOff x="860625" y="-224253"/>
            <a:chExt cx="1240048" cy="3196975"/>
          </a:xfrm>
        </p:grpSpPr>
        <p:sp>
          <p:nvSpPr>
            <p:cNvPr id="70" name="Google Shape;70;p3"/>
            <p:cNvSpPr/>
            <p:nvPr/>
          </p:nvSpPr>
          <p:spPr>
            <a:xfrm>
              <a:off x="860625" y="227880"/>
              <a:ext cx="40892" cy="166731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863365" y="499371"/>
              <a:ext cx="42579" cy="130054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870743" y="-7356"/>
              <a:ext cx="52696" cy="180854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879385" y="717955"/>
              <a:ext cx="58598" cy="182961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908684" y="-224253"/>
              <a:ext cx="57123" cy="126049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916061" y="951294"/>
              <a:ext cx="65765" cy="161251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984567" y="1217094"/>
              <a:ext cx="65765" cy="124152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1054547" y="1424717"/>
              <a:ext cx="95064" cy="17010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1149400" y="1641404"/>
              <a:ext cx="99280" cy="151765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1283460" y="1881066"/>
              <a:ext cx="89373" cy="113192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1407612" y="2061077"/>
              <a:ext cx="127103" cy="150711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1553475" y="2248254"/>
              <a:ext cx="119726" cy="134481"/>
            </a:xfrm>
            <a:custGeom>
              <a:avLst/>
              <a:gdLst/>
              <a:ahLst/>
              <a:cxnLst/>
              <a:rect l="l" t="t" r="r" b="b"/>
              <a:pathLst>
                <a:path w="568" h="638" extrusionOk="0">
                  <a:moveTo>
                    <a:pt x="88" y="1"/>
                  </a:moveTo>
                  <a:cubicBezTo>
                    <a:pt x="69" y="1"/>
                    <a:pt x="50" y="6"/>
                    <a:pt x="35" y="15"/>
                  </a:cubicBezTo>
                  <a:cubicBezTo>
                    <a:pt x="7" y="36"/>
                    <a:pt x="0" y="63"/>
                    <a:pt x="0" y="84"/>
                  </a:cubicBezTo>
                  <a:cubicBezTo>
                    <a:pt x="0" y="105"/>
                    <a:pt x="7" y="119"/>
                    <a:pt x="14" y="140"/>
                  </a:cubicBezTo>
                  <a:lnTo>
                    <a:pt x="402" y="603"/>
                  </a:lnTo>
                  <a:cubicBezTo>
                    <a:pt x="418" y="624"/>
                    <a:pt x="447" y="637"/>
                    <a:pt x="475" y="637"/>
                  </a:cubicBezTo>
                  <a:cubicBezTo>
                    <a:pt x="494" y="637"/>
                    <a:pt x="512" y="631"/>
                    <a:pt x="526" y="617"/>
                  </a:cubicBezTo>
                  <a:cubicBezTo>
                    <a:pt x="561" y="589"/>
                    <a:pt x="568" y="527"/>
                    <a:pt x="533" y="493"/>
                  </a:cubicBezTo>
                  <a:cubicBezTo>
                    <a:pt x="415" y="340"/>
                    <a:pt x="284" y="181"/>
                    <a:pt x="152" y="29"/>
                  </a:cubicBezTo>
                  <a:cubicBezTo>
                    <a:pt x="137" y="9"/>
                    <a:pt x="112" y="1"/>
                    <a:pt x="8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1725476" y="2459882"/>
              <a:ext cx="98015" cy="106236"/>
            </a:xfrm>
            <a:custGeom>
              <a:avLst/>
              <a:gdLst/>
              <a:ahLst/>
              <a:cxnLst/>
              <a:rect l="l" t="t" r="r" b="b"/>
              <a:pathLst>
                <a:path w="465" h="504" extrusionOk="0">
                  <a:moveTo>
                    <a:pt x="91" y="0"/>
                  </a:moveTo>
                  <a:cubicBezTo>
                    <a:pt x="71" y="0"/>
                    <a:pt x="51" y="5"/>
                    <a:pt x="35" y="14"/>
                  </a:cubicBezTo>
                  <a:cubicBezTo>
                    <a:pt x="8" y="35"/>
                    <a:pt x="1" y="63"/>
                    <a:pt x="1" y="84"/>
                  </a:cubicBezTo>
                  <a:cubicBezTo>
                    <a:pt x="1" y="104"/>
                    <a:pt x="15" y="118"/>
                    <a:pt x="29" y="132"/>
                  </a:cubicBezTo>
                  <a:cubicBezTo>
                    <a:pt x="118" y="243"/>
                    <a:pt x="208" y="354"/>
                    <a:pt x="298" y="464"/>
                  </a:cubicBezTo>
                  <a:cubicBezTo>
                    <a:pt x="314" y="492"/>
                    <a:pt x="339" y="504"/>
                    <a:pt x="364" y="504"/>
                  </a:cubicBezTo>
                  <a:cubicBezTo>
                    <a:pt x="382" y="504"/>
                    <a:pt x="401" y="497"/>
                    <a:pt x="416" y="485"/>
                  </a:cubicBezTo>
                  <a:cubicBezTo>
                    <a:pt x="464" y="457"/>
                    <a:pt x="464" y="395"/>
                    <a:pt x="437" y="361"/>
                  </a:cubicBezTo>
                  <a:cubicBezTo>
                    <a:pt x="340" y="250"/>
                    <a:pt x="257" y="139"/>
                    <a:pt x="160" y="28"/>
                  </a:cubicBezTo>
                  <a:cubicBezTo>
                    <a:pt x="144" y="9"/>
                    <a:pt x="118" y="0"/>
                    <a:pt x="9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1862697" y="2631461"/>
              <a:ext cx="124152" cy="154505"/>
            </a:xfrm>
            <a:custGeom>
              <a:avLst/>
              <a:gdLst/>
              <a:ahLst/>
              <a:cxnLst/>
              <a:rect l="l" t="t" r="r" b="b"/>
              <a:pathLst>
                <a:path w="589" h="733" extrusionOk="0">
                  <a:moveTo>
                    <a:pt x="88" y="0"/>
                  </a:moveTo>
                  <a:cubicBezTo>
                    <a:pt x="69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0"/>
                    <a:pt x="0" y="121"/>
                    <a:pt x="21" y="128"/>
                  </a:cubicBezTo>
                  <a:cubicBezTo>
                    <a:pt x="166" y="329"/>
                    <a:pt x="298" y="508"/>
                    <a:pt x="416" y="688"/>
                  </a:cubicBezTo>
                  <a:cubicBezTo>
                    <a:pt x="433" y="718"/>
                    <a:pt x="457" y="732"/>
                    <a:pt x="485" y="732"/>
                  </a:cubicBezTo>
                  <a:cubicBezTo>
                    <a:pt x="503" y="732"/>
                    <a:pt x="521" y="727"/>
                    <a:pt x="540" y="716"/>
                  </a:cubicBezTo>
                  <a:cubicBezTo>
                    <a:pt x="582" y="688"/>
                    <a:pt x="589" y="640"/>
                    <a:pt x="561" y="598"/>
                  </a:cubicBezTo>
                  <a:cubicBezTo>
                    <a:pt x="443" y="412"/>
                    <a:pt x="305" y="232"/>
                    <a:pt x="160" y="31"/>
                  </a:cubicBezTo>
                  <a:cubicBezTo>
                    <a:pt x="143" y="11"/>
                    <a:pt x="116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1995491" y="2825383"/>
              <a:ext cx="105182" cy="147339"/>
            </a:xfrm>
            <a:custGeom>
              <a:avLst/>
              <a:gdLst/>
              <a:ahLst/>
              <a:cxnLst/>
              <a:rect l="l" t="t" r="r" b="b"/>
              <a:pathLst>
                <a:path w="499" h="699" extrusionOk="0">
                  <a:moveTo>
                    <a:pt x="90" y="1"/>
                  </a:moveTo>
                  <a:cubicBezTo>
                    <a:pt x="76" y="1"/>
                    <a:pt x="62" y="4"/>
                    <a:pt x="49" y="11"/>
                  </a:cubicBezTo>
                  <a:cubicBezTo>
                    <a:pt x="21" y="31"/>
                    <a:pt x="0" y="66"/>
                    <a:pt x="0" y="94"/>
                  </a:cubicBezTo>
                  <a:cubicBezTo>
                    <a:pt x="0" y="107"/>
                    <a:pt x="14" y="114"/>
                    <a:pt x="14" y="135"/>
                  </a:cubicBezTo>
                  <a:cubicBezTo>
                    <a:pt x="125" y="308"/>
                    <a:pt x="228" y="481"/>
                    <a:pt x="312" y="654"/>
                  </a:cubicBezTo>
                  <a:cubicBezTo>
                    <a:pt x="331" y="683"/>
                    <a:pt x="363" y="698"/>
                    <a:pt x="395" y="698"/>
                  </a:cubicBezTo>
                  <a:cubicBezTo>
                    <a:pt x="409" y="698"/>
                    <a:pt x="423" y="695"/>
                    <a:pt x="436" y="689"/>
                  </a:cubicBezTo>
                  <a:cubicBezTo>
                    <a:pt x="478" y="661"/>
                    <a:pt x="498" y="613"/>
                    <a:pt x="471" y="564"/>
                  </a:cubicBezTo>
                  <a:cubicBezTo>
                    <a:pt x="381" y="391"/>
                    <a:pt x="277" y="218"/>
                    <a:pt x="166" y="38"/>
                  </a:cubicBezTo>
                  <a:cubicBezTo>
                    <a:pt x="147" y="15"/>
                    <a:pt x="119" y="1"/>
                    <a:pt x="90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5" name="Google Shape;85;p3"/>
          <p:cNvGrpSpPr/>
          <p:nvPr/>
        </p:nvGrpSpPr>
        <p:grpSpPr>
          <a:xfrm>
            <a:off x="1249076" y="-94526"/>
            <a:ext cx="1879251" cy="4160081"/>
            <a:chOff x="860625" y="227880"/>
            <a:chExt cx="1240048" cy="2744841"/>
          </a:xfrm>
        </p:grpSpPr>
        <p:sp>
          <p:nvSpPr>
            <p:cNvPr id="86" name="Google Shape;86;p3"/>
            <p:cNvSpPr/>
            <p:nvPr/>
          </p:nvSpPr>
          <p:spPr>
            <a:xfrm>
              <a:off x="860625" y="227880"/>
              <a:ext cx="40892" cy="166731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863365" y="499371"/>
              <a:ext cx="42579" cy="130054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879385" y="717955"/>
              <a:ext cx="58598" cy="182961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916061" y="951294"/>
              <a:ext cx="65765" cy="161251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984567" y="1217094"/>
              <a:ext cx="65765" cy="124152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1054547" y="1424717"/>
              <a:ext cx="95064" cy="17010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149400" y="1641404"/>
              <a:ext cx="99280" cy="151765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1283460" y="1881066"/>
              <a:ext cx="89373" cy="113192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1407612" y="2061077"/>
              <a:ext cx="127103" cy="150711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1553475" y="2248254"/>
              <a:ext cx="119726" cy="134481"/>
            </a:xfrm>
            <a:custGeom>
              <a:avLst/>
              <a:gdLst/>
              <a:ahLst/>
              <a:cxnLst/>
              <a:rect l="l" t="t" r="r" b="b"/>
              <a:pathLst>
                <a:path w="568" h="638" extrusionOk="0">
                  <a:moveTo>
                    <a:pt x="88" y="1"/>
                  </a:moveTo>
                  <a:cubicBezTo>
                    <a:pt x="69" y="1"/>
                    <a:pt x="50" y="6"/>
                    <a:pt x="35" y="15"/>
                  </a:cubicBezTo>
                  <a:cubicBezTo>
                    <a:pt x="7" y="36"/>
                    <a:pt x="0" y="63"/>
                    <a:pt x="0" y="84"/>
                  </a:cubicBezTo>
                  <a:cubicBezTo>
                    <a:pt x="0" y="105"/>
                    <a:pt x="7" y="119"/>
                    <a:pt x="14" y="140"/>
                  </a:cubicBezTo>
                  <a:lnTo>
                    <a:pt x="402" y="603"/>
                  </a:lnTo>
                  <a:cubicBezTo>
                    <a:pt x="418" y="624"/>
                    <a:pt x="447" y="637"/>
                    <a:pt x="475" y="637"/>
                  </a:cubicBezTo>
                  <a:cubicBezTo>
                    <a:pt x="494" y="637"/>
                    <a:pt x="512" y="631"/>
                    <a:pt x="526" y="617"/>
                  </a:cubicBezTo>
                  <a:cubicBezTo>
                    <a:pt x="561" y="589"/>
                    <a:pt x="568" y="527"/>
                    <a:pt x="533" y="493"/>
                  </a:cubicBezTo>
                  <a:cubicBezTo>
                    <a:pt x="415" y="340"/>
                    <a:pt x="284" y="181"/>
                    <a:pt x="152" y="29"/>
                  </a:cubicBezTo>
                  <a:cubicBezTo>
                    <a:pt x="137" y="9"/>
                    <a:pt x="112" y="1"/>
                    <a:pt x="8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1725476" y="2459882"/>
              <a:ext cx="98015" cy="106236"/>
            </a:xfrm>
            <a:custGeom>
              <a:avLst/>
              <a:gdLst/>
              <a:ahLst/>
              <a:cxnLst/>
              <a:rect l="l" t="t" r="r" b="b"/>
              <a:pathLst>
                <a:path w="465" h="504" extrusionOk="0">
                  <a:moveTo>
                    <a:pt x="91" y="0"/>
                  </a:moveTo>
                  <a:cubicBezTo>
                    <a:pt x="71" y="0"/>
                    <a:pt x="51" y="5"/>
                    <a:pt x="35" y="14"/>
                  </a:cubicBezTo>
                  <a:cubicBezTo>
                    <a:pt x="8" y="35"/>
                    <a:pt x="1" y="63"/>
                    <a:pt x="1" y="84"/>
                  </a:cubicBezTo>
                  <a:cubicBezTo>
                    <a:pt x="1" y="104"/>
                    <a:pt x="15" y="118"/>
                    <a:pt x="29" y="132"/>
                  </a:cubicBezTo>
                  <a:cubicBezTo>
                    <a:pt x="118" y="243"/>
                    <a:pt x="208" y="354"/>
                    <a:pt x="298" y="464"/>
                  </a:cubicBezTo>
                  <a:cubicBezTo>
                    <a:pt x="314" y="492"/>
                    <a:pt x="339" y="504"/>
                    <a:pt x="364" y="504"/>
                  </a:cubicBezTo>
                  <a:cubicBezTo>
                    <a:pt x="382" y="504"/>
                    <a:pt x="401" y="497"/>
                    <a:pt x="416" y="485"/>
                  </a:cubicBezTo>
                  <a:cubicBezTo>
                    <a:pt x="464" y="457"/>
                    <a:pt x="464" y="395"/>
                    <a:pt x="437" y="361"/>
                  </a:cubicBezTo>
                  <a:cubicBezTo>
                    <a:pt x="340" y="250"/>
                    <a:pt x="257" y="139"/>
                    <a:pt x="160" y="28"/>
                  </a:cubicBezTo>
                  <a:cubicBezTo>
                    <a:pt x="144" y="9"/>
                    <a:pt x="118" y="0"/>
                    <a:pt x="9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862697" y="2631461"/>
              <a:ext cx="124152" cy="154505"/>
            </a:xfrm>
            <a:custGeom>
              <a:avLst/>
              <a:gdLst/>
              <a:ahLst/>
              <a:cxnLst/>
              <a:rect l="l" t="t" r="r" b="b"/>
              <a:pathLst>
                <a:path w="589" h="733" extrusionOk="0">
                  <a:moveTo>
                    <a:pt x="88" y="0"/>
                  </a:moveTo>
                  <a:cubicBezTo>
                    <a:pt x="69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0"/>
                    <a:pt x="0" y="121"/>
                    <a:pt x="21" y="128"/>
                  </a:cubicBezTo>
                  <a:cubicBezTo>
                    <a:pt x="166" y="329"/>
                    <a:pt x="298" y="508"/>
                    <a:pt x="416" y="688"/>
                  </a:cubicBezTo>
                  <a:cubicBezTo>
                    <a:pt x="433" y="718"/>
                    <a:pt x="457" y="732"/>
                    <a:pt x="485" y="732"/>
                  </a:cubicBezTo>
                  <a:cubicBezTo>
                    <a:pt x="503" y="732"/>
                    <a:pt x="521" y="727"/>
                    <a:pt x="540" y="716"/>
                  </a:cubicBezTo>
                  <a:cubicBezTo>
                    <a:pt x="582" y="688"/>
                    <a:pt x="589" y="640"/>
                    <a:pt x="561" y="598"/>
                  </a:cubicBezTo>
                  <a:cubicBezTo>
                    <a:pt x="443" y="412"/>
                    <a:pt x="305" y="232"/>
                    <a:pt x="160" y="31"/>
                  </a:cubicBezTo>
                  <a:cubicBezTo>
                    <a:pt x="143" y="11"/>
                    <a:pt x="116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995491" y="2825383"/>
              <a:ext cx="105182" cy="147339"/>
            </a:xfrm>
            <a:custGeom>
              <a:avLst/>
              <a:gdLst/>
              <a:ahLst/>
              <a:cxnLst/>
              <a:rect l="l" t="t" r="r" b="b"/>
              <a:pathLst>
                <a:path w="499" h="699" extrusionOk="0">
                  <a:moveTo>
                    <a:pt x="90" y="1"/>
                  </a:moveTo>
                  <a:cubicBezTo>
                    <a:pt x="76" y="1"/>
                    <a:pt x="62" y="4"/>
                    <a:pt x="49" y="11"/>
                  </a:cubicBezTo>
                  <a:cubicBezTo>
                    <a:pt x="21" y="31"/>
                    <a:pt x="0" y="66"/>
                    <a:pt x="0" y="94"/>
                  </a:cubicBezTo>
                  <a:cubicBezTo>
                    <a:pt x="0" y="107"/>
                    <a:pt x="14" y="114"/>
                    <a:pt x="14" y="135"/>
                  </a:cubicBezTo>
                  <a:cubicBezTo>
                    <a:pt x="125" y="308"/>
                    <a:pt x="228" y="481"/>
                    <a:pt x="312" y="654"/>
                  </a:cubicBezTo>
                  <a:cubicBezTo>
                    <a:pt x="331" y="683"/>
                    <a:pt x="363" y="698"/>
                    <a:pt x="395" y="698"/>
                  </a:cubicBezTo>
                  <a:cubicBezTo>
                    <a:pt x="409" y="698"/>
                    <a:pt x="423" y="695"/>
                    <a:pt x="436" y="689"/>
                  </a:cubicBezTo>
                  <a:cubicBezTo>
                    <a:pt x="478" y="661"/>
                    <a:pt x="498" y="613"/>
                    <a:pt x="471" y="564"/>
                  </a:cubicBezTo>
                  <a:cubicBezTo>
                    <a:pt x="381" y="391"/>
                    <a:pt x="277" y="218"/>
                    <a:pt x="166" y="38"/>
                  </a:cubicBezTo>
                  <a:cubicBezTo>
                    <a:pt x="147" y="15"/>
                    <a:pt x="119" y="1"/>
                    <a:pt x="90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9" name="Google Shape;99;p3"/>
          <p:cNvSpPr/>
          <p:nvPr/>
        </p:nvSpPr>
        <p:spPr>
          <a:xfrm>
            <a:off x="2196400" y="1441867"/>
            <a:ext cx="7799200" cy="4277200"/>
          </a:xfrm>
          <a:prstGeom prst="roundRect">
            <a:avLst>
              <a:gd name="adj" fmla="val 8397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" name="Google Shape;100;p3"/>
          <p:cNvSpPr/>
          <p:nvPr/>
        </p:nvSpPr>
        <p:spPr>
          <a:xfrm>
            <a:off x="2829846" y="4092630"/>
            <a:ext cx="93588" cy="161321"/>
          </a:xfrm>
          <a:custGeom>
            <a:avLst/>
            <a:gdLst/>
            <a:ahLst/>
            <a:cxnLst/>
            <a:rect l="l" t="t" r="r" b="b"/>
            <a:pathLst>
              <a:path w="333" h="574" extrusionOk="0">
                <a:moveTo>
                  <a:pt x="84" y="0"/>
                </a:moveTo>
                <a:cubicBezTo>
                  <a:pt x="72" y="0"/>
                  <a:pt x="60" y="3"/>
                  <a:pt x="49" y="8"/>
                </a:cubicBezTo>
                <a:cubicBezTo>
                  <a:pt x="14" y="15"/>
                  <a:pt x="0" y="50"/>
                  <a:pt x="0" y="84"/>
                </a:cubicBezTo>
                <a:cubicBezTo>
                  <a:pt x="0" y="91"/>
                  <a:pt x="7" y="98"/>
                  <a:pt x="7" y="119"/>
                </a:cubicBezTo>
                <a:cubicBezTo>
                  <a:pt x="56" y="251"/>
                  <a:pt x="111" y="389"/>
                  <a:pt x="152" y="513"/>
                </a:cubicBezTo>
                <a:cubicBezTo>
                  <a:pt x="169" y="552"/>
                  <a:pt x="203" y="573"/>
                  <a:pt x="237" y="573"/>
                </a:cubicBezTo>
                <a:cubicBezTo>
                  <a:pt x="246" y="573"/>
                  <a:pt x="255" y="572"/>
                  <a:pt x="263" y="569"/>
                </a:cubicBezTo>
                <a:cubicBezTo>
                  <a:pt x="312" y="548"/>
                  <a:pt x="332" y="500"/>
                  <a:pt x="319" y="458"/>
                </a:cubicBezTo>
                <a:cubicBezTo>
                  <a:pt x="270" y="327"/>
                  <a:pt x="222" y="188"/>
                  <a:pt x="159" y="50"/>
                </a:cubicBezTo>
                <a:cubicBezTo>
                  <a:pt x="149" y="19"/>
                  <a:pt x="117" y="0"/>
                  <a:pt x="8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1" name="Google Shape;101;p3"/>
          <p:cNvGrpSpPr/>
          <p:nvPr/>
        </p:nvGrpSpPr>
        <p:grpSpPr>
          <a:xfrm>
            <a:off x="2472400" y="1434233"/>
            <a:ext cx="7247200" cy="4277200"/>
            <a:chOff x="1854300" y="1075675"/>
            <a:chExt cx="5435400" cy="3207900"/>
          </a:xfrm>
        </p:grpSpPr>
        <p:sp>
          <p:nvSpPr>
            <p:cNvPr id="102" name="Google Shape;102;p3"/>
            <p:cNvSpPr/>
            <p:nvPr/>
          </p:nvSpPr>
          <p:spPr>
            <a:xfrm>
              <a:off x="1854300" y="1075675"/>
              <a:ext cx="5435400" cy="3207900"/>
            </a:xfrm>
            <a:prstGeom prst="roundRect">
              <a:avLst>
                <a:gd name="adj" fmla="val 8397"/>
              </a:avLst>
            </a:prstGeom>
            <a:solidFill>
              <a:srgbClr val="FDF7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3455200" y="1295325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5523225" y="1295350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" name="Google Shape;105;p3"/>
          <p:cNvSpPr txBox="1">
            <a:spLocks noGrp="1"/>
          </p:cNvSpPr>
          <p:nvPr>
            <p:ph type="title"/>
          </p:nvPr>
        </p:nvSpPr>
        <p:spPr>
          <a:xfrm>
            <a:off x="2196233" y="3180367"/>
            <a:ext cx="7799200" cy="130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84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6" name="Google Shape;106;p3"/>
          <p:cNvSpPr txBox="1">
            <a:spLocks noGrp="1"/>
          </p:cNvSpPr>
          <p:nvPr>
            <p:ph type="title" idx="2" hasCustomPrompt="1"/>
          </p:nvPr>
        </p:nvSpPr>
        <p:spPr>
          <a:xfrm>
            <a:off x="5343200" y="1855351"/>
            <a:ext cx="1505600" cy="1122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07" name="Google Shape;107;p3"/>
          <p:cNvSpPr txBox="1">
            <a:spLocks noGrp="1"/>
          </p:cNvSpPr>
          <p:nvPr>
            <p:ph type="subTitle" idx="1"/>
          </p:nvPr>
        </p:nvSpPr>
        <p:spPr>
          <a:xfrm>
            <a:off x="3048200" y="4550028"/>
            <a:ext cx="60956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8" name="Google Shape;108;p3"/>
          <p:cNvSpPr/>
          <p:nvPr/>
        </p:nvSpPr>
        <p:spPr>
          <a:xfrm rot="-10210584">
            <a:off x="4897051" y="889778"/>
            <a:ext cx="120700" cy="277151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" name="Google Shape;109;p3"/>
          <p:cNvSpPr/>
          <p:nvPr/>
        </p:nvSpPr>
        <p:spPr>
          <a:xfrm rot="-10210584">
            <a:off x="4773362" y="1284960"/>
            <a:ext cx="79701" cy="196793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3"/>
          <p:cNvSpPr/>
          <p:nvPr/>
        </p:nvSpPr>
        <p:spPr>
          <a:xfrm rot="-10210584">
            <a:off x="4676791" y="1641072"/>
            <a:ext cx="63629" cy="252552"/>
          </a:xfrm>
          <a:custGeom>
            <a:avLst/>
            <a:gdLst/>
            <a:ahLst/>
            <a:cxnLst/>
            <a:rect l="l" t="t" r="r" b="b"/>
            <a:pathLst>
              <a:path w="194" h="770" extrusionOk="0">
                <a:moveTo>
                  <a:pt x="104" y="0"/>
                </a:moveTo>
                <a:cubicBezTo>
                  <a:pt x="55" y="0"/>
                  <a:pt x="21" y="35"/>
                  <a:pt x="21" y="83"/>
                </a:cubicBezTo>
                <a:lnTo>
                  <a:pt x="21" y="104"/>
                </a:lnTo>
                <a:cubicBezTo>
                  <a:pt x="21" y="291"/>
                  <a:pt x="21" y="491"/>
                  <a:pt x="0" y="692"/>
                </a:cubicBezTo>
                <a:cubicBezTo>
                  <a:pt x="0" y="736"/>
                  <a:pt x="29" y="769"/>
                  <a:pt x="71" y="769"/>
                </a:cubicBezTo>
                <a:cubicBezTo>
                  <a:pt x="75" y="769"/>
                  <a:pt x="79" y="769"/>
                  <a:pt x="83" y="768"/>
                </a:cubicBezTo>
                <a:cubicBezTo>
                  <a:pt x="87" y="769"/>
                  <a:pt x="91" y="769"/>
                  <a:pt x="95" y="769"/>
                </a:cubicBezTo>
                <a:cubicBezTo>
                  <a:pt x="138" y="769"/>
                  <a:pt x="173" y="736"/>
                  <a:pt x="173" y="692"/>
                </a:cubicBezTo>
                <a:cubicBezTo>
                  <a:pt x="187" y="491"/>
                  <a:pt x="194" y="291"/>
                  <a:pt x="194" y="104"/>
                </a:cubicBezTo>
                <a:lnTo>
                  <a:pt x="194" y="83"/>
                </a:lnTo>
                <a:cubicBezTo>
                  <a:pt x="194" y="35"/>
                  <a:pt x="159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1" name="Google Shape;111;p3"/>
          <p:cNvSpPr/>
          <p:nvPr/>
        </p:nvSpPr>
        <p:spPr>
          <a:xfrm rot="10210584" flipH="1">
            <a:off x="7174130" y="838029"/>
            <a:ext cx="120700" cy="277151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2" name="Google Shape;112;p3"/>
          <p:cNvSpPr/>
          <p:nvPr/>
        </p:nvSpPr>
        <p:spPr>
          <a:xfrm rot="10210584" flipH="1">
            <a:off x="7338819" y="1233210"/>
            <a:ext cx="79701" cy="196793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" name="Google Shape;113;p3"/>
          <p:cNvSpPr/>
          <p:nvPr/>
        </p:nvSpPr>
        <p:spPr>
          <a:xfrm rot="-10210584">
            <a:off x="5467775" y="-65208"/>
            <a:ext cx="161371" cy="258456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" name="Google Shape;114;p3"/>
          <p:cNvSpPr/>
          <p:nvPr/>
        </p:nvSpPr>
        <p:spPr>
          <a:xfrm rot="-10210584">
            <a:off x="5272363" y="284293"/>
            <a:ext cx="116108" cy="186297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" name="Google Shape;115;p3"/>
          <p:cNvSpPr/>
          <p:nvPr/>
        </p:nvSpPr>
        <p:spPr>
          <a:xfrm rot="-10210584">
            <a:off x="5053197" y="590469"/>
            <a:ext cx="129556" cy="245664"/>
          </a:xfrm>
          <a:custGeom>
            <a:avLst/>
            <a:gdLst/>
            <a:ahLst/>
            <a:cxnLst/>
            <a:rect l="l" t="t" r="r" b="b"/>
            <a:pathLst>
              <a:path w="395" h="749" extrusionOk="0">
                <a:moveTo>
                  <a:pt x="292" y="1"/>
                </a:moveTo>
                <a:cubicBezTo>
                  <a:pt x="256" y="1"/>
                  <a:pt x="225" y="25"/>
                  <a:pt x="215" y="56"/>
                </a:cubicBezTo>
                <a:cubicBezTo>
                  <a:pt x="145" y="243"/>
                  <a:pt x="76" y="430"/>
                  <a:pt x="7" y="624"/>
                </a:cubicBezTo>
                <a:cubicBezTo>
                  <a:pt x="0" y="638"/>
                  <a:pt x="0" y="645"/>
                  <a:pt x="0" y="659"/>
                </a:cubicBezTo>
                <a:cubicBezTo>
                  <a:pt x="0" y="693"/>
                  <a:pt x="14" y="728"/>
                  <a:pt x="55" y="742"/>
                </a:cubicBezTo>
                <a:cubicBezTo>
                  <a:pt x="65" y="746"/>
                  <a:pt x="76" y="749"/>
                  <a:pt x="86" y="749"/>
                </a:cubicBezTo>
                <a:cubicBezTo>
                  <a:pt x="121" y="749"/>
                  <a:pt x="156" y="725"/>
                  <a:pt x="166" y="693"/>
                </a:cubicBezTo>
                <a:cubicBezTo>
                  <a:pt x="249" y="499"/>
                  <a:pt x="318" y="313"/>
                  <a:pt x="374" y="119"/>
                </a:cubicBezTo>
                <a:cubicBezTo>
                  <a:pt x="395" y="70"/>
                  <a:pt x="367" y="22"/>
                  <a:pt x="325" y="8"/>
                </a:cubicBezTo>
                <a:cubicBezTo>
                  <a:pt x="314" y="3"/>
                  <a:pt x="303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" name="Google Shape;116;p3"/>
          <p:cNvSpPr/>
          <p:nvPr/>
        </p:nvSpPr>
        <p:spPr>
          <a:xfrm rot="-10210584">
            <a:off x="4897051" y="889778"/>
            <a:ext cx="120700" cy="277151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" name="Google Shape;117;p3"/>
          <p:cNvSpPr/>
          <p:nvPr/>
        </p:nvSpPr>
        <p:spPr>
          <a:xfrm rot="-10210584">
            <a:off x="4773362" y="1284960"/>
            <a:ext cx="79701" cy="196793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" name="Google Shape;118;p3"/>
          <p:cNvSpPr/>
          <p:nvPr/>
        </p:nvSpPr>
        <p:spPr>
          <a:xfrm rot="10210584" flipH="1">
            <a:off x="6562736" y="-116959"/>
            <a:ext cx="161371" cy="258456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" name="Google Shape;119;p3"/>
          <p:cNvSpPr/>
          <p:nvPr/>
        </p:nvSpPr>
        <p:spPr>
          <a:xfrm rot="10210584" flipH="1">
            <a:off x="6803411" y="232542"/>
            <a:ext cx="116108" cy="186297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0" name="Google Shape;120;p3"/>
          <p:cNvSpPr/>
          <p:nvPr/>
        </p:nvSpPr>
        <p:spPr>
          <a:xfrm rot="10210584" flipH="1">
            <a:off x="7009130" y="538720"/>
            <a:ext cx="129556" cy="245664"/>
          </a:xfrm>
          <a:custGeom>
            <a:avLst/>
            <a:gdLst/>
            <a:ahLst/>
            <a:cxnLst/>
            <a:rect l="l" t="t" r="r" b="b"/>
            <a:pathLst>
              <a:path w="395" h="749" extrusionOk="0">
                <a:moveTo>
                  <a:pt x="292" y="1"/>
                </a:moveTo>
                <a:cubicBezTo>
                  <a:pt x="256" y="1"/>
                  <a:pt x="225" y="25"/>
                  <a:pt x="215" y="56"/>
                </a:cubicBezTo>
                <a:cubicBezTo>
                  <a:pt x="145" y="243"/>
                  <a:pt x="76" y="430"/>
                  <a:pt x="7" y="624"/>
                </a:cubicBezTo>
                <a:cubicBezTo>
                  <a:pt x="0" y="638"/>
                  <a:pt x="0" y="645"/>
                  <a:pt x="0" y="659"/>
                </a:cubicBezTo>
                <a:cubicBezTo>
                  <a:pt x="0" y="693"/>
                  <a:pt x="14" y="728"/>
                  <a:pt x="55" y="742"/>
                </a:cubicBezTo>
                <a:cubicBezTo>
                  <a:pt x="65" y="746"/>
                  <a:pt x="76" y="749"/>
                  <a:pt x="86" y="749"/>
                </a:cubicBezTo>
                <a:cubicBezTo>
                  <a:pt x="121" y="749"/>
                  <a:pt x="156" y="725"/>
                  <a:pt x="166" y="693"/>
                </a:cubicBezTo>
                <a:cubicBezTo>
                  <a:pt x="249" y="499"/>
                  <a:pt x="318" y="313"/>
                  <a:pt x="374" y="119"/>
                </a:cubicBezTo>
                <a:cubicBezTo>
                  <a:pt x="395" y="70"/>
                  <a:pt x="367" y="22"/>
                  <a:pt x="325" y="8"/>
                </a:cubicBezTo>
                <a:cubicBezTo>
                  <a:pt x="314" y="3"/>
                  <a:pt x="303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3"/>
          <p:cNvSpPr/>
          <p:nvPr/>
        </p:nvSpPr>
        <p:spPr>
          <a:xfrm rot="10210584" flipH="1">
            <a:off x="7174130" y="838029"/>
            <a:ext cx="120700" cy="277151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" name="Google Shape;122;p3"/>
          <p:cNvSpPr/>
          <p:nvPr/>
        </p:nvSpPr>
        <p:spPr>
          <a:xfrm rot="10210584" flipH="1">
            <a:off x="7338819" y="1233210"/>
            <a:ext cx="79701" cy="196793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" name="Google Shape;123;p3"/>
          <p:cNvSpPr/>
          <p:nvPr/>
        </p:nvSpPr>
        <p:spPr>
          <a:xfrm rot="10210584" flipH="1">
            <a:off x="7451460" y="1589323"/>
            <a:ext cx="63629" cy="252552"/>
          </a:xfrm>
          <a:custGeom>
            <a:avLst/>
            <a:gdLst/>
            <a:ahLst/>
            <a:cxnLst/>
            <a:rect l="l" t="t" r="r" b="b"/>
            <a:pathLst>
              <a:path w="194" h="770" extrusionOk="0">
                <a:moveTo>
                  <a:pt x="104" y="0"/>
                </a:moveTo>
                <a:cubicBezTo>
                  <a:pt x="55" y="0"/>
                  <a:pt x="21" y="35"/>
                  <a:pt x="21" y="83"/>
                </a:cubicBezTo>
                <a:lnTo>
                  <a:pt x="21" y="104"/>
                </a:lnTo>
                <a:cubicBezTo>
                  <a:pt x="21" y="291"/>
                  <a:pt x="21" y="491"/>
                  <a:pt x="0" y="692"/>
                </a:cubicBezTo>
                <a:cubicBezTo>
                  <a:pt x="0" y="736"/>
                  <a:pt x="29" y="769"/>
                  <a:pt x="71" y="769"/>
                </a:cubicBezTo>
                <a:cubicBezTo>
                  <a:pt x="75" y="769"/>
                  <a:pt x="79" y="769"/>
                  <a:pt x="83" y="768"/>
                </a:cubicBezTo>
                <a:cubicBezTo>
                  <a:pt x="87" y="769"/>
                  <a:pt x="91" y="769"/>
                  <a:pt x="95" y="769"/>
                </a:cubicBezTo>
                <a:cubicBezTo>
                  <a:pt x="138" y="769"/>
                  <a:pt x="173" y="736"/>
                  <a:pt x="173" y="692"/>
                </a:cubicBezTo>
                <a:cubicBezTo>
                  <a:pt x="187" y="491"/>
                  <a:pt x="194" y="291"/>
                  <a:pt x="194" y="104"/>
                </a:cubicBezTo>
                <a:lnTo>
                  <a:pt x="194" y="83"/>
                </a:lnTo>
                <a:cubicBezTo>
                  <a:pt x="194" y="35"/>
                  <a:pt x="159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4" name="Google Shape;124;p3"/>
          <p:cNvGrpSpPr/>
          <p:nvPr/>
        </p:nvGrpSpPr>
        <p:grpSpPr>
          <a:xfrm flipH="1">
            <a:off x="9040069" y="5092992"/>
            <a:ext cx="4401907" cy="2008040"/>
            <a:chOff x="3967525" y="3427700"/>
            <a:chExt cx="529950" cy="241750"/>
          </a:xfrm>
        </p:grpSpPr>
        <p:sp>
          <p:nvSpPr>
            <p:cNvPr id="125" name="Google Shape;125;p3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7" name="Google Shape;127;p3"/>
          <p:cNvGrpSpPr/>
          <p:nvPr/>
        </p:nvGrpSpPr>
        <p:grpSpPr>
          <a:xfrm>
            <a:off x="-778427" y="-12029"/>
            <a:ext cx="2974645" cy="1347136"/>
            <a:chOff x="3967525" y="3427700"/>
            <a:chExt cx="529950" cy="240000"/>
          </a:xfrm>
        </p:grpSpPr>
        <p:sp>
          <p:nvSpPr>
            <p:cNvPr id="128" name="Google Shape;128;p3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3967850" y="3447744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5964984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2" name="Google Shape;1062;p23"/>
          <p:cNvGrpSpPr/>
          <p:nvPr/>
        </p:nvGrpSpPr>
        <p:grpSpPr>
          <a:xfrm rot="8665302" flipH="1">
            <a:off x="6755555" y="5028190"/>
            <a:ext cx="5623827" cy="2370471"/>
            <a:chOff x="4797602" y="1971959"/>
            <a:chExt cx="4217980" cy="1777900"/>
          </a:xfrm>
        </p:grpSpPr>
        <p:sp>
          <p:nvSpPr>
            <p:cNvPr id="1063" name="Google Shape;1063;p23"/>
            <p:cNvSpPr/>
            <p:nvPr/>
          </p:nvSpPr>
          <p:spPr>
            <a:xfrm rot="-7552065">
              <a:off x="8239225" y="2614257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4" name="Google Shape;1064;p23"/>
            <p:cNvSpPr/>
            <p:nvPr/>
          </p:nvSpPr>
          <p:spPr>
            <a:xfrm rot="-7552065">
              <a:off x="8436815" y="2484396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5" name="Google Shape;1065;p23"/>
            <p:cNvSpPr/>
            <p:nvPr/>
          </p:nvSpPr>
          <p:spPr>
            <a:xfrm rot="-7552065">
              <a:off x="8043600" y="2725312"/>
              <a:ext cx="51494" cy="17672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6" name="Google Shape;1066;p23"/>
            <p:cNvSpPr/>
            <p:nvPr/>
          </p:nvSpPr>
          <p:spPr>
            <a:xfrm rot="-7552065">
              <a:off x="8609270" y="2299221"/>
              <a:ext cx="57261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7" name="Google Shape;1067;p23"/>
            <p:cNvSpPr/>
            <p:nvPr/>
          </p:nvSpPr>
          <p:spPr>
            <a:xfrm rot="-7552065">
              <a:off x="7824991" y="286016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8" name="Google Shape;1068;p23"/>
            <p:cNvSpPr/>
            <p:nvPr/>
          </p:nvSpPr>
          <p:spPr>
            <a:xfrm rot="-7552065">
              <a:off x="8758896" y="2150565"/>
              <a:ext cx="64265" cy="157572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9" name="Google Shape;1069;p23"/>
            <p:cNvSpPr/>
            <p:nvPr/>
          </p:nvSpPr>
          <p:spPr>
            <a:xfrm rot="-7552065">
              <a:off x="7583843" y="2933983"/>
              <a:ext cx="74358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0" name="Google Shape;1070;p23"/>
            <p:cNvSpPr/>
            <p:nvPr/>
          </p:nvSpPr>
          <p:spPr>
            <a:xfrm rot="-7552065">
              <a:off x="8915465" y="1972880"/>
              <a:ext cx="64265" cy="121320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1" name="Google Shape;1071;p23"/>
            <p:cNvSpPr/>
            <p:nvPr/>
          </p:nvSpPr>
          <p:spPr>
            <a:xfrm rot="-7552065">
              <a:off x="7362156" y="298950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2" name="Google Shape;1072;p23"/>
            <p:cNvSpPr/>
            <p:nvPr/>
          </p:nvSpPr>
          <p:spPr>
            <a:xfrm rot="-7552065">
              <a:off x="7135419" y="3070476"/>
              <a:ext cx="75593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3" name="Google Shape;1073;p23"/>
            <p:cNvSpPr/>
            <p:nvPr/>
          </p:nvSpPr>
          <p:spPr>
            <a:xfrm rot="-7552065">
              <a:off x="6878288" y="3093885"/>
              <a:ext cx="95573" cy="14830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4" name="Google Shape;1074;p23"/>
            <p:cNvSpPr/>
            <p:nvPr/>
          </p:nvSpPr>
          <p:spPr>
            <a:xfrm rot="-7552065">
              <a:off x="6650682" y="3115934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5" name="Google Shape;1075;p23"/>
            <p:cNvSpPr/>
            <p:nvPr/>
          </p:nvSpPr>
          <p:spPr>
            <a:xfrm rot="-7552065">
              <a:off x="6426387" y="3169124"/>
              <a:ext cx="81567" cy="11596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6" name="Google Shape;1076;p23"/>
            <p:cNvSpPr/>
            <p:nvPr/>
          </p:nvSpPr>
          <p:spPr>
            <a:xfrm rot="-7552065">
              <a:off x="6171727" y="3183814"/>
              <a:ext cx="98457" cy="147273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7" name="Google Shape;1077;p23"/>
            <p:cNvSpPr/>
            <p:nvPr/>
          </p:nvSpPr>
          <p:spPr>
            <a:xfrm rot="-7552065">
              <a:off x="5947514" y="3209007"/>
              <a:ext cx="101340" cy="162309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8" name="Google Shape;1078;p23"/>
            <p:cNvSpPr/>
            <p:nvPr/>
          </p:nvSpPr>
          <p:spPr>
            <a:xfrm rot="-7552065">
              <a:off x="5726253" y="3276864"/>
              <a:ext cx="72916" cy="116995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9" name="Google Shape;1079;p23"/>
            <p:cNvSpPr/>
            <p:nvPr/>
          </p:nvSpPr>
          <p:spPr>
            <a:xfrm rot="-7552065">
              <a:off x="5479230" y="3315964"/>
              <a:ext cx="81361" cy="154276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0" name="Google Shape;1080;p23"/>
            <p:cNvSpPr/>
            <p:nvPr/>
          </p:nvSpPr>
          <p:spPr>
            <a:xfrm rot="-7552065">
              <a:off x="5271649" y="3377220"/>
              <a:ext cx="75799" cy="174050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1" name="Google Shape;1081;p23"/>
            <p:cNvSpPr/>
            <p:nvPr/>
          </p:nvSpPr>
          <p:spPr>
            <a:xfrm rot="-7552065">
              <a:off x="5063998" y="3498735"/>
              <a:ext cx="50052" cy="123586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2" name="Google Shape;1082;p23"/>
            <p:cNvSpPr/>
            <p:nvPr/>
          </p:nvSpPr>
          <p:spPr>
            <a:xfrm rot="-7552065">
              <a:off x="4853592" y="3607903"/>
              <a:ext cx="39959" cy="158602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83" name="Google Shape;1083;p23"/>
          <p:cNvGrpSpPr/>
          <p:nvPr/>
        </p:nvGrpSpPr>
        <p:grpSpPr>
          <a:xfrm>
            <a:off x="-657969" y="5680939"/>
            <a:ext cx="3035695" cy="1384808"/>
            <a:chOff x="3967525" y="3427700"/>
            <a:chExt cx="529950" cy="241750"/>
          </a:xfrm>
        </p:grpSpPr>
        <p:sp>
          <p:nvSpPr>
            <p:cNvPr id="1084" name="Google Shape;1084;p23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5" name="Google Shape;1085;p23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86" name="Google Shape;1086;p23"/>
          <p:cNvGrpSpPr/>
          <p:nvPr/>
        </p:nvGrpSpPr>
        <p:grpSpPr>
          <a:xfrm flipH="1">
            <a:off x="10988976" y="1332057"/>
            <a:ext cx="1894889" cy="864401"/>
            <a:chOff x="3967525" y="3427700"/>
            <a:chExt cx="529950" cy="241750"/>
          </a:xfrm>
        </p:grpSpPr>
        <p:sp>
          <p:nvSpPr>
            <p:cNvPr id="1087" name="Google Shape;1087;p23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8" name="Google Shape;1088;p23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89" name="Google Shape;1089;p23"/>
          <p:cNvSpPr/>
          <p:nvPr/>
        </p:nvSpPr>
        <p:spPr>
          <a:xfrm>
            <a:off x="6322867" y="2076401"/>
            <a:ext cx="4557200" cy="38916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0" name="Google Shape;1090;p23"/>
          <p:cNvSpPr/>
          <p:nvPr/>
        </p:nvSpPr>
        <p:spPr>
          <a:xfrm>
            <a:off x="1311933" y="2076401"/>
            <a:ext cx="4557200" cy="38916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1" name="Google Shape;1091;p23"/>
          <p:cNvSpPr txBox="1">
            <a:spLocks noGrp="1"/>
          </p:cNvSpPr>
          <p:nvPr>
            <p:ph type="subTitle" idx="1"/>
          </p:nvPr>
        </p:nvSpPr>
        <p:spPr>
          <a:xfrm>
            <a:off x="2309933" y="4177612"/>
            <a:ext cx="2566800" cy="7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200">
                <a:solidFill>
                  <a:schemeClr val="accent1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92" name="Google Shape;1092;p23"/>
          <p:cNvSpPr txBox="1">
            <a:spLocks noGrp="1"/>
          </p:cNvSpPr>
          <p:nvPr>
            <p:ph type="subTitle" idx="2"/>
          </p:nvPr>
        </p:nvSpPr>
        <p:spPr>
          <a:xfrm>
            <a:off x="7315259" y="4177612"/>
            <a:ext cx="2566800" cy="7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200">
                <a:solidFill>
                  <a:schemeClr val="accent1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Bebas Neue"/>
              <a:buNone/>
              <a:defRPr sz="3333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93" name="Google Shape;1093;p23"/>
          <p:cNvSpPr txBox="1">
            <a:spLocks noGrp="1"/>
          </p:cNvSpPr>
          <p:nvPr>
            <p:ph type="subTitle" idx="3"/>
          </p:nvPr>
        </p:nvSpPr>
        <p:spPr>
          <a:xfrm>
            <a:off x="1655067" y="4723021"/>
            <a:ext cx="3876800" cy="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94" name="Google Shape;1094;p23"/>
          <p:cNvSpPr txBox="1">
            <a:spLocks noGrp="1"/>
          </p:cNvSpPr>
          <p:nvPr>
            <p:ph type="subTitle" idx="4"/>
          </p:nvPr>
        </p:nvSpPr>
        <p:spPr>
          <a:xfrm>
            <a:off x="6660265" y="4723021"/>
            <a:ext cx="3876800" cy="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95" name="Google Shape;1095;p23"/>
          <p:cNvSpPr txBox="1">
            <a:spLocks noGrp="1"/>
          </p:cNvSpPr>
          <p:nvPr>
            <p:ph type="title"/>
          </p:nvPr>
        </p:nvSpPr>
        <p:spPr>
          <a:xfrm>
            <a:off x="2260300" y="491767"/>
            <a:ext cx="7671600" cy="108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67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96" name="Google Shape;1096;p23"/>
          <p:cNvSpPr/>
          <p:nvPr/>
        </p:nvSpPr>
        <p:spPr>
          <a:xfrm>
            <a:off x="965933" y="538167"/>
            <a:ext cx="10260400" cy="8644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97" name="Google Shape;1097;p23"/>
          <p:cNvGrpSpPr/>
          <p:nvPr/>
        </p:nvGrpSpPr>
        <p:grpSpPr>
          <a:xfrm>
            <a:off x="1321067" y="-6987"/>
            <a:ext cx="433576" cy="1076985"/>
            <a:chOff x="2760125" y="-5241"/>
            <a:chExt cx="325182" cy="807739"/>
          </a:xfrm>
        </p:grpSpPr>
        <p:sp>
          <p:nvSpPr>
            <p:cNvPr id="1098" name="Google Shape;1098;p23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23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23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1" name="Google Shape;1101;p23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02" name="Google Shape;1102;p23"/>
          <p:cNvGrpSpPr/>
          <p:nvPr/>
        </p:nvGrpSpPr>
        <p:grpSpPr>
          <a:xfrm>
            <a:off x="10307837" y="-58737"/>
            <a:ext cx="461496" cy="1128769"/>
            <a:chOff x="6037753" y="-44053"/>
            <a:chExt cx="346122" cy="846577"/>
          </a:xfrm>
        </p:grpSpPr>
        <p:sp>
          <p:nvSpPr>
            <p:cNvPr id="1103" name="Google Shape;1103;p23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4" name="Google Shape;1104;p23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5" name="Google Shape;1105;p23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6" name="Google Shape;1106;p23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5004873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1" name="Google Shape;1171;p25"/>
          <p:cNvGrpSpPr/>
          <p:nvPr/>
        </p:nvGrpSpPr>
        <p:grpSpPr>
          <a:xfrm rot="9637259">
            <a:off x="-369526" y="648179"/>
            <a:ext cx="4405769" cy="1402731"/>
            <a:chOff x="5216820" y="2493850"/>
            <a:chExt cx="3304482" cy="1052097"/>
          </a:xfrm>
        </p:grpSpPr>
        <p:sp>
          <p:nvSpPr>
            <p:cNvPr id="1172" name="Google Shape;1172;p25"/>
            <p:cNvSpPr/>
            <p:nvPr/>
          </p:nvSpPr>
          <p:spPr>
            <a:xfrm rot="-7552065">
              <a:off x="8239225" y="2614257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25"/>
            <p:cNvSpPr/>
            <p:nvPr/>
          </p:nvSpPr>
          <p:spPr>
            <a:xfrm rot="-7552065">
              <a:off x="8436815" y="2484396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25"/>
            <p:cNvSpPr/>
            <p:nvPr/>
          </p:nvSpPr>
          <p:spPr>
            <a:xfrm rot="-7552065">
              <a:off x="8043600" y="2725312"/>
              <a:ext cx="51494" cy="17672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25"/>
            <p:cNvSpPr/>
            <p:nvPr/>
          </p:nvSpPr>
          <p:spPr>
            <a:xfrm rot="-7552065">
              <a:off x="7824991" y="286016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25"/>
            <p:cNvSpPr/>
            <p:nvPr/>
          </p:nvSpPr>
          <p:spPr>
            <a:xfrm rot="-7552065">
              <a:off x="7583843" y="2933983"/>
              <a:ext cx="74358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25"/>
            <p:cNvSpPr/>
            <p:nvPr/>
          </p:nvSpPr>
          <p:spPr>
            <a:xfrm rot="-7552065">
              <a:off x="7362156" y="298950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25"/>
            <p:cNvSpPr/>
            <p:nvPr/>
          </p:nvSpPr>
          <p:spPr>
            <a:xfrm rot="-7552065">
              <a:off x="7135419" y="3070476"/>
              <a:ext cx="75593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25"/>
            <p:cNvSpPr/>
            <p:nvPr/>
          </p:nvSpPr>
          <p:spPr>
            <a:xfrm rot="-7552065">
              <a:off x="6878288" y="3093885"/>
              <a:ext cx="95573" cy="14830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25"/>
            <p:cNvSpPr/>
            <p:nvPr/>
          </p:nvSpPr>
          <p:spPr>
            <a:xfrm rot="-7552065">
              <a:off x="6650682" y="3115934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25"/>
            <p:cNvSpPr/>
            <p:nvPr/>
          </p:nvSpPr>
          <p:spPr>
            <a:xfrm rot="-7552065">
              <a:off x="6426387" y="3169124"/>
              <a:ext cx="81567" cy="11596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25"/>
            <p:cNvSpPr/>
            <p:nvPr/>
          </p:nvSpPr>
          <p:spPr>
            <a:xfrm rot="-7552065">
              <a:off x="6171727" y="3183814"/>
              <a:ext cx="98457" cy="147273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25"/>
            <p:cNvSpPr/>
            <p:nvPr/>
          </p:nvSpPr>
          <p:spPr>
            <a:xfrm rot="-7552065">
              <a:off x="5947514" y="3209007"/>
              <a:ext cx="101340" cy="162309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25"/>
            <p:cNvSpPr/>
            <p:nvPr/>
          </p:nvSpPr>
          <p:spPr>
            <a:xfrm rot="-7552065">
              <a:off x="5726253" y="3276864"/>
              <a:ext cx="72916" cy="116995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25"/>
            <p:cNvSpPr/>
            <p:nvPr/>
          </p:nvSpPr>
          <p:spPr>
            <a:xfrm rot="-7552065">
              <a:off x="5479230" y="3315964"/>
              <a:ext cx="81361" cy="154276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25"/>
            <p:cNvSpPr/>
            <p:nvPr/>
          </p:nvSpPr>
          <p:spPr>
            <a:xfrm rot="-7552065">
              <a:off x="5271649" y="3377220"/>
              <a:ext cx="75799" cy="174050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87" name="Google Shape;1187;p25"/>
          <p:cNvSpPr/>
          <p:nvPr/>
        </p:nvSpPr>
        <p:spPr>
          <a:xfrm>
            <a:off x="6272127" y="2038617"/>
            <a:ext cx="4644000" cy="1780000"/>
          </a:xfrm>
          <a:prstGeom prst="roundRect">
            <a:avLst>
              <a:gd name="adj" fmla="val 12354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8" name="Google Shape;1188;p25"/>
          <p:cNvSpPr/>
          <p:nvPr/>
        </p:nvSpPr>
        <p:spPr>
          <a:xfrm>
            <a:off x="6272127" y="4223133"/>
            <a:ext cx="4644000" cy="1780000"/>
          </a:xfrm>
          <a:prstGeom prst="roundRect">
            <a:avLst>
              <a:gd name="adj" fmla="val 13143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9" name="Google Shape;1189;p25"/>
          <p:cNvSpPr/>
          <p:nvPr/>
        </p:nvSpPr>
        <p:spPr>
          <a:xfrm>
            <a:off x="1258000" y="2020967"/>
            <a:ext cx="4644000" cy="1780000"/>
          </a:xfrm>
          <a:prstGeom prst="roundRect">
            <a:avLst>
              <a:gd name="adj" fmla="val 11193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0" name="Google Shape;1190;p25"/>
          <p:cNvSpPr/>
          <p:nvPr/>
        </p:nvSpPr>
        <p:spPr>
          <a:xfrm>
            <a:off x="1258000" y="4223133"/>
            <a:ext cx="4644000" cy="1780000"/>
          </a:xfrm>
          <a:prstGeom prst="roundRect">
            <a:avLst>
              <a:gd name="adj" fmla="val 12770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1" name="Google Shape;1191;p25"/>
          <p:cNvSpPr txBox="1">
            <a:spLocks noGrp="1"/>
          </p:cNvSpPr>
          <p:nvPr>
            <p:ph type="title"/>
          </p:nvPr>
        </p:nvSpPr>
        <p:spPr>
          <a:xfrm>
            <a:off x="1196800" y="2189567"/>
            <a:ext cx="4766400" cy="70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92" name="Google Shape;1192;p25"/>
          <p:cNvSpPr txBox="1">
            <a:spLocks noGrp="1"/>
          </p:cNvSpPr>
          <p:nvPr>
            <p:ph type="subTitle" idx="1"/>
          </p:nvPr>
        </p:nvSpPr>
        <p:spPr>
          <a:xfrm>
            <a:off x="1538535" y="2724923"/>
            <a:ext cx="40828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93" name="Google Shape;1193;p25"/>
          <p:cNvSpPr txBox="1">
            <a:spLocks noGrp="1"/>
          </p:cNvSpPr>
          <p:nvPr>
            <p:ph type="title" idx="2"/>
          </p:nvPr>
        </p:nvSpPr>
        <p:spPr>
          <a:xfrm>
            <a:off x="6194067" y="2189567"/>
            <a:ext cx="4800000" cy="70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94" name="Google Shape;1194;p25"/>
          <p:cNvSpPr txBox="1">
            <a:spLocks noGrp="1"/>
          </p:cNvSpPr>
          <p:nvPr>
            <p:ph type="subTitle" idx="3"/>
          </p:nvPr>
        </p:nvSpPr>
        <p:spPr>
          <a:xfrm>
            <a:off x="6552660" y="2724923"/>
            <a:ext cx="40828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95" name="Google Shape;1195;p25"/>
          <p:cNvSpPr txBox="1">
            <a:spLocks noGrp="1"/>
          </p:cNvSpPr>
          <p:nvPr>
            <p:ph type="title" idx="4"/>
          </p:nvPr>
        </p:nvSpPr>
        <p:spPr>
          <a:xfrm>
            <a:off x="1196800" y="4416301"/>
            <a:ext cx="4766400" cy="70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96" name="Google Shape;1196;p25"/>
          <p:cNvSpPr txBox="1">
            <a:spLocks noGrp="1"/>
          </p:cNvSpPr>
          <p:nvPr>
            <p:ph type="subTitle" idx="5"/>
          </p:nvPr>
        </p:nvSpPr>
        <p:spPr>
          <a:xfrm>
            <a:off x="1538535" y="4951660"/>
            <a:ext cx="40828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97" name="Google Shape;1197;p25"/>
          <p:cNvSpPr txBox="1">
            <a:spLocks noGrp="1"/>
          </p:cNvSpPr>
          <p:nvPr>
            <p:ph type="title" idx="6"/>
          </p:nvPr>
        </p:nvSpPr>
        <p:spPr>
          <a:xfrm>
            <a:off x="6210997" y="4416301"/>
            <a:ext cx="4766400" cy="70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98" name="Google Shape;1198;p25"/>
          <p:cNvSpPr txBox="1">
            <a:spLocks noGrp="1"/>
          </p:cNvSpPr>
          <p:nvPr>
            <p:ph type="subTitle" idx="7"/>
          </p:nvPr>
        </p:nvSpPr>
        <p:spPr>
          <a:xfrm>
            <a:off x="6552660" y="4951660"/>
            <a:ext cx="40828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99" name="Google Shape;1199;p25"/>
          <p:cNvSpPr txBox="1">
            <a:spLocks noGrp="1"/>
          </p:cNvSpPr>
          <p:nvPr>
            <p:ph type="title" idx="8"/>
          </p:nvPr>
        </p:nvSpPr>
        <p:spPr>
          <a:xfrm>
            <a:off x="960000" y="491767"/>
            <a:ext cx="10272000" cy="76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200" name="Google Shape;1200;p25"/>
          <p:cNvGrpSpPr/>
          <p:nvPr/>
        </p:nvGrpSpPr>
        <p:grpSpPr>
          <a:xfrm flipH="1">
            <a:off x="11286267" y="5949011"/>
            <a:ext cx="2037580" cy="705100"/>
            <a:chOff x="6438300" y="4207200"/>
            <a:chExt cx="2705710" cy="936305"/>
          </a:xfrm>
        </p:grpSpPr>
        <p:sp>
          <p:nvSpPr>
            <p:cNvPr id="1201" name="Google Shape;1201;p25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2" name="Google Shape;1202;p25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03" name="Google Shape;1203;p25"/>
          <p:cNvSpPr/>
          <p:nvPr/>
        </p:nvSpPr>
        <p:spPr>
          <a:xfrm>
            <a:off x="965933" y="538167"/>
            <a:ext cx="10260400" cy="8644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04" name="Google Shape;1204;p25"/>
          <p:cNvGrpSpPr/>
          <p:nvPr/>
        </p:nvGrpSpPr>
        <p:grpSpPr>
          <a:xfrm>
            <a:off x="1321067" y="-6987"/>
            <a:ext cx="433576" cy="1076985"/>
            <a:chOff x="2760125" y="-5241"/>
            <a:chExt cx="325182" cy="807739"/>
          </a:xfrm>
        </p:grpSpPr>
        <p:sp>
          <p:nvSpPr>
            <p:cNvPr id="1205" name="Google Shape;1205;p25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25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25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8" name="Google Shape;1208;p25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09" name="Google Shape;1209;p25"/>
          <p:cNvGrpSpPr/>
          <p:nvPr/>
        </p:nvGrpSpPr>
        <p:grpSpPr>
          <a:xfrm>
            <a:off x="10307837" y="-58737"/>
            <a:ext cx="461496" cy="1128769"/>
            <a:chOff x="6037753" y="-44053"/>
            <a:chExt cx="346122" cy="846577"/>
          </a:xfrm>
        </p:grpSpPr>
        <p:sp>
          <p:nvSpPr>
            <p:cNvPr id="1210" name="Google Shape;1210;p25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25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25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25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14" name="Google Shape;1214;p25"/>
          <p:cNvGrpSpPr/>
          <p:nvPr/>
        </p:nvGrpSpPr>
        <p:grpSpPr>
          <a:xfrm rot="7083540">
            <a:off x="9723811" y="1090765"/>
            <a:ext cx="4890347" cy="2742095"/>
            <a:chOff x="5693945" y="1342695"/>
            <a:chExt cx="3667609" cy="2056486"/>
          </a:xfrm>
        </p:grpSpPr>
        <p:sp>
          <p:nvSpPr>
            <p:cNvPr id="1215" name="Google Shape;1215;p25"/>
            <p:cNvSpPr/>
            <p:nvPr/>
          </p:nvSpPr>
          <p:spPr>
            <a:xfrm rot="-7552065">
              <a:off x="8239225" y="2614257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25"/>
            <p:cNvSpPr/>
            <p:nvPr/>
          </p:nvSpPr>
          <p:spPr>
            <a:xfrm rot="-7552065">
              <a:off x="8436815" y="2484396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25"/>
            <p:cNvSpPr/>
            <p:nvPr/>
          </p:nvSpPr>
          <p:spPr>
            <a:xfrm rot="-7552065">
              <a:off x="8043600" y="2725312"/>
              <a:ext cx="51494" cy="17672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25"/>
            <p:cNvSpPr/>
            <p:nvPr/>
          </p:nvSpPr>
          <p:spPr>
            <a:xfrm rot="-7552065">
              <a:off x="8609270" y="2299221"/>
              <a:ext cx="57261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9" name="Google Shape;1219;p25"/>
            <p:cNvSpPr/>
            <p:nvPr/>
          </p:nvSpPr>
          <p:spPr>
            <a:xfrm rot="-7552065">
              <a:off x="7824991" y="286016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0" name="Google Shape;1220;p25"/>
            <p:cNvSpPr/>
            <p:nvPr/>
          </p:nvSpPr>
          <p:spPr>
            <a:xfrm rot="-7552065">
              <a:off x="8758896" y="2150565"/>
              <a:ext cx="64265" cy="157572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1" name="Google Shape;1221;p25"/>
            <p:cNvSpPr/>
            <p:nvPr/>
          </p:nvSpPr>
          <p:spPr>
            <a:xfrm rot="-7552065">
              <a:off x="7583843" y="2933983"/>
              <a:ext cx="74358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25"/>
            <p:cNvSpPr/>
            <p:nvPr/>
          </p:nvSpPr>
          <p:spPr>
            <a:xfrm rot="-7552065">
              <a:off x="8915465" y="1972880"/>
              <a:ext cx="64265" cy="121320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3" name="Google Shape;1223;p25"/>
            <p:cNvSpPr/>
            <p:nvPr/>
          </p:nvSpPr>
          <p:spPr>
            <a:xfrm rot="-7552065">
              <a:off x="7362156" y="298950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4" name="Google Shape;1224;p25"/>
            <p:cNvSpPr/>
            <p:nvPr/>
          </p:nvSpPr>
          <p:spPr>
            <a:xfrm rot="-7552065">
              <a:off x="9035300" y="1751382"/>
              <a:ext cx="92895" cy="16622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5" name="Google Shape;1225;p25"/>
            <p:cNvSpPr/>
            <p:nvPr/>
          </p:nvSpPr>
          <p:spPr>
            <a:xfrm rot="-7552065">
              <a:off x="7135419" y="3070476"/>
              <a:ext cx="75593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6" name="Google Shape;1226;p25"/>
            <p:cNvSpPr/>
            <p:nvPr/>
          </p:nvSpPr>
          <p:spPr>
            <a:xfrm rot="-7552065">
              <a:off x="9142053" y="1564746"/>
              <a:ext cx="97015" cy="148303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7" name="Google Shape;1227;p25"/>
            <p:cNvSpPr/>
            <p:nvPr/>
          </p:nvSpPr>
          <p:spPr>
            <a:xfrm rot="-7552065">
              <a:off x="6878288" y="3093885"/>
              <a:ext cx="95573" cy="14830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25"/>
            <p:cNvSpPr/>
            <p:nvPr/>
          </p:nvSpPr>
          <p:spPr>
            <a:xfrm rot="-7552065">
              <a:off x="9247484" y="1355180"/>
              <a:ext cx="87334" cy="110609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25"/>
            <p:cNvSpPr/>
            <p:nvPr/>
          </p:nvSpPr>
          <p:spPr>
            <a:xfrm rot="-7552065">
              <a:off x="6650682" y="3115934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25"/>
            <p:cNvSpPr/>
            <p:nvPr/>
          </p:nvSpPr>
          <p:spPr>
            <a:xfrm rot="-7552065">
              <a:off x="6426387" y="3169124"/>
              <a:ext cx="81567" cy="11596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25"/>
            <p:cNvSpPr/>
            <p:nvPr/>
          </p:nvSpPr>
          <p:spPr>
            <a:xfrm rot="-7552065">
              <a:off x="6171727" y="3183814"/>
              <a:ext cx="98457" cy="147273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25"/>
            <p:cNvSpPr/>
            <p:nvPr/>
          </p:nvSpPr>
          <p:spPr>
            <a:xfrm rot="-7552065">
              <a:off x="5947514" y="3209007"/>
              <a:ext cx="101340" cy="162309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3" name="Google Shape;1233;p25"/>
            <p:cNvSpPr/>
            <p:nvPr/>
          </p:nvSpPr>
          <p:spPr>
            <a:xfrm rot="-7552065">
              <a:off x="5726253" y="3276864"/>
              <a:ext cx="72916" cy="116995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852070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0" name="Google Shape;1300;p27"/>
          <p:cNvGrpSpPr/>
          <p:nvPr/>
        </p:nvGrpSpPr>
        <p:grpSpPr>
          <a:xfrm rot="8100000">
            <a:off x="9689649" y="1482747"/>
            <a:ext cx="4412872" cy="3412951"/>
            <a:chOff x="6396287" y="882416"/>
            <a:chExt cx="3118293" cy="2411713"/>
          </a:xfrm>
        </p:grpSpPr>
        <p:sp>
          <p:nvSpPr>
            <p:cNvPr id="1301" name="Google Shape;1301;p27"/>
            <p:cNvSpPr/>
            <p:nvPr/>
          </p:nvSpPr>
          <p:spPr>
            <a:xfrm rot="-7552065">
              <a:off x="8239225" y="2614257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2" name="Google Shape;1302;p27"/>
            <p:cNvSpPr/>
            <p:nvPr/>
          </p:nvSpPr>
          <p:spPr>
            <a:xfrm rot="-7552065">
              <a:off x="8436815" y="2484396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3" name="Google Shape;1303;p27"/>
            <p:cNvSpPr/>
            <p:nvPr/>
          </p:nvSpPr>
          <p:spPr>
            <a:xfrm rot="-7552065">
              <a:off x="8043600" y="2725312"/>
              <a:ext cx="51494" cy="17672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4" name="Google Shape;1304;p27"/>
            <p:cNvSpPr/>
            <p:nvPr/>
          </p:nvSpPr>
          <p:spPr>
            <a:xfrm rot="-7552065">
              <a:off x="8609270" y="2299221"/>
              <a:ext cx="57261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5" name="Google Shape;1305;p27"/>
            <p:cNvSpPr/>
            <p:nvPr/>
          </p:nvSpPr>
          <p:spPr>
            <a:xfrm rot="-7552065">
              <a:off x="7824991" y="286016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27"/>
            <p:cNvSpPr/>
            <p:nvPr/>
          </p:nvSpPr>
          <p:spPr>
            <a:xfrm rot="-7552065">
              <a:off x="8758896" y="2150565"/>
              <a:ext cx="64265" cy="157572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27"/>
            <p:cNvSpPr/>
            <p:nvPr/>
          </p:nvSpPr>
          <p:spPr>
            <a:xfrm rot="-7552065">
              <a:off x="7583843" y="2933983"/>
              <a:ext cx="74358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27"/>
            <p:cNvSpPr/>
            <p:nvPr/>
          </p:nvSpPr>
          <p:spPr>
            <a:xfrm rot="-7552065">
              <a:off x="8915465" y="1972880"/>
              <a:ext cx="64265" cy="121320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27"/>
            <p:cNvSpPr/>
            <p:nvPr/>
          </p:nvSpPr>
          <p:spPr>
            <a:xfrm rot="-7552065">
              <a:off x="7362156" y="298950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27"/>
            <p:cNvSpPr/>
            <p:nvPr/>
          </p:nvSpPr>
          <p:spPr>
            <a:xfrm rot="-7552065">
              <a:off x="9035300" y="1751382"/>
              <a:ext cx="92895" cy="16622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27"/>
            <p:cNvSpPr/>
            <p:nvPr/>
          </p:nvSpPr>
          <p:spPr>
            <a:xfrm rot="-7552065">
              <a:off x="7135419" y="3070476"/>
              <a:ext cx="75593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2" name="Google Shape;1312;p27"/>
            <p:cNvSpPr/>
            <p:nvPr/>
          </p:nvSpPr>
          <p:spPr>
            <a:xfrm rot="-7552065">
              <a:off x="9142053" y="1564746"/>
              <a:ext cx="97015" cy="148303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3" name="Google Shape;1313;p27"/>
            <p:cNvSpPr/>
            <p:nvPr/>
          </p:nvSpPr>
          <p:spPr>
            <a:xfrm rot="-7552065">
              <a:off x="6878288" y="3093885"/>
              <a:ext cx="95573" cy="14830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27"/>
            <p:cNvSpPr/>
            <p:nvPr/>
          </p:nvSpPr>
          <p:spPr>
            <a:xfrm rot="-7552065">
              <a:off x="9247484" y="1355180"/>
              <a:ext cx="87334" cy="110609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27"/>
            <p:cNvSpPr/>
            <p:nvPr/>
          </p:nvSpPr>
          <p:spPr>
            <a:xfrm rot="-7552065">
              <a:off x="6650682" y="3115934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27"/>
            <p:cNvSpPr/>
            <p:nvPr/>
          </p:nvSpPr>
          <p:spPr>
            <a:xfrm rot="-7552065">
              <a:off x="9304565" y="1109790"/>
              <a:ext cx="124204" cy="147273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27"/>
            <p:cNvSpPr/>
            <p:nvPr/>
          </p:nvSpPr>
          <p:spPr>
            <a:xfrm rot="-7552065">
              <a:off x="6426387" y="3169124"/>
              <a:ext cx="81567" cy="11596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27"/>
            <p:cNvSpPr/>
            <p:nvPr/>
          </p:nvSpPr>
          <p:spPr>
            <a:xfrm rot="-7552065">
              <a:off x="9368562" y="902613"/>
              <a:ext cx="116995" cy="131413"/>
            </a:xfrm>
            <a:custGeom>
              <a:avLst/>
              <a:gdLst/>
              <a:ahLst/>
              <a:cxnLst/>
              <a:rect l="l" t="t" r="r" b="b"/>
              <a:pathLst>
                <a:path w="568" h="638" extrusionOk="0">
                  <a:moveTo>
                    <a:pt x="88" y="1"/>
                  </a:moveTo>
                  <a:cubicBezTo>
                    <a:pt x="69" y="1"/>
                    <a:pt x="50" y="6"/>
                    <a:pt x="35" y="15"/>
                  </a:cubicBezTo>
                  <a:cubicBezTo>
                    <a:pt x="7" y="36"/>
                    <a:pt x="0" y="63"/>
                    <a:pt x="0" y="84"/>
                  </a:cubicBezTo>
                  <a:cubicBezTo>
                    <a:pt x="0" y="105"/>
                    <a:pt x="7" y="119"/>
                    <a:pt x="14" y="140"/>
                  </a:cubicBezTo>
                  <a:lnTo>
                    <a:pt x="402" y="603"/>
                  </a:lnTo>
                  <a:cubicBezTo>
                    <a:pt x="418" y="624"/>
                    <a:pt x="447" y="637"/>
                    <a:pt x="475" y="637"/>
                  </a:cubicBezTo>
                  <a:cubicBezTo>
                    <a:pt x="494" y="637"/>
                    <a:pt x="512" y="631"/>
                    <a:pt x="526" y="617"/>
                  </a:cubicBezTo>
                  <a:cubicBezTo>
                    <a:pt x="561" y="589"/>
                    <a:pt x="568" y="527"/>
                    <a:pt x="533" y="493"/>
                  </a:cubicBezTo>
                  <a:cubicBezTo>
                    <a:pt x="415" y="340"/>
                    <a:pt x="284" y="181"/>
                    <a:pt x="152" y="29"/>
                  </a:cubicBezTo>
                  <a:cubicBezTo>
                    <a:pt x="137" y="9"/>
                    <a:pt x="112" y="1"/>
                    <a:pt x="8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19" name="Google Shape;1319;p27"/>
          <p:cNvGrpSpPr/>
          <p:nvPr/>
        </p:nvGrpSpPr>
        <p:grpSpPr>
          <a:xfrm rot="8100000">
            <a:off x="-1449853" y="1298791"/>
            <a:ext cx="6675263" cy="4057880"/>
            <a:chOff x="4797602" y="882416"/>
            <a:chExt cx="4716978" cy="2867442"/>
          </a:xfrm>
        </p:grpSpPr>
        <p:sp>
          <p:nvSpPr>
            <p:cNvPr id="1320" name="Google Shape;1320;p27"/>
            <p:cNvSpPr/>
            <p:nvPr/>
          </p:nvSpPr>
          <p:spPr>
            <a:xfrm rot="-7552065">
              <a:off x="8239225" y="2614257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27"/>
            <p:cNvSpPr/>
            <p:nvPr/>
          </p:nvSpPr>
          <p:spPr>
            <a:xfrm rot="-7552065">
              <a:off x="8436815" y="2484396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27"/>
            <p:cNvSpPr/>
            <p:nvPr/>
          </p:nvSpPr>
          <p:spPr>
            <a:xfrm rot="-7552065">
              <a:off x="8043600" y="2725312"/>
              <a:ext cx="51494" cy="17672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27"/>
            <p:cNvSpPr/>
            <p:nvPr/>
          </p:nvSpPr>
          <p:spPr>
            <a:xfrm rot="-7552065">
              <a:off x="8609270" y="2299221"/>
              <a:ext cx="57261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27"/>
            <p:cNvSpPr/>
            <p:nvPr/>
          </p:nvSpPr>
          <p:spPr>
            <a:xfrm rot="-7552065">
              <a:off x="7824991" y="286016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27"/>
            <p:cNvSpPr/>
            <p:nvPr/>
          </p:nvSpPr>
          <p:spPr>
            <a:xfrm rot="-7552065">
              <a:off x="8758896" y="2150565"/>
              <a:ext cx="64265" cy="157572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27"/>
            <p:cNvSpPr/>
            <p:nvPr/>
          </p:nvSpPr>
          <p:spPr>
            <a:xfrm rot="-7552065">
              <a:off x="7583843" y="2933983"/>
              <a:ext cx="74358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27"/>
            <p:cNvSpPr/>
            <p:nvPr/>
          </p:nvSpPr>
          <p:spPr>
            <a:xfrm rot="-7552065">
              <a:off x="8915465" y="1972880"/>
              <a:ext cx="64265" cy="121320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27"/>
            <p:cNvSpPr/>
            <p:nvPr/>
          </p:nvSpPr>
          <p:spPr>
            <a:xfrm rot="-7552065">
              <a:off x="7362156" y="298950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27"/>
            <p:cNvSpPr/>
            <p:nvPr/>
          </p:nvSpPr>
          <p:spPr>
            <a:xfrm rot="-7552065">
              <a:off x="9035300" y="1751382"/>
              <a:ext cx="92895" cy="16622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27"/>
            <p:cNvSpPr/>
            <p:nvPr/>
          </p:nvSpPr>
          <p:spPr>
            <a:xfrm rot="-7552065">
              <a:off x="7135419" y="3070476"/>
              <a:ext cx="75593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27"/>
            <p:cNvSpPr/>
            <p:nvPr/>
          </p:nvSpPr>
          <p:spPr>
            <a:xfrm rot="-7552065">
              <a:off x="9142053" y="1564746"/>
              <a:ext cx="97015" cy="148303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27"/>
            <p:cNvSpPr/>
            <p:nvPr/>
          </p:nvSpPr>
          <p:spPr>
            <a:xfrm rot="-7552065">
              <a:off x="6878288" y="3093885"/>
              <a:ext cx="95573" cy="14830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27"/>
            <p:cNvSpPr/>
            <p:nvPr/>
          </p:nvSpPr>
          <p:spPr>
            <a:xfrm rot="-7552065">
              <a:off x="9247484" y="1355180"/>
              <a:ext cx="87334" cy="110609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27"/>
            <p:cNvSpPr/>
            <p:nvPr/>
          </p:nvSpPr>
          <p:spPr>
            <a:xfrm rot="-7552065">
              <a:off x="6650682" y="3115934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27"/>
            <p:cNvSpPr/>
            <p:nvPr/>
          </p:nvSpPr>
          <p:spPr>
            <a:xfrm rot="-7552065">
              <a:off x="9304565" y="1109790"/>
              <a:ext cx="124204" cy="147273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27"/>
            <p:cNvSpPr/>
            <p:nvPr/>
          </p:nvSpPr>
          <p:spPr>
            <a:xfrm rot="-7552065">
              <a:off x="6426387" y="3169124"/>
              <a:ext cx="81567" cy="11596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27"/>
            <p:cNvSpPr/>
            <p:nvPr/>
          </p:nvSpPr>
          <p:spPr>
            <a:xfrm rot="-7552065">
              <a:off x="9368562" y="902613"/>
              <a:ext cx="116995" cy="131413"/>
            </a:xfrm>
            <a:custGeom>
              <a:avLst/>
              <a:gdLst/>
              <a:ahLst/>
              <a:cxnLst/>
              <a:rect l="l" t="t" r="r" b="b"/>
              <a:pathLst>
                <a:path w="568" h="638" extrusionOk="0">
                  <a:moveTo>
                    <a:pt x="88" y="1"/>
                  </a:moveTo>
                  <a:cubicBezTo>
                    <a:pt x="69" y="1"/>
                    <a:pt x="50" y="6"/>
                    <a:pt x="35" y="15"/>
                  </a:cubicBezTo>
                  <a:cubicBezTo>
                    <a:pt x="7" y="36"/>
                    <a:pt x="0" y="63"/>
                    <a:pt x="0" y="84"/>
                  </a:cubicBezTo>
                  <a:cubicBezTo>
                    <a:pt x="0" y="105"/>
                    <a:pt x="7" y="119"/>
                    <a:pt x="14" y="140"/>
                  </a:cubicBezTo>
                  <a:lnTo>
                    <a:pt x="402" y="603"/>
                  </a:lnTo>
                  <a:cubicBezTo>
                    <a:pt x="418" y="624"/>
                    <a:pt x="447" y="637"/>
                    <a:pt x="475" y="637"/>
                  </a:cubicBezTo>
                  <a:cubicBezTo>
                    <a:pt x="494" y="637"/>
                    <a:pt x="512" y="631"/>
                    <a:pt x="526" y="617"/>
                  </a:cubicBezTo>
                  <a:cubicBezTo>
                    <a:pt x="561" y="589"/>
                    <a:pt x="568" y="527"/>
                    <a:pt x="533" y="493"/>
                  </a:cubicBezTo>
                  <a:cubicBezTo>
                    <a:pt x="415" y="340"/>
                    <a:pt x="284" y="181"/>
                    <a:pt x="152" y="29"/>
                  </a:cubicBezTo>
                  <a:cubicBezTo>
                    <a:pt x="137" y="9"/>
                    <a:pt x="112" y="1"/>
                    <a:pt x="8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27"/>
            <p:cNvSpPr/>
            <p:nvPr/>
          </p:nvSpPr>
          <p:spPr>
            <a:xfrm rot="-7552065">
              <a:off x="6171727" y="3183814"/>
              <a:ext cx="98457" cy="147273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27"/>
            <p:cNvSpPr/>
            <p:nvPr/>
          </p:nvSpPr>
          <p:spPr>
            <a:xfrm rot="-7552065">
              <a:off x="5947514" y="3209007"/>
              <a:ext cx="101340" cy="162309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27"/>
            <p:cNvSpPr/>
            <p:nvPr/>
          </p:nvSpPr>
          <p:spPr>
            <a:xfrm rot="-7552065">
              <a:off x="5726253" y="3276864"/>
              <a:ext cx="72916" cy="116995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27"/>
            <p:cNvSpPr/>
            <p:nvPr/>
          </p:nvSpPr>
          <p:spPr>
            <a:xfrm rot="-7552065">
              <a:off x="5479230" y="3315964"/>
              <a:ext cx="81361" cy="154276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27"/>
            <p:cNvSpPr/>
            <p:nvPr/>
          </p:nvSpPr>
          <p:spPr>
            <a:xfrm rot="-7552065">
              <a:off x="5271649" y="3377220"/>
              <a:ext cx="75799" cy="174050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27"/>
            <p:cNvSpPr/>
            <p:nvPr/>
          </p:nvSpPr>
          <p:spPr>
            <a:xfrm rot="-7552065">
              <a:off x="5063998" y="3498735"/>
              <a:ext cx="50052" cy="123586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27"/>
            <p:cNvSpPr/>
            <p:nvPr/>
          </p:nvSpPr>
          <p:spPr>
            <a:xfrm rot="-7552065">
              <a:off x="4853592" y="3607903"/>
              <a:ext cx="39959" cy="158602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45" name="Google Shape;1345;p27"/>
          <p:cNvSpPr/>
          <p:nvPr/>
        </p:nvSpPr>
        <p:spPr>
          <a:xfrm>
            <a:off x="2664100" y="3539000"/>
            <a:ext cx="6864000" cy="1932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6" name="Google Shape;1346;p27"/>
          <p:cNvSpPr/>
          <p:nvPr/>
        </p:nvSpPr>
        <p:spPr>
          <a:xfrm>
            <a:off x="2664100" y="1107933"/>
            <a:ext cx="6864000" cy="1932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7" name="Google Shape;1347;p27"/>
          <p:cNvSpPr txBox="1">
            <a:spLocks noGrp="1"/>
          </p:cNvSpPr>
          <p:nvPr>
            <p:ph type="title" hasCustomPrompt="1"/>
          </p:nvPr>
        </p:nvSpPr>
        <p:spPr>
          <a:xfrm>
            <a:off x="3270833" y="1300257"/>
            <a:ext cx="56504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348" name="Google Shape;1348;p27"/>
          <p:cNvSpPr txBox="1">
            <a:spLocks noGrp="1"/>
          </p:cNvSpPr>
          <p:nvPr>
            <p:ph type="subTitle" idx="1"/>
          </p:nvPr>
        </p:nvSpPr>
        <p:spPr>
          <a:xfrm>
            <a:off x="3270761" y="2157999"/>
            <a:ext cx="5650400" cy="72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49" name="Google Shape;1349;p27"/>
          <p:cNvSpPr txBox="1">
            <a:spLocks noGrp="1"/>
          </p:cNvSpPr>
          <p:nvPr>
            <p:ph type="title" idx="2" hasCustomPrompt="1"/>
          </p:nvPr>
        </p:nvSpPr>
        <p:spPr>
          <a:xfrm>
            <a:off x="3270833" y="3665828"/>
            <a:ext cx="56504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350" name="Google Shape;1350;p27"/>
          <p:cNvSpPr txBox="1">
            <a:spLocks noGrp="1"/>
          </p:cNvSpPr>
          <p:nvPr>
            <p:ph type="subTitle" idx="3"/>
          </p:nvPr>
        </p:nvSpPr>
        <p:spPr>
          <a:xfrm>
            <a:off x="3270761" y="4523557"/>
            <a:ext cx="5650400" cy="72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1351" name="Google Shape;1351;p27"/>
          <p:cNvGrpSpPr/>
          <p:nvPr/>
        </p:nvGrpSpPr>
        <p:grpSpPr>
          <a:xfrm flipH="1">
            <a:off x="9965381" y="5298716"/>
            <a:ext cx="2551304" cy="882873"/>
            <a:chOff x="6438300" y="4207200"/>
            <a:chExt cx="2705710" cy="936305"/>
          </a:xfrm>
        </p:grpSpPr>
        <p:sp>
          <p:nvSpPr>
            <p:cNvPr id="1352" name="Google Shape;1352;p27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27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54" name="Google Shape;1354;p27"/>
          <p:cNvGrpSpPr/>
          <p:nvPr/>
        </p:nvGrpSpPr>
        <p:grpSpPr>
          <a:xfrm>
            <a:off x="-321174" y="286358"/>
            <a:ext cx="2635195" cy="1202109"/>
            <a:chOff x="3967525" y="3427700"/>
            <a:chExt cx="529950" cy="241750"/>
          </a:xfrm>
        </p:grpSpPr>
        <p:sp>
          <p:nvSpPr>
            <p:cNvPr id="1355" name="Google Shape;1355;p27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27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612556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Numbers and text 1"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p28"/>
          <p:cNvSpPr/>
          <p:nvPr/>
        </p:nvSpPr>
        <p:spPr>
          <a:xfrm rot="650263">
            <a:off x="11057678" y="7582792"/>
            <a:ext cx="134980" cy="151616"/>
          </a:xfrm>
          <a:custGeom>
            <a:avLst/>
            <a:gdLst/>
            <a:ahLst/>
            <a:cxnLst/>
            <a:rect l="l" t="t" r="r" b="b"/>
            <a:pathLst>
              <a:path w="568" h="638" extrusionOk="0">
                <a:moveTo>
                  <a:pt x="88" y="1"/>
                </a:moveTo>
                <a:cubicBezTo>
                  <a:pt x="69" y="1"/>
                  <a:pt x="50" y="6"/>
                  <a:pt x="35" y="15"/>
                </a:cubicBezTo>
                <a:cubicBezTo>
                  <a:pt x="7" y="36"/>
                  <a:pt x="0" y="63"/>
                  <a:pt x="0" y="84"/>
                </a:cubicBezTo>
                <a:cubicBezTo>
                  <a:pt x="0" y="105"/>
                  <a:pt x="7" y="119"/>
                  <a:pt x="14" y="140"/>
                </a:cubicBezTo>
                <a:lnTo>
                  <a:pt x="402" y="603"/>
                </a:lnTo>
                <a:cubicBezTo>
                  <a:pt x="418" y="624"/>
                  <a:pt x="447" y="637"/>
                  <a:pt x="475" y="637"/>
                </a:cubicBezTo>
                <a:cubicBezTo>
                  <a:pt x="494" y="637"/>
                  <a:pt x="512" y="631"/>
                  <a:pt x="526" y="617"/>
                </a:cubicBezTo>
                <a:cubicBezTo>
                  <a:pt x="561" y="589"/>
                  <a:pt x="568" y="527"/>
                  <a:pt x="533" y="493"/>
                </a:cubicBezTo>
                <a:cubicBezTo>
                  <a:pt x="415" y="340"/>
                  <a:pt x="284" y="181"/>
                  <a:pt x="152" y="29"/>
                </a:cubicBezTo>
                <a:cubicBezTo>
                  <a:pt x="137" y="9"/>
                  <a:pt x="112" y="1"/>
                  <a:pt x="8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59" name="Google Shape;1359;p28"/>
          <p:cNvGrpSpPr/>
          <p:nvPr/>
        </p:nvGrpSpPr>
        <p:grpSpPr>
          <a:xfrm>
            <a:off x="10608068" y="2203736"/>
            <a:ext cx="1908633" cy="4799200"/>
            <a:chOff x="7956050" y="1652802"/>
            <a:chExt cx="1431475" cy="3599400"/>
          </a:xfrm>
        </p:grpSpPr>
        <p:sp>
          <p:nvSpPr>
            <p:cNvPr id="1360" name="Google Shape;1360;p28"/>
            <p:cNvSpPr/>
            <p:nvPr/>
          </p:nvSpPr>
          <p:spPr>
            <a:xfrm rot="650251">
              <a:off x="8050692" y="3664509"/>
              <a:ext cx="40376" cy="1646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1" name="Google Shape;1361;p28"/>
            <p:cNvSpPr/>
            <p:nvPr/>
          </p:nvSpPr>
          <p:spPr>
            <a:xfrm rot="650251">
              <a:off x="8006336" y="3928783"/>
              <a:ext cx="42041" cy="128413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2" name="Google Shape;1362;p28"/>
            <p:cNvSpPr/>
            <p:nvPr/>
          </p:nvSpPr>
          <p:spPr>
            <a:xfrm rot="650251">
              <a:off x="8102762" y="3439233"/>
              <a:ext cx="52031" cy="178571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3" name="Google Shape;1363;p28"/>
            <p:cNvSpPr/>
            <p:nvPr/>
          </p:nvSpPr>
          <p:spPr>
            <a:xfrm rot="650251">
              <a:off x="7976239" y="4144755"/>
              <a:ext cx="57859" cy="180652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4" name="Google Shape;1364;p28"/>
            <p:cNvSpPr/>
            <p:nvPr/>
          </p:nvSpPr>
          <p:spPr>
            <a:xfrm rot="650251">
              <a:off x="8184872" y="3236829"/>
              <a:ext cx="56402" cy="124458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5" name="Google Shape;1365;p28"/>
            <p:cNvSpPr/>
            <p:nvPr/>
          </p:nvSpPr>
          <p:spPr>
            <a:xfrm rot="650251">
              <a:off x="7970439" y="4378707"/>
              <a:ext cx="64935" cy="159215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6" name="Google Shape;1366;p28"/>
            <p:cNvSpPr/>
            <p:nvPr/>
          </p:nvSpPr>
          <p:spPr>
            <a:xfrm rot="650251">
              <a:off x="8284114" y="2994720"/>
              <a:ext cx="75133" cy="155885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7" name="Google Shape;1367;p28"/>
            <p:cNvSpPr/>
            <p:nvPr/>
          </p:nvSpPr>
          <p:spPr>
            <a:xfrm rot="650251">
              <a:off x="7990970" y="4649517"/>
              <a:ext cx="64935" cy="122585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8" name="Google Shape;1368;p28"/>
            <p:cNvSpPr/>
            <p:nvPr/>
          </p:nvSpPr>
          <p:spPr>
            <a:xfrm rot="650251">
              <a:off x="8388761" y="2793615"/>
              <a:ext cx="92407" cy="170454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9" name="Google Shape;1369;p28"/>
            <p:cNvSpPr/>
            <p:nvPr/>
          </p:nvSpPr>
          <p:spPr>
            <a:xfrm rot="650251">
              <a:off x="8015766" y="4866172"/>
              <a:ext cx="93864" cy="167957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0" name="Google Shape;1370;p28"/>
            <p:cNvSpPr/>
            <p:nvPr/>
          </p:nvSpPr>
          <p:spPr>
            <a:xfrm rot="650251">
              <a:off x="8531660" y="2617852"/>
              <a:ext cx="76382" cy="116758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1" name="Google Shape;1371;p28"/>
            <p:cNvSpPr/>
            <p:nvPr/>
          </p:nvSpPr>
          <p:spPr>
            <a:xfrm rot="650251">
              <a:off x="8069189" y="5094472"/>
              <a:ext cx="98027" cy="149850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2" name="Google Shape;1372;p28"/>
            <p:cNvSpPr/>
            <p:nvPr/>
          </p:nvSpPr>
          <p:spPr>
            <a:xfrm rot="650251">
              <a:off x="8675756" y="2400801"/>
              <a:ext cx="96570" cy="149850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3" name="Google Shape;1373;p28"/>
            <p:cNvSpPr/>
            <p:nvPr/>
          </p:nvSpPr>
          <p:spPr>
            <a:xfrm rot="650251">
              <a:off x="8811830" y="2219504"/>
              <a:ext cx="109682" cy="163586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4" name="Google Shape;1374;p28"/>
            <p:cNvSpPr/>
            <p:nvPr/>
          </p:nvSpPr>
          <p:spPr>
            <a:xfrm rot="650251">
              <a:off x="8979396" y="2055717"/>
              <a:ext cx="82417" cy="117174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5" name="Google Shape;1375;p28"/>
            <p:cNvSpPr/>
            <p:nvPr/>
          </p:nvSpPr>
          <p:spPr>
            <a:xfrm rot="650251">
              <a:off x="9130912" y="1846980"/>
              <a:ext cx="99484" cy="148809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6" name="Google Shape;1376;p28"/>
            <p:cNvSpPr/>
            <p:nvPr/>
          </p:nvSpPr>
          <p:spPr>
            <a:xfrm rot="650251">
              <a:off x="9270623" y="1660966"/>
              <a:ext cx="102397" cy="16400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77" name="Google Shape;1377;p28"/>
          <p:cNvSpPr/>
          <p:nvPr/>
        </p:nvSpPr>
        <p:spPr>
          <a:xfrm rot="650263">
            <a:off x="11206487" y="7851575"/>
            <a:ext cx="110504" cy="119772"/>
          </a:xfrm>
          <a:custGeom>
            <a:avLst/>
            <a:gdLst/>
            <a:ahLst/>
            <a:cxnLst/>
            <a:rect l="l" t="t" r="r" b="b"/>
            <a:pathLst>
              <a:path w="465" h="504" extrusionOk="0">
                <a:moveTo>
                  <a:pt x="91" y="0"/>
                </a:moveTo>
                <a:cubicBezTo>
                  <a:pt x="71" y="0"/>
                  <a:pt x="51" y="5"/>
                  <a:pt x="35" y="14"/>
                </a:cubicBezTo>
                <a:cubicBezTo>
                  <a:pt x="8" y="35"/>
                  <a:pt x="1" y="63"/>
                  <a:pt x="1" y="84"/>
                </a:cubicBezTo>
                <a:cubicBezTo>
                  <a:pt x="1" y="104"/>
                  <a:pt x="15" y="118"/>
                  <a:pt x="29" y="132"/>
                </a:cubicBezTo>
                <a:cubicBezTo>
                  <a:pt x="118" y="243"/>
                  <a:pt x="208" y="354"/>
                  <a:pt x="298" y="464"/>
                </a:cubicBezTo>
                <a:cubicBezTo>
                  <a:pt x="314" y="492"/>
                  <a:pt x="339" y="504"/>
                  <a:pt x="364" y="504"/>
                </a:cubicBezTo>
                <a:cubicBezTo>
                  <a:pt x="382" y="504"/>
                  <a:pt x="401" y="497"/>
                  <a:pt x="416" y="485"/>
                </a:cubicBezTo>
                <a:cubicBezTo>
                  <a:pt x="464" y="457"/>
                  <a:pt x="464" y="395"/>
                  <a:pt x="437" y="361"/>
                </a:cubicBezTo>
                <a:cubicBezTo>
                  <a:pt x="340" y="250"/>
                  <a:pt x="257" y="139"/>
                  <a:pt x="160" y="28"/>
                </a:cubicBezTo>
                <a:cubicBezTo>
                  <a:pt x="144" y="9"/>
                  <a:pt x="118" y="0"/>
                  <a:pt x="9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78" name="Google Shape;1378;p28"/>
          <p:cNvGrpSpPr/>
          <p:nvPr/>
        </p:nvGrpSpPr>
        <p:grpSpPr>
          <a:xfrm rot="10394515">
            <a:off x="-319859" y="-3992"/>
            <a:ext cx="3407753" cy="1862833"/>
            <a:chOff x="6607558" y="1971959"/>
            <a:chExt cx="2408024" cy="1316336"/>
          </a:xfrm>
        </p:grpSpPr>
        <p:sp>
          <p:nvSpPr>
            <p:cNvPr id="1379" name="Google Shape;1379;p28"/>
            <p:cNvSpPr/>
            <p:nvPr/>
          </p:nvSpPr>
          <p:spPr>
            <a:xfrm rot="-7552065">
              <a:off x="8239225" y="2614257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0" name="Google Shape;1380;p28"/>
            <p:cNvSpPr/>
            <p:nvPr/>
          </p:nvSpPr>
          <p:spPr>
            <a:xfrm rot="-7552065">
              <a:off x="8436815" y="2484396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1" name="Google Shape;1381;p28"/>
            <p:cNvSpPr/>
            <p:nvPr/>
          </p:nvSpPr>
          <p:spPr>
            <a:xfrm rot="-7552065">
              <a:off x="8043600" y="2725312"/>
              <a:ext cx="51494" cy="17672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2" name="Google Shape;1382;p28"/>
            <p:cNvSpPr/>
            <p:nvPr/>
          </p:nvSpPr>
          <p:spPr>
            <a:xfrm rot="-7552065">
              <a:off x="8609270" y="2299221"/>
              <a:ext cx="57261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3" name="Google Shape;1383;p28"/>
            <p:cNvSpPr/>
            <p:nvPr/>
          </p:nvSpPr>
          <p:spPr>
            <a:xfrm rot="-7552065">
              <a:off x="7824991" y="286016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4" name="Google Shape;1384;p28"/>
            <p:cNvSpPr/>
            <p:nvPr/>
          </p:nvSpPr>
          <p:spPr>
            <a:xfrm rot="-7552065">
              <a:off x="8758896" y="2150565"/>
              <a:ext cx="64265" cy="157572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5" name="Google Shape;1385;p28"/>
            <p:cNvSpPr/>
            <p:nvPr/>
          </p:nvSpPr>
          <p:spPr>
            <a:xfrm rot="-7552065">
              <a:off x="7583843" y="2933983"/>
              <a:ext cx="74358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6" name="Google Shape;1386;p28"/>
            <p:cNvSpPr/>
            <p:nvPr/>
          </p:nvSpPr>
          <p:spPr>
            <a:xfrm rot="-7552065">
              <a:off x="8915465" y="1972880"/>
              <a:ext cx="64265" cy="121320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7" name="Google Shape;1387;p28"/>
            <p:cNvSpPr/>
            <p:nvPr/>
          </p:nvSpPr>
          <p:spPr>
            <a:xfrm rot="-7552065">
              <a:off x="7362156" y="298950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8" name="Google Shape;1388;p28"/>
            <p:cNvSpPr/>
            <p:nvPr/>
          </p:nvSpPr>
          <p:spPr>
            <a:xfrm rot="-7552065">
              <a:off x="7135419" y="3070476"/>
              <a:ext cx="75593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9" name="Google Shape;1389;p28"/>
            <p:cNvSpPr/>
            <p:nvPr/>
          </p:nvSpPr>
          <p:spPr>
            <a:xfrm rot="-7552065">
              <a:off x="6878288" y="3093885"/>
              <a:ext cx="95573" cy="14830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0" name="Google Shape;1390;p28"/>
            <p:cNvSpPr/>
            <p:nvPr/>
          </p:nvSpPr>
          <p:spPr>
            <a:xfrm rot="-7552065">
              <a:off x="6650682" y="3115934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91" name="Google Shape;1391;p28"/>
          <p:cNvSpPr/>
          <p:nvPr/>
        </p:nvSpPr>
        <p:spPr>
          <a:xfrm>
            <a:off x="2168645" y="3539001"/>
            <a:ext cx="3232800" cy="1932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2" name="Google Shape;1392;p28"/>
          <p:cNvSpPr/>
          <p:nvPr/>
        </p:nvSpPr>
        <p:spPr>
          <a:xfrm>
            <a:off x="2168645" y="1107951"/>
            <a:ext cx="3232800" cy="1932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3" name="Google Shape;1393;p28"/>
          <p:cNvSpPr txBox="1">
            <a:spLocks noGrp="1"/>
          </p:cNvSpPr>
          <p:nvPr>
            <p:ph type="title" hasCustomPrompt="1"/>
          </p:nvPr>
        </p:nvSpPr>
        <p:spPr>
          <a:xfrm>
            <a:off x="2672067" y="1263793"/>
            <a:ext cx="22260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394" name="Google Shape;1394;p28"/>
          <p:cNvSpPr txBox="1">
            <a:spLocks noGrp="1"/>
          </p:cNvSpPr>
          <p:nvPr>
            <p:ph type="subTitle" idx="1"/>
          </p:nvPr>
        </p:nvSpPr>
        <p:spPr>
          <a:xfrm>
            <a:off x="2074433" y="2223119"/>
            <a:ext cx="3421200" cy="51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95" name="Google Shape;1395;p28"/>
          <p:cNvSpPr txBox="1">
            <a:spLocks noGrp="1"/>
          </p:cNvSpPr>
          <p:nvPr>
            <p:ph type="title" idx="2" hasCustomPrompt="1"/>
          </p:nvPr>
        </p:nvSpPr>
        <p:spPr>
          <a:xfrm>
            <a:off x="2672067" y="3676695"/>
            <a:ext cx="22260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396" name="Google Shape;1396;p28"/>
          <p:cNvSpPr txBox="1">
            <a:spLocks noGrp="1"/>
          </p:cNvSpPr>
          <p:nvPr>
            <p:ph type="subTitle" idx="3"/>
          </p:nvPr>
        </p:nvSpPr>
        <p:spPr>
          <a:xfrm>
            <a:off x="2074433" y="4636025"/>
            <a:ext cx="3421200" cy="51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1397" name="Google Shape;1397;p28"/>
          <p:cNvGrpSpPr/>
          <p:nvPr/>
        </p:nvGrpSpPr>
        <p:grpSpPr>
          <a:xfrm flipH="1">
            <a:off x="9965381" y="5298716"/>
            <a:ext cx="2551304" cy="882873"/>
            <a:chOff x="6438300" y="4207200"/>
            <a:chExt cx="2705710" cy="936305"/>
          </a:xfrm>
        </p:grpSpPr>
        <p:sp>
          <p:nvSpPr>
            <p:cNvPr id="1398" name="Google Shape;1398;p28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9" name="Google Shape;1399;p28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00" name="Google Shape;1400;p28"/>
          <p:cNvGrpSpPr/>
          <p:nvPr/>
        </p:nvGrpSpPr>
        <p:grpSpPr>
          <a:xfrm>
            <a:off x="-731040" y="-303476"/>
            <a:ext cx="2635195" cy="1202109"/>
            <a:chOff x="3967525" y="3427700"/>
            <a:chExt cx="529950" cy="241750"/>
          </a:xfrm>
        </p:grpSpPr>
        <p:sp>
          <p:nvSpPr>
            <p:cNvPr id="1401" name="Google Shape;1401;p28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2" name="Google Shape;1402;p28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03" name="Google Shape;1403;p28"/>
          <p:cNvSpPr/>
          <p:nvPr/>
        </p:nvSpPr>
        <p:spPr>
          <a:xfrm>
            <a:off x="6790579" y="3539001"/>
            <a:ext cx="3232800" cy="1932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4" name="Google Shape;1404;p28"/>
          <p:cNvSpPr/>
          <p:nvPr/>
        </p:nvSpPr>
        <p:spPr>
          <a:xfrm>
            <a:off x="6790579" y="1107951"/>
            <a:ext cx="3232800" cy="1932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5" name="Google Shape;1405;p28"/>
          <p:cNvSpPr txBox="1">
            <a:spLocks noGrp="1"/>
          </p:cNvSpPr>
          <p:nvPr>
            <p:ph type="title" idx="4" hasCustomPrompt="1"/>
          </p:nvPr>
        </p:nvSpPr>
        <p:spPr>
          <a:xfrm>
            <a:off x="7294033" y="1263793"/>
            <a:ext cx="22260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406" name="Google Shape;1406;p28"/>
          <p:cNvSpPr txBox="1">
            <a:spLocks noGrp="1"/>
          </p:cNvSpPr>
          <p:nvPr>
            <p:ph type="subTitle" idx="5"/>
          </p:nvPr>
        </p:nvSpPr>
        <p:spPr>
          <a:xfrm>
            <a:off x="6696367" y="2223119"/>
            <a:ext cx="3421200" cy="51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07" name="Google Shape;1407;p28"/>
          <p:cNvSpPr txBox="1">
            <a:spLocks noGrp="1"/>
          </p:cNvSpPr>
          <p:nvPr>
            <p:ph type="title" idx="6" hasCustomPrompt="1"/>
          </p:nvPr>
        </p:nvSpPr>
        <p:spPr>
          <a:xfrm>
            <a:off x="7294033" y="3676693"/>
            <a:ext cx="22260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408" name="Google Shape;1408;p28"/>
          <p:cNvSpPr txBox="1">
            <a:spLocks noGrp="1"/>
          </p:cNvSpPr>
          <p:nvPr>
            <p:ph type="subTitle" idx="7"/>
          </p:nvPr>
        </p:nvSpPr>
        <p:spPr>
          <a:xfrm>
            <a:off x="6696367" y="4636025"/>
            <a:ext cx="3421200" cy="51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57559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0" name="Google Shape;1410;p29"/>
          <p:cNvGrpSpPr/>
          <p:nvPr/>
        </p:nvGrpSpPr>
        <p:grpSpPr>
          <a:xfrm>
            <a:off x="-181259" y="3437753"/>
            <a:ext cx="5213825" cy="3505033"/>
            <a:chOff x="-135945" y="2121114"/>
            <a:chExt cx="3910369" cy="2628775"/>
          </a:xfrm>
        </p:grpSpPr>
        <p:sp>
          <p:nvSpPr>
            <p:cNvPr id="1411" name="Google Shape;1411;p29"/>
            <p:cNvSpPr/>
            <p:nvPr/>
          </p:nvSpPr>
          <p:spPr>
            <a:xfrm rot="-2880928" flipH="1">
              <a:off x="2792501" y="3207205"/>
              <a:ext cx="40061" cy="163340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2" name="Google Shape;1412;p29"/>
            <p:cNvSpPr/>
            <p:nvPr/>
          </p:nvSpPr>
          <p:spPr>
            <a:xfrm rot="-2880928" flipH="1">
              <a:off x="2973675" y="3393675"/>
              <a:ext cx="41713" cy="127409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3" name="Google Shape;1413;p29"/>
            <p:cNvSpPr/>
            <p:nvPr/>
          </p:nvSpPr>
          <p:spPr>
            <a:xfrm rot="-2880928" flipH="1">
              <a:off x="2610062" y="3062426"/>
              <a:ext cx="51624" cy="177175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4" name="Google Shape;1414;p29"/>
            <p:cNvSpPr/>
            <p:nvPr/>
          </p:nvSpPr>
          <p:spPr>
            <a:xfrm rot="-2880928" flipH="1">
              <a:off x="3128520" y="3545836"/>
              <a:ext cx="57406" cy="179240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5" name="Google Shape;1415;p29"/>
            <p:cNvSpPr/>
            <p:nvPr/>
          </p:nvSpPr>
          <p:spPr>
            <a:xfrm rot="-2880928" flipH="1">
              <a:off x="2403679" y="2958417"/>
              <a:ext cx="55961" cy="123486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6" name="Google Shape;1416;p29"/>
            <p:cNvSpPr/>
            <p:nvPr/>
          </p:nvSpPr>
          <p:spPr>
            <a:xfrm rot="-2880928" flipH="1">
              <a:off x="3260641" y="3731586"/>
              <a:ext cx="64427" cy="157971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7" name="Google Shape;1417;p29"/>
            <p:cNvSpPr/>
            <p:nvPr/>
          </p:nvSpPr>
          <p:spPr>
            <a:xfrm rot="-2880928" flipH="1">
              <a:off x="2172789" y="2828973"/>
              <a:ext cx="74546" cy="154667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8" name="Google Shape;1418;p29"/>
            <p:cNvSpPr/>
            <p:nvPr/>
          </p:nvSpPr>
          <p:spPr>
            <a:xfrm rot="-2880928" flipH="1">
              <a:off x="3395799" y="3961672"/>
              <a:ext cx="64427" cy="121627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9" name="Google Shape;1419;p29"/>
            <p:cNvSpPr/>
            <p:nvPr/>
          </p:nvSpPr>
          <p:spPr>
            <a:xfrm rot="-2880928" flipH="1">
              <a:off x="1958456" y="2736448"/>
              <a:ext cx="91685" cy="169122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0" name="Google Shape;1420;p29"/>
            <p:cNvSpPr/>
            <p:nvPr/>
          </p:nvSpPr>
          <p:spPr>
            <a:xfrm rot="-2880928" flipH="1">
              <a:off x="3493911" y="4151908"/>
              <a:ext cx="93130" cy="166644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1" name="Google Shape;1421;p29"/>
            <p:cNvSpPr/>
            <p:nvPr/>
          </p:nvSpPr>
          <p:spPr>
            <a:xfrm rot="-2880928" flipH="1">
              <a:off x="1738296" y="2683791"/>
              <a:ext cx="75785" cy="115845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2" name="Google Shape;1422;p29"/>
            <p:cNvSpPr/>
            <p:nvPr/>
          </p:nvSpPr>
          <p:spPr>
            <a:xfrm rot="-2880928" flipH="1">
              <a:off x="3579422" y="4367488"/>
              <a:ext cx="97260" cy="148678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3" name="Google Shape;1423;p29"/>
            <p:cNvSpPr/>
            <p:nvPr/>
          </p:nvSpPr>
          <p:spPr>
            <a:xfrm rot="-2880928" flipH="1">
              <a:off x="1486172" y="2601319"/>
              <a:ext cx="95815" cy="148678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4" name="Google Shape;1424;p29"/>
            <p:cNvSpPr/>
            <p:nvPr/>
          </p:nvSpPr>
          <p:spPr>
            <a:xfrm rot="-2880928" flipH="1">
              <a:off x="3660149" y="4624815"/>
              <a:ext cx="87555" cy="110889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5" name="Google Shape;1425;p29"/>
            <p:cNvSpPr/>
            <p:nvPr/>
          </p:nvSpPr>
          <p:spPr>
            <a:xfrm rot="-2880928" flipH="1">
              <a:off x="1262333" y="2542130"/>
              <a:ext cx="108824" cy="162307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6" name="Google Shape;1426;p29"/>
            <p:cNvSpPr/>
            <p:nvPr/>
          </p:nvSpPr>
          <p:spPr>
            <a:xfrm rot="-2880928" flipH="1">
              <a:off x="1042055" y="2509627"/>
              <a:ext cx="81773" cy="116258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7" name="Google Shape;1427;p29"/>
            <p:cNvSpPr/>
            <p:nvPr/>
          </p:nvSpPr>
          <p:spPr>
            <a:xfrm rot="-2880928" flipH="1">
              <a:off x="791396" y="2437386"/>
              <a:ext cx="98706" cy="147646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8" name="Google Shape;1428;p29"/>
            <p:cNvSpPr/>
            <p:nvPr/>
          </p:nvSpPr>
          <p:spPr>
            <a:xfrm rot="-2880928" flipH="1">
              <a:off x="571381" y="2373446"/>
              <a:ext cx="101597" cy="162720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9" name="Google Shape;1429;p29"/>
            <p:cNvSpPr/>
            <p:nvPr/>
          </p:nvSpPr>
          <p:spPr>
            <a:xfrm rot="-2880928" flipH="1">
              <a:off x="355731" y="2325952"/>
              <a:ext cx="73100" cy="117291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0" name="Google Shape;1430;p29"/>
            <p:cNvSpPr/>
            <p:nvPr/>
          </p:nvSpPr>
          <p:spPr>
            <a:xfrm rot="-2880928" flipH="1">
              <a:off x="115635" y="2223772"/>
              <a:ext cx="81567" cy="154667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1" name="Google Shape;1431;p29"/>
            <p:cNvSpPr/>
            <p:nvPr/>
          </p:nvSpPr>
          <p:spPr>
            <a:xfrm rot="-2880928" flipH="1">
              <a:off x="-83672" y="2120473"/>
              <a:ext cx="75991" cy="174491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32" name="Google Shape;1432;p29"/>
          <p:cNvSpPr/>
          <p:nvPr/>
        </p:nvSpPr>
        <p:spPr>
          <a:xfrm rot="2880928">
            <a:off x="9153845" y="2143640"/>
            <a:ext cx="53415" cy="217787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3" name="Google Shape;1433;p29"/>
          <p:cNvSpPr/>
          <p:nvPr/>
        </p:nvSpPr>
        <p:spPr>
          <a:xfrm rot="2880928">
            <a:off x="8910077" y="2392267"/>
            <a:ext cx="55617" cy="169879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4" name="Google Shape;1434;p29"/>
          <p:cNvSpPr/>
          <p:nvPr/>
        </p:nvSpPr>
        <p:spPr>
          <a:xfrm rot="2880928">
            <a:off x="9381677" y="1950602"/>
            <a:ext cx="68832" cy="236233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5" name="Google Shape;1435;p29"/>
          <p:cNvSpPr/>
          <p:nvPr/>
        </p:nvSpPr>
        <p:spPr>
          <a:xfrm rot="2880928">
            <a:off x="8682692" y="2595148"/>
            <a:ext cx="76541" cy="238987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6" name="Google Shape;1436;p29"/>
          <p:cNvSpPr/>
          <p:nvPr/>
        </p:nvSpPr>
        <p:spPr>
          <a:xfrm rot="2880928">
            <a:off x="9651074" y="1811923"/>
            <a:ext cx="74615" cy="164648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7" name="Google Shape;1437;p29"/>
          <p:cNvSpPr/>
          <p:nvPr/>
        </p:nvSpPr>
        <p:spPr>
          <a:xfrm rot="2880928">
            <a:off x="8497170" y="2842815"/>
            <a:ext cx="85903" cy="210628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8" name="Google Shape;1438;p29"/>
          <p:cNvSpPr/>
          <p:nvPr/>
        </p:nvSpPr>
        <p:spPr>
          <a:xfrm rot="2880928">
            <a:off x="9934147" y="1639331"/>
            <a:ext cx="99395" cy="206223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9" name="Google Shape;1439;p29"/>
          <p:cNvSpPr/>
          <p:nvPr/>
        </p:nvSpPr>
        <p:spPr>
          <a:xfrm rot="2880928">
            <a:off x="8316959" y="3149597"/>
            <a:ext cx="85903" cy="162169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0" name="Google Shape;1440;p29"/>
          <p:cNvSpPr/>
          <p:nvPr/>
        </p:nvSpPr>
        <p:spPr>
          <a:xfrm rot="2880928">
            <a:off x="10197073" y="1515964"/>
            <a:ext cx="122247" cy="225496"/>
          </a:xfrm>
          <a:custGeom>
            <a:avLst/>
            <a:gdLst/>
            <a:ahLst/>
            <a:cxnLst/>
            <a:rect l="l" t="t" r="r" b="b"/>
            <a:pathLst>
              <a:path w="444" h="819" extrusionOk="0">
                <a:moveTo>
                  <a:pt x="338" y="0"/>
                </a:moveTo>
                <a:cubicBezTo>
                  <a:pt x="305" y="0"/>
                  <a:pt x="274" y="23"/>
                  <a:pt x="264" y="53"/>
                </a:cubicBezTo>
                <a:cubicBezTo>
                  <a:pt x="174" y="268"/>
                  <a:pt x="91" y="496"/>
                  <a:pt x="8" y="703"/>
                </a:cubicBezTo>
                <a:cubicBezTo>
                  <a:pt x="1" y="710"/>
                  <a:pt x="1" y="717"/>
                  <a:pt x="1" y="731"/>
                </a:cubicBezTo>
                <a:cubicBezTo>
                  <a:pt x="1" y="759"/>
                  <a:pt x="21" y="800"/>
                  <a:pt x="56" y="814"/>
                </a:cubicBezTo>
                <a:cubicBezTo>
                  <a:pt x="65" y="817"/>
                  <a:pt x="73" y="818"/>
                  <a:pt x="82" y="818"/>
                </a:cubicBezTo>
                <a:cubicBezTo>
                  <a:pt x="116" y="818"/>
                  <a:pt x="150" y="797"/>
                  <a:pt x="167" y="759"/>
                </a:cubicBezTo>
                <a:cubicBezTo>
                  <a:pt x="243" y="558"/>
                  <a:pt x="333" y="337"/>
                  <a:pt x="416" y="122"/>
                </a:cubicBezTo>
                <a:cubicBezTo>
                  <a:pt x="444" y="81"/>
                  <a:pt x="416" y="25"/>
                  <a:pt x="374" y="11"/>
                </a:cubicBezTo>
                <a:cubicBezTo>
                  <a:pt x="363" y="4"/>
                  <a:pt x="350" y="0"/>
                  <a:pt x="33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1" name="Google Shape;1441;p29"/>
          <p:cNvSpPr/>
          <p:nvPr/>
        </p:nvSpPr>
        <p:spPr>
          <a:xfrm rot="2880928">
            <a:off x="8147872" y="3403244"/>
            <a:ext cx="124173" cy="222192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2" name="Google Shape;1442;p29"/>
          <p:cNvSpPr/>
          <p:nvPr/>
        </p:nvSpPr>
        <p:spPr>
          <a:xfrm rot="2880928">
            <a:off x="10511821" y="1445755"/>
            <a:ext cx="101047" cy="154460"/>
          </a:xfrm>
          <a:custGeom>
            <a:avLst/>
            <a:gdLst/>
            <a:ahLst/>
            <a:cxnLst/>
            <a:rect l="l" t="t" r="r" b="b"/>
            <a:pathLst>
              <a:path w="367" h="561" extrusionOk="0">
                <a:moveTo>
                  <a:pt x="273" y="0"/>
                </a:moveTo>
                <a:cubicBezTo>
                  <a:pt x="239" y="0"/>
                  <a:pt x="204" y="17"/>
                  <a:pt x="194" y="54"/>
                </a:cubicBezTo>
                <a:lnTo>
                  <a:pt x="14" y="441"/>
                </a:lnTo>
                <a:cubicBezTo>
                  <a:pt x="0" y="448"/>
                  <a:pt x="0" y="469"/>
                  <a:pt x="0" y="476"/>
                </a:cubicBezTo>
                <a:cubicBezTo>
                  <a:pt x="0" y="511"/>
                  <a:pt x="21" y="538"/>
                  <a:pt x="55" y="552"/>
                </a:cubicBezTo>
                <a:cubicBezTo>
                  <a:pt x="67" y="558"/>
                  <a:pt x="79" y="560"/>
                  <a:pt x="91" y="560"/>
                </a:cubicBezTo>
                <a:cubicBezTo>
                  <a:pt x="124" y="560"/>
                  <a:pt x="156" y="541"/>
                  <a:pt x="166" y="511"/>
                </a:cubicBezTo>
                <a:lnTo>
                  <a:pt x="346" y="123"/>
                </a:lnTo>
                <a:cubicBezTo>
                  <a:pt x="367" y="75"/>
                  <a:pt x="346" y="26"/>
                  <a:pt x="305" y="5"/>
                </a:cubicBezTo>
                <a:cubicBezTo>
                  <a:pt x="294" y="2"/>
                  <a:pt x="284" y="0"/>
                  <a:pt x="2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3" name="Google Shape;1443;p29"/>
          <p:cNvSpPr/>
          <p:nvPr/>
        </p:nvSpPr>
        <p:spPr>
          <a:xfrm rot="2880928">
            <a:off x="8028351" y="3690684"/>
            <a:ext cx="129680" cy="198237"/>
          </a:xfrm>
          <a:custGeom>
            <a:avLst/>
            <a:gdLst/>
            <a:ahLst/>
            <a:cxnLst/>
            <a:rect l="l" t="t" r="r" b="b"/>
            <a:pathLst>
              <a:path w="471" h="720" extrusionOk="0">
                <a:moveTo>
                  <a:pt x="90" y="0"/>
                </a:moveTo>
                <a:cubicBezTo>
                  <a:pt x="78" y="0"/>
                  <a:pt x="67" y="3"/>
                  <a:pt x="56" y="8"/>
                </a:cubicBezTo>
                <a:cubicBezTo>
                  <a:pt x="21" y="22"/>
                  <a:pt x="0" y="50"/>
                  <a:pt x="0" y="84"/>
                </a:cubicBezTo>
                <a:cubicBezTo>
                  <a:pt x="0" y="105"/>
                  <a:pt x="14" y="112"/>
                  <a:pt x="0" y="126"/>
                </a:cubicBezTo>
                <a:cubicBezTo>
                  <a:pt x="97" y="320"/>
                  <a:pt x="194" y="500"/>
                  <a:pt x="284" y="673"/>
                </a:cubicBezTo>
                <a:cubicBezTo>
                  <a:pt x="303" y="701"/>
                  <a:pt x="335" y="720"/>
                  <a:pt x="367" y="720"/>
                </a:cubicBezTo>
                <a:cubicBezTo>
                  <a:pt x="381" y="720"/>
                  <a:pt x="396" y="716"/>
                  <a:pt x="409" y="707"/>
                </a:cubicBezTo>
                <a:cubicBezTo>
                  <a:pt x="450" y="680"/>
                  <a:pt x="471" y="631"/>
                  <a:pt x="443" y="590"/>
                </a:cubicBezTo>
                <a:cubicBezTo>
                  <a:pt x="346" y="417"/>
                  <a:pt x="256" y="230"/>
                  <a:pt x="166" y="50"/>
                </a:cubicBezTo>
                <a:cubicBezTo>
                  <a:pt x="151" y="19"/>
                  <a:pt x="121" y="0"/>
                  <a:pt x="90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4" name="Google Shape;1444;p29"/>
          <p:cNvSpPr/>
          <p:nvPr/>
        </p:nvSpPr>
        <p:spPr>
          <a:xfrm rot="2880928">
            <a:off x="10821278" y="1335792"/>
            <a:ext cx="127753" cy="198237"/>
          </a:xfrm>
          <a:custGeom>
            <a:avLst/>
            <a:gdLst/>
            <a:ahLst/>
            <a:cxnLst/>
            <a:rect l="l" t="t" r="r" b="b"/>
            <a:pathLst>
              <a:path w="464" h="720" extrusionOk="0">
                <a:moveTo>
                  <a:pt x="358" y="1"/>
                </a:moveTo>
                <a:cubicBezTo>
                  <a:pt x="329" y="1"/>
                  <a:pt x="302" y="18"/>
                  <a:pt x="284" y="49"/>
                </a:cubicBezTo>
                <a:cubicBezTo>
                  <a:pt x="187" y="222"/>
                  <a:pt x="104" y="402"/>
                  <a:pt x="7" y="582"/>
                </a:cubicBezTo>
                <a:cubicBezTo>
                  <a:pt x="0" y="603"/>
                  <a:pt x="0" y="610"/>
                  <a:pt x="0" y="624"/>
                </a:cubicBezTo>
                <a:cubicBezTo>
                  <a:pt x="0" y="665"/>
                  <a:pt x="14" y="686"/>
                  <a:pt x="49" y="707"/>
                </a:cubicBezTo>
                <a:cubicBezTo>
                  <a:pt x="60" y="715"/>
                  <a:pt x="73" y="719"/>
                  <a:pt x="86" y="719"/>
                </a:cubicBezTo>
                <a:cubicBezTo>
                  <a:pt x="115" y="719"/>
                  <a:pt x="145" y="701"/>
                  <a:pt x="159" y="672"/>
                </a:cubicBezTo>
                <a:cubicBezTo>
                  <a:pt x="249" y="485"/>
                  <a:pt x="346" y="312"/>
                  <a:pt x="436" y="132"/>
                </a:cubicBezTo>
                <a:cubicBezTo>
                  <a:pt x="464" y="91"/>
                  <a:pt x="450" y="42"/>
                  <a:pt x="402" y="15"/>
                </a:cubicBezTo>
                <a:cubicBezTo>
                  <a:pt x="387" y="5"/>
                  <a:pt x="372" y="1"/>
                  <a:pt x="3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5" name="Google Shape;1445;p29"/>
          <p:cNvSpPr/>
          <p:nvPr/>
        </p:nvSpPr>
        <p:spPr>
          <a:xfrm rot="2880928">
            <a:off x="7933655" y="4033787"/>
            <a:ext cx="116740" cy="147852"/>
          </a:xfrm>
          <a:custGeom>
            <a:avLst/>
            <a:gdLst/>
            <a:ahLst/>
            <a:cxnLst/>
            <a:rect l="l" t="t" r="r" b="b"/>
            <a:pathLst>
              <a:path w="424" h="537" extrusionOk="0">
                <a:moveTo>
                  <a:pt x="85" y="0"/>
                </a:moveTo>
                <a:cubicBezTo>
                  <a:pt x="71" y="0"/>
                  <a:pt x="56" y="4"/>
                  <a:pt x="42" y="13"/>
                </a:cubicBezTo>
                <a:cubicBezTo>
                  <a:pt x="15" y="20"/>
                  <a:pt x="1" y="55"/>
                  <a:pt x="1" y="82"/>
                </a:cubicBezTo>
                <a:cubicBezTo>
                  <a:pt x="1" y="96"/>
                  <a:pt x="8" y="117"/>
                  <a:pt x="15" y="131"/>
                </a:cubicBezTo>
                <a:lnTo>
                  <a:pt x="250" y="498"/>
                </a:lnTo>
                <a:cubicBezTo>
                  <a:pt x="268" y="524"/>
                  <a:pt x="294" y="537"/>
                  <a:pt x="322" y="537"/>
                </a:cubicBezTo>
                <a:cubicBezTo>
                  <a:pt x="337" y="537"/>
                  <a:pt x="353" y="533"/>
                  <a:pt x="368" y="525"/>
                </a:cubicBezTo>
                <a:cubicBezTo>
                  <a:pt x="416" y="498"/>
                  <a:pt x="423" y="442"/>
                  <a:pt x="395" y="401"/>
                </a:cubicBezTo>
                <a:lnTo>
                  <a:pt x="160" y="41"/>
                </a:lnTo>
                <a:cubicBezTo>
                  <a:pt x="146" y="17"/>
                  <a:pt x="116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6" name="Google Shape;1446;p29"/>
          <p:cNvSpPr/>
          <p:nvPr/>
        </p:nvSpPr>
        <p:spPr>
          <a:xfrm rot="2880928">
            <a:off x="11102384" y="1256874"/>
            <a:ext cx="145099" cy="216409"/>
          </a:xfrm>
          <a:custGeom>
            <a:avLst/>
            <a:gdLst/>
            <a:ahLst/>
            <a:cxnLst/>
            <a:rect l="l" t="t" r="r" b="b"/>
            <a:pathLst>
              <a:path w="527" h="786" extrusionOk="0">
                <a:moveTo>
                  <a:pt x="423" y="1"/>
                </a:moveTo>
                <a:cubicBezTo>
                  <a:pt x="392" y="1"/>
                  <a:pt x="361" y="16"/>
                  <a:pt x="347" y="45"/>
                </a:cubicBezTo>
                <a:cubicBezTo>
                  <a:pt x="229" y="245"/>
                  <a:pt x="118" y="453"/>
                  <a:pt x="8" y="654"/>
                </a:cubicBezTo>
                <a:cubicBezTo>
                  <a:pt x="1" y="668"/>
                  <a:pt x="1" y="681"/>
                  <a:pt x="1" y="695"/>
                </a:cubicBezTo>
                <a:cubicBezTo>
                  <a:pt x="1" y="723"/>
                  <a:pt x="8" y="758"/>
                  <a:pt x="49" y="771"/>
                </a:cubicBezTo>
                <a:cubicBezTo>
                  <a:pt x="63" y="781"/>
                  <a:pt x="79" y="785"/>
                  <a:pt x="95" y="785"/>
                </a:cubicBezTo>
                <a:cubicBezTo>
                  <a:pt x="125" y="785"/>
                  <a:pt x="156" y="769"/>
                  <a:pt x="174" y="737"/>
                </a:cubicBezTo>
                <a:cubicBezTo>
                  <a:pt x="278" y="543"/>
                  <a:pt x="388" y="335"/>
                  <a:pt x="499" y="135"/>
                </a:cubicBezTo>
                <a:cubicBezTo>
                  <a:pt x="527" y="93"/>
                  <a:pt x="506" y="38"/>
                  <a:pt x="464" y="10"/>
                </a:cubicBezTo>
                <a:cubicBezTo>
                  <a:pt x="452" y="4"/>
                  <a:pt x="437" y="1"/>
                  <a:pt x="42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7" name="Google Shape;1447;p29"/>
          <p:cNvSpPr/>
          <p:nvPr/>
        </p:nvSpPr>
        <p:spPr>
          <a:xfrm rot="2880928">
            <a:off x="7840981" y="4321823"/>
            <a:ext cx="166024" cy="196861"/>
          </a:xfrm>
          <a:custGeom>
            <a:avLst/>
            <a:gdLst/>
            <a:ahLst/>
            <a:cxnLst/>
            <a:rect l="l" t="t" r="r" b="b"/>
            <a:pathLst>
              <a:path w="603" h="715" extrusionOk="0">
                <a:moveTo>
                  <a:pt x="85" y="0"/>
                </a:moveTo>
                <a:cubicBezTo>
                  <a:pt x="67" y="0"/>
                  <a:pt x="49" y="6"/>
                  <a:pt x="35" y="17"/>
                </a:cubicBezTo>
                <a:cubicBezTo>
                  <a:pt x="7" y="31"/>
                  <a:pt x="0" y="59"/>
                  <a:pt x="0" y="86"/>
                </a:cubicBezTo>
                <a:cubicBezTo>
                  <a:pt x="0" y="107"/>
                  <a:pt x="0" y="128"/>
                  <a:pt x="14" y="128"/>
                </a:cubicBezTo>
                <a:cubicBezTo>
                  <a:pt x="146" y="301"/>
                  <a:pt x="284" y="481"/>
                  <a:pt x="436" y="682"/>
                </a:cubicBezTo>
                <a:cubicBezTo>
                  <a:pt x="451" y="704"/>
                  <a:pt x="477" y="715"/>
                  <a:pt x="503" y="715"/>
                </a:cubicBezTo>
                <a:cubicBezTo>
                  <a:pt x="524" y="715"/>
                  <a:pt x="545" y="708"/>
                  <a:pt x="561" y="695"/>
                </a:cubicBezTo>
                <a:cubicBezTo>
                  <a:pt x="602" y="675"/>
                  <a:pt x="602" y="612"/>
                  <a:pt x="575" y="578"/>
                </a:cubicBezTo>
                <a:cubicBezTo>
                  <a:pt x="422" y="377"/>
                  <a:pt x="284" y="204"/>
                  <a:pt x="152" y="31"/>
                </a:cubicBezTo>
                <a:cubicBezTo>
                  <a:pt x="136" y="11"/>
                  <a:pt x="111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8" name="Google Shape;1448;p29"/>
          <p:cNvSpPr/>
          <p:nvPr/>
        </p:nvSpPr>
        <p:spPr>
          <a:xfrm rot="2880928">
            <a:off x="11432157" y="1213536"/>
            <a:ext cx="109031" cy="155011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9" name="Google Shape;1449;p29"/>
          <p:cNvSpPr/>
          <p:nvPr/>
        </p:nvSpPr>
        <p:spPr>
          <a:xfrm rot="2880928">
            <a:off x="7796166" y="4626923"/>
            <a:ext cx="156388" cy="175661"/>
          </a:xfrm>
          <a:custGeom>
            <a:avLst/>
            <a:gdLst/>
            <a:ahLst/>
            <a:cxnLst/>
            <a:rect l="l" t="t" r="r" b="b"/>
            <a:pathLst>
              <a:path w="568" h="638" extrusionOk="0">
                <a:moveTo>
                  <a:pt x="88" y="1"/>
                </a:moveTo>
                <a:cubicBezTo>
                  <a:pt x="69" y="1"/>
                  <a:pt x="50" y="6"/>
                  <a:pt x="35" y="15"/>
                </a:cubicBezTo>
                <a:cubicBezTo>
                  <a:pt x="7" y="36"/>
                  <a:pt x="0" y="63"/>
                  <a:pt x="0" y="84"/>
                </a:cubicBezTo>
                <a:cubicBezTo>
                  <a:pt x="0" y="105"/>
                  <a:pt x="7" y="119"/>
                  <a:pt x="14" y="140"/>
                </a:cubicBezTo>
                <a:lnTo>
                  <a:pt x="402" y="603"/>
                </a:lnTo>
                <a:cubicBezTo>
                  <a:pt x="418" y="624"/>
                  <a:pt x="447" y="637"/>
                  <a:pt x="475" y="637"/>
                </a:cubicBezTo>
                <a:cubicBezTo>
                  <a:pt x="494" y="637"/>
                  <a:pt x="512" y="631"/>
                  <a:pt x="526" y="617"/>
                </a:cubicBezTo>
                <a:cubicBezTo>
                  <a:pt x="561" y="589"/>
                  <a:pt x="568" y="527"/>
                  <a:pt x="533" y="493"/>
                </a:cubicBezTo>
                <a:cubicBezTo>
                  <a:pt x="415" y="340"/>
                  <a:pt x="284" y="181"/>
                  <a:pt x="152" y="29"/>
                </a:cubicBezTo>
                <a:cubicBezTo>
                  <a:pt x="137" y="9"/>
                  <a:pt x="112" y="1"/>
                  <a:pt x="8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0" name="Google Shape;1450;p29"/>
          <p:cNvSpPr/>
          <p:nvPr/>
        </p:nvSpPr>
        <p:spPr>
          <a:xfrm rot="2880928">
            <a:off x="11743791" y="1117215"/>
            <a:ext cx="131608" cy="196861"/>
          </a:xfrm>
          <a:custGeom>
            <a:avLst/>
            <a:gdLst/>
            <a:ahLst/>
            <a:cxnLst/>
            <a:rect l="l" t="t" r="r" b="b"/>
            <a:pathLst>
              <a:path w="478" h="715" extrusionOk="0">
                <a:moveTo>
                  <a:pt x="374" y="0"/>
                </a:moveTo>
                <a:cubicBezTo>
                  <a:pt x="343" y="0"/>
                  <a:pt x="312" y="16"/>
                  <a:pt x="298" y="44"/>
                </a:cubicBezTo>
                <a:cubicBezTo>
                  <a:pt x="201" y="217"/>
                  <a:pt x="104" y="404"/>
                  <a:pt x="14" y="577"/>
                </a:cubicBezTo>
                <a:cubicBezTo>
                  <a:pt x="0" y="591"/>
                  <a:pt x="0" y="598"/>
                  <a:pt x="0" y="619"/>
                </a:cubicBezTo>
                <a:cubicBezTo>
                  <a:pt x="0" y="646"/>
                  <a:pt x="21" y="681"/>
                  <a:pt x="49" y="702"/>
                </a:cubicBezTo>
                <a:cubicBezTo>
                  <a:pt x="62" y="710"/>
                  <a:pt x="76" y="714"/>
                  <a:pt x="89" y="714"/>
                </a:cubicBezTo>
                <a:cubicBezTo>
                  <a:pt x="119" y="714"/>
                  <a:pt x="147" y="696"/>
                  <a:pt x="166" y="667"/>
                </a:cubicBezTo>
                <a:cubicBezTo>
                  <a:pt x="263" y="487"/>
                  <a:pt x="360" y="314"/>
                  <a:pt x="450" y="134"/>
                </a:cubicBezTo>
                <a:cubicBezTo>
                  <a:pt x="478" y="93"/>
                  <a:pt x="464" y="37"/>
                  <a:pt x="416" y="10"/>
                </a:cubicBezTo>
                <a:cubicBezTo>
                  <a:pt x="403" y="3"/>
                  <a:pt x="389" y="0"/>
                  <a:pt x="37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1" name="Google Shape;1451;p29"/>
          <p:cNvSpPr/>
          <p:nvPr/>
        </p:nvSpPr>
        <p:spPr>
          <a:xfrm rot="2880928">
            <a:off x="12033291" y="1031961"/>
            <a:ext cx="135463" cy="216960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2" name="Google Shape;1452;p29"/>
          <p:cNvSpPr/>
          <p:nvPr/>
        </p:nvSpPr>
        <p:spPr>
          <a:xfrm rot="2880928">
            <a:off x="7759381" y="4974406"/>
            <a:ext cx="128028" cy="138767"/>
          </a:xfrm>
          <a:custGeom>
            <a:avLst/>
            <a:gdLst/>
            <a:ahLst/>
            <a:cxnLst/>
            <a:rect l="l" t="t" r="r" b="b"/>
            <a:pathLst>
              <a:path w="465" h="504" extrusionOk="0">
                <a:moveTo>
                  <a:pt x="91" y="0"/>
                </a:moveTo>
                <a:cubicBezTo>
                  <a:pt x="71" y="0"/>
                  <a:pt x="51" y="5"/>
                  <a:pt x="35" y="14"/>
                </a:cubicBezTo>
                <a:cubicBezTo>
                  <a:pt x="8" y="35"/>
                  <a:pt x="1" y="63"/>
                  <a:pt x="1" y="84"/>
                </a:cubicBezTo>
                <a:cubicBezTo>
                  <a:pt x="1" y="104"/>
                  <a:pt x="15" y="118"/>
                  <a:pt x="29" y="132"/>
                </a:cubicBezTo>
                <a:cubicBezTo>
                  <a:pt x="118" y="243"/>
                  <a:pt x="208" y="354"/>
                  <a:pt x="298" y="464"/>
                </a:cubicBezTo>
                <a:cubicBezTo>
                  <a:pt x="314" y="492"/>
                  <a:pt x="339" y="504"/>
                  <a:pt x="364" y="504"/>
                </a:cubicBezTo>
                <a:cubicBezTo>
                  <a:pt x="382" y="504"/>
                  <a:pt x="401" y="497"/>
                  <a:pt x="416" y="485"/>
                </a:cubicBezTo>
                <a:cubicBezTo>
                  <a:pt x="464" y="457"/>
                  <a:pt x="464" y="395"/>
                  <a:pt x="437" y="361"/>
                </a:cubicBezTo>
                <a:cubicBezTo>
                  <a:pt x="340" y="250"/>
                  <a:pt x="257" y="139"/>
                  <a:pt x="160" y="28"/>
                </a:cubicBezTo>
                <a:cubicBezTo>
                  <a:pt x="144" y="9"/>
                  <a:pt x="118" y="0"/>
                  <a:pt x="9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53" name="Google Shape;1453;p29"/>
          <p:cNvGrpSpPr/>
          <p:nvPr/>
        </p:nvGrpSpPr>
        <p:grpSpPr>
          <a:xfrm flipH="1">
            <a:off x="9582549" y="5456740"/>
            <a:ext cx="3857329" cy="1759617"/>
            <a:chOff x="3967525" y="3427700"/>
            <a:chExt cx="529950" cy="241750"/>
          </a:xfrm>
        </p:grpSpPr>
        <p:sp>
          <p:nvSpPr>
            <p:cNvPr id="1454" name="Google Shape;1454;p29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5" name="Google Shape;1455;p29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56" name="Google Shape;1456;p29"/>
          <p:cNvGrpSpPr/>
          <p:nvPr/>
        </p:nvGrpSpPr>
        <p:grpSpPr>
          <a:xfrm>
            <a:off x="-1356231" y="719321"/>
            <a:ext cx="3473857" cy="1584688"/>
            <a:chOff x="3967525" y="3427700"/>
            <a:chExt cx="529950" cy="241750"/>
          </a:xfrm>
        </p:grpSpPr>
        <p:sp>
          <p:nvSpPr>
            <p:cNvPr id="1457" name="Google Shape;1457;p29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8" name="Google Shape;1458;p29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59" name="Google Shape;1459;p29"/>
          <p:cNvSpPr/>
          <p:nvPr/>
        </p:nvSpPr>
        <p:spPr>
          <a:xfrm>
            <a:off x="2664100" y="665967"/>
            <a:ext cx="6864000" cy="5636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0" name="Google Shape;1460;p29"/>
          <p:cNvSpPr txBox="1">
            <a:spLocks noGrp="1"/>
          </p:cNvSpPr>
          <p:nvPr>
            <p:ph type="ctrTitle"/>
          </p:nvPr>
        </p:nvSpPr>
        <p:spPr>
          <a:xfrm>
            <a:off x="4000669" y="774021"/>
            <a:ext cx="4190400" cy="13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61" name="Google Shape;1461;p29"/>
          <p:cNvSpPr txBox="1">
            <a:spLocks noGrp="1"/>
          </p:cNvSpPr>
          <p:nvPr>
            <p:ph type="subTitle" idx="1"/>
          </p:nvPr>
        </p:nvSpPr>
        <p:spPr>
          <a:xfrm>
            <a:off x="3995900" y="1848307"/>
            <a:ext cx="4200400" cy="17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62" name="Google Shape;1462;p29"/>
          <p:cNvSpPr txBox="1">
            <a:spLocks noGrp="1"/>
          </p:cNvSpPr>
          <p:nvPr>
            <p:ph type="subTitle" idx="2"/>
          </p:nvPr>
        </p:nvSpPr>
        <p:spPr>
          <a:xfrm>
            <a:off x="3233333" y="5052404"/>
            <a:ext cx="5725200" cy="6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63" name="Google Shape;1463;p29"/>
          <p:cNvSpPr txBox="1"/>
          <p:nvPr/>
        </p:nvSpPr>
        <p:spPr>
          <a:xfrm>
            <a:off x="3158900" y="4108100"/>
            <a:ext cx="5874400" cy="97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rPr>
              <a:t>CREDITS: This presentation template was created by </a:t>
            </a:r>
            <a:r>
              <a:rPr lang="en" sz="1600" b="1">
                <a:solidFill>
                  <a:schemeClr val="accent6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rPr>
              <a:t>, including icons by </a:t>
            </a:r>
            <a:r>
              <a:rPr lang="en" sz="1600" b="1">
                <a:solidFill>
                  <a:schemeClr val="accent6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rPr>
              <a:t> and infographics &amp; images by </a:t>
            </a:r>
            <a:r>
              <a:rPr lang="en" sz="1600" b="1">
                <a:solidFill>
                  <a:schemeClr val="accent6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accent6"/>
              </a:solidFill>
              <a:highlight>
                <a:srgbClr val="DFDEFC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3391166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5" name="Google Shape;1465;p30"/>
          <p:cNvGrpSpPr/>
          <p:nvPr/>
        </p:nvGrpSpPr>
        <p:grpSpPr>
          <a:xfrm>
            <a:off x="-654107" y="396707"/>
            <a:ext cx="2635195" cy="1202109"/>
            <a:chOff x="3967525" y="3427700"/>
            <a:chExt cx="529950" cy="241750"/>
          </a:xfrm>
        </p:grpSpPr>
        <p:sp>
          <p:nvSpPr>
            <p:cNvPr id="1466" name="Google Shape;1466;p30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7" name="Google Shape;1467;p30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68" name="Google Shape;1468;p30"/>
          <p:cNvGrpSpPr/>
          <p:nvPr/>
        </p:nvGrpSpPr>
        <p:grpSpPr>
          <a:xfrm flipH="1">
            <a:off x="11286267" y="5949011"/>
            <a:ext cx="2037580" cy="705100"/>
            <a:chOff x="6438300" y="4207200"/>
            <a:chExt cx="2705710" cy="936305"/>
          </a:xfrm>
        </p:grpSpPr>
        <p:sp>
          <p:nvSpPr>
            <p:cNvPr id="1469" name="Google Shape;1469;p30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0" name="Google Shape;1470;p30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71" name="Google Shape;1471;p30"/>
          <p:cNvGrpSpPr/>
          <p:nvPr/>
        </p:nvGrpSpPr>
        <p:grpSpPr>
          <a:xfrm>
            <a:off x="10013673" y="29741"/>
            <a:ext cx="1990617" cy="7163827"/>
            <a:chOff x="6917898" y="-486301"/>
            <a:chExt cx="1382245" cy="4974419"/>
          </a:xfrm>
        </p:grpSpPr>
        <p:sp>
          <p:nvSpPr>
            <p:cNvPr id="1472" name="Google Shape;1472;p30"/>
            <p:cNvSpPr/>
            <p:nvPr/>
          </p:nvSpPr>
          <p:spPr>
            <a:xfrm rot="180920">
              <a:off x="6931589" y="2513455"/>
              <a:ext cx="40061" cy="163340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3" name="Google Shape;1473;p30"/>
            <p:cNvSpPr/>
            <p:nvPr/>
          </p:nvSpPr>
          <p:spPr>
            <a:xfrm rot="180920">
              <a:off x="6921220" y="2779264"/>
              <a:ext cx="41713" cy="127410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4" name="Google Shape;1474;p30"/>
            <p:cNvSpPr/>
            <p:nvPr/>
          </p:nvSpPr>
          <p:spPr>
            <a:xfrm rot="180920">
              <a:off x="6953239" y="2284139"/>
              <a:ext cx="51625" cy="177176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5" name="Google Shape;1475;p30"/>
            <p:cNvSpPr/>
            <p:nvPr/>
          </p:nvSpPr>
          <p:spPr>
            <a:xfrm rot="180920">
              <a:off x="6924252" y="2994308"/>
              <a:ext cx="57407" cy="179241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6" name="Google Shape;1476;p30"/>
            <p:cNvSpPr/>
            <p:nvPr/>
          </p:nvSpPr>
          <p:spPr>
            <a:xfrm rot="180920">
              <a:off x="7002946" y="2074054"/>
              <a:ext cx="55961" cy="123486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7" name="Google Shape;1477;p30"/>
            <p:cNvSpPr/>
            <p:nvPr/>
          </p:nvSpPr>
          <p:spPr>
            <a:xfrm rot="180920">
              <a:off x="6948661" y="3224674"/>
              <a:ext cx="64428" cy="157971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8" name="Google Shape;1478;p30"/>
            <p:cNvSpPr/>
            <p:nvPr/>
          </p:nvSpPr>
          <p:spPr>
            <a:xfrm rot="180920">
              <a:off x="7069840" y="1821264"/>
              <a:ext cx="74546" cy="154667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9" name="Google Shape;1479;p30"/>
            <p:cNvSpPr/>
            <p:nvPr/>
          </p:nvSpPr>
          <p:spPr>
            <a:xfrm rot="180920">
              <a:off x="7002936" y="3488262"/>
              <a:ext cx="64428" cy="121628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0" name="Google Shape;1480;p30"/>
            <p:cNvSpPr/>
            <p:nvPr/>
          </p:nvSpPr>
          <p:spPr>
            <a:xfrm rot="180920">
              <a:off x="7146452" y="1608226"/>
              <a:ext cx="91685" cy="169122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1" name="Google Shape;1481;p30"/>
            <p:cNvSpPr/>
            <p:nvPr/>
          </p:nvSpPr>
          <p:spPr>
            <a:xfrm rot="180920">
              <a:off x="7059493" y="3695711"/>
              <a:ext cx="93131" cy="166644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2" name="Google Shape;1482;p30"/>
            <p:cNvSpPr/>
            <p:nvPr/>
          </p:nvSpPr>
          <p:spPr>
            <a:xfrm rot="180920">
              <a:off x="7259631" y="1417495"/>
              <a:ext cx="75785" cy="115846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3" name="Google Shape;1483;p30"/>
            <p:cNvSpPr/>
            <p:nvPr/>
          </p:nvSpPr>
          <p:spPr>
            <a:xfrm rot="180920">
              <a:off x="7141589" y="3912706"/>
              <a:ext cx="97261" cy="148679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4" name="Google Shape;1484;p30"/>
            <p:cNvSpPr/>
            <p:nvPr/>
          </p:nvSpPr>
          <p:spPr>
            <a:xfrm rot="180920">
              <a:off x="7374103" y="1183173"/>
              <a:ext cx="95815" cy="148679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5" name="Google Shape;1485;p30"/>
            <p:cNvSpPr/>
            <p:nvPr/>
          </p:nvSpPr>
          <p:spPr>
            <a:xfrm rot="180920">
              <a:off x="7261388" y="4153849"/>
              <a:ext cx="87555" cy="110890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6" name="Google Shape;1486;p30"/>
            <p:cNvSpPr/>
            <p:nvPr/>
          </p:nvSpPr>
          <p:spPr>
            <a:xfrm rot="180920">
              <a:off x="7484243" y="985646"/>
              <a:ext cx="108825" cy="16230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7" name="Google Shape;1487;p30"/>
            <p:cNvSpPr/>
            <p:nvPr/>
          </p:nvSpPr>
          <p:spPr>
            <a:xfrm rot="180920">
              <a:off x="7372576" y="4337299"/>
              <a:ext cx="124519" cy="147646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8" name="Google Shape;1488;p30"/>
            <p:cNvSpPr/>
            <p:nvPr/>
          </p:nvSpPr>
          <p:spPr>
            <a:xfrm rot="180920">
              <a:off x="7623829" y="804083"/>
              <a:ext cx="81773" cy="116259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9" name="Google Shape;1489;p30"/>
            <p:cNvSpPr/>
            <p:nvPr/>
          </p:nvSpPr>
          <p:spPr>
            <a:xfrm rot="180920">
              <a:off x="7746634" y="577148"/>
              <a:ext cx="98706" cy="147646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0" name="Google Shape;1490;p30"/>
            <p:cNvSpPr/>
            <p:nvPr/>
          </p:nvSpPr>
          <p:spPr>
            <a:xfrm rot="180920">
              <a:off x="7859858" y="375176"/>
              <a:ext cx="101597" cy="162721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1" name="Google Shape;1491;p30"/>
            <p:cNvSpPr/>
            <p:nvPr/>
          </p:nvSpPr>
          <p:spPr>
            <a:xfrm rot="180920">
              <a:off x="7987024" y="185683"/>
              <a:ext cx="73100" cy="117291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2" name="Google Shape;1492;p30"/>
            <p:cNvSpPr/>
            <p:nvPr/>
          </p:nvSpPr>
          <p:spPr>
            <a:xfrm rot="180920">
              <a:off x="8090532" y="-58823"/>
              <a:ext cx="81567" cy="154667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3" name="Google Shape;1493;p30"/>
            <p:cNvSpPr/>
            <p:nvPr/>
          </p:nvSpPr>
          <p:spPr>
            <a:xfrm rot="180920">
              <a:off x="8170189" y="-277672"/>
              <a:ext cx="75991" cy="174491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4" name="Google Shape;1494;p30"/>
            <p:cNvSpPr/>
            <p:nvPr/>
          </p:nvSpPr>
          <p:spPr>
            <a:xfrm rot="180920">
              <a:off x="8246740" y="-485067"/>
              <a:ext cx="50179" cy="123899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95" name="Google Shape;1495;p30"/>
          <p:cNvSpPr/>
          <p:nvPr/>
        </p:nvSpPr>
        <p:spPr>
          <a:xfrm rot="-7782537">
            <a:off x="3844498" y="2027967"/>
            <a:ext cx="53415" cy="217788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6" name="Google Shape;1496;p30"/>
          <p:cNvSpPr/>
          <p:nvPr/>
        </p:nvSpPr>
        <p:spPr>
          <a:xfrm rot="-7782537">
            <a:off x="4094793" y="1837060"/>
            <a:ext cx="55617" cy="169880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7" name="Google Shape;1497;p30"/>
          <p:cNvSpPr/>
          <p:nvPr/>
        </p:nvSpPr>
        <p:spPr>
          <a:xfrm rot="-7782537">
            <a:off x="3594133" y="2193061"/>
            <a:ext cx="68833" cy="236236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8" name="Google Shape;1498;p30"/>
          <p:cNvSpPr/>
          <p:nvPr/>
        </p:nvSpPr>
        <p:spPr>
          <a:xfrm rot="-7782537">
            <a:off x="4310509" y="1573871"/>
            <a:ext cx="76543" cy="238989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9" name="Google Shape;1499;p30"/>
          <p:cNvSpPr/>
          <p:nvPr/>
        </p:nvSpPr>
        <p:spPr>
          <a:xfrm rot="-7782537">
            <a:off x="3312242" y="2392377"/>
            <a:ext cx="74615" cy="164649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0" name="Google Shape;1500;p30"/>
          <p:cNvSpPr/>
          <p:nvPr/>
        </p:nvSpPr>
        <p:spPr>
          <a:xfrm rot="-7782537">
            <a:off x="4495797" y="1361928"/>
            <a:ext cx="85904" cy="210629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1" name="Google Shape;1501;p30"/>
          <p:cNvSpPr/>
          <p:nvPr/>
        </p:nvSpPr>
        <p:spPr>
          <a:xfrm rot="-7782537">
            <a:off x="2998593" y="2511541"/>
            <a:ext cx="99395" cy="206224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2" name="Google Shape;1502;p30"/>
          <p:cNvSpPr/>
          <p:nvPr/>
        </p:nvSpPr>
        <p:spPr>
          <a:xfrm rot="-7782537">
            <a:off x="4687084" y="1110984"/>
            <a:ext cx="85904" cy="162171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3" name="Google Shape;1503;p30"/>
          <p:cNvSpPr/>
          <p:nvPr/>
        </p:nvSpPr>
        <p:spPr>
          <a:xfrm rot="-7782537">
            <a:off x="2708517" y="2604653"/>
            <a:ext cx="122248" cy="225497"/>
          </a:xfrm>
          <a:custGeom>
            <a:avLst/>
            <a:gdLst/>
            <a:ahLst/>
            <a:cxnLst/>
            <a:rect l="l" t="t" r="r" b="b"/>
            <a:pathLst>
              <a:path w="444" h="819" extrusionOk="0">
                <a:moveTo>
                  <a:pt x="338" y="0"/>
                </a:moveTo>
                <a:cubicBezTo>
                  <a:pt x="305" y="0"/>
                  <a:pt x="274" y="23"/>
                  <a:pt x="264" y="53"/>
                </a:cubicBezTo>
                <a:cubicBezTo>
                  <a:pt x="174" y="268"/>
                  <a:pt x="91" y="496"/>
                  <a:pt x="8" y="703"/>
                </a:cubicBezTo>
                <a:cubicBezTo>
                  <a:pt x="1" y="710"/>
                  <a:pt x="1" y="717"/>
                  <a:pt x="1" y="731"/>
                </a:cubicBezTo>
                <a:cubicBezTo>
                  <a:pt x="1" y="759"/>
                  <a:pt x="21" y="800"/>
                  <a:pt x="56" y="814"/>
                </a:cubicBezTo>
                <a:cubicBezTo>
                  <a:pt x="65" y="817"/>
                  <a:pt x="73" y="818"/>
                  <a:pt x="82" y="818"/>
                </a:cubicBezTo>
                <a:cubicBezTo>
                  <a:pt x="116" y="818"/>
                  <a:pt x="150" y="797"/>
                  <a:pt x="167" y="759"/>
                </a:cubicBezTo>
                <a:cubicBezTo>
                  <a:pt x="243" y="558"/>
                  <a:pt x="333" y="337"/>
                  <a:pt x="416" y="122"/>
                </a:cubicBezTo>
                <a:cubicBezTo>
                  <a:pt x="444" y="81"/>
                  <a:pt x="416" y="25"/>
                  <a:pt x="374" y="11"/>
                </a:cubicBezTo>
                <a:cubicBezTo>
                  <a:pt x="363" y="4"/>
                  <a:pt x="350" y="0"/>
                  <a:pt x="33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4" name="Google Shape;1504;p30"/>
          <p:cNvSpPr/>
          <p:nvPr/>
        </p:nvSpPr>
        <p:spPr>
          <a:xfrm rot="-7782537">
            <a:off x="4829046" y="803491"/>
            <a:ext cx="124175" cy="222193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5" name="Google Shape;1505;p30"/>
          <p:cNvSpPr/>
          <p:nvPr/>
        </p:nvSpPr>
        <p:spPr>
          <a:xfrm rot="-7782537">
            <a:off x="2411011" y="2733738"/>
            <a:ext cx="101047" cy="154461"/>
          </a:xfrm>
          <a:custGeom>
            <a:avLst/>
            <a:gdLst/>
            <a:ahLst/>
            <a:cxnLst/>
            <a:rect l="l" t="t" r="r" b="b"/>
            <a:pathLst>
              <a:path w="367" h="561" extrusionOk="0">
                <a:moveTo>
                  <a:pt x="273" y="0"/>
                </a:moveTo>
                <a:cubicBezTo>
                  <a:pt x="239" y="0"/>
                  <a:pt x="204" y="17"/>
                  <a:pt x="194" y="54"/>
                </a:cubicBezTo>
                <a:lnTo>
                  <a:pt x="14" y="441"/>
                </a:lnTo>
                <a:cubicBezTo>
                  <a:pt x="0" y="448"/>
                  <a:pt x="0" y="469"/>
                  <a:pt x="0" y="476"/>
                </a:cubicBezTo>
                <a:cubicBezTo>
                  <a:pt x="0" y="511"/>
                  <a:pt x="21" y="538"/>
                  <a:pt x="55" y="552"/>
                </a:cubicBezTo>
                <a:cubicBezTo>
                  <a:pt x="67" y="558"/>
                  <a:pt x="79" y="560"/>
                  <a:pt x="91" y="560"/>
                </a:cubicBezTo>
                <a:cubicBezTo>
                  <a:pt x="124" y="560"/>
                  <a:pt x="156" y="541"/>
                  <a:pt x="166" y="511"/>
                </a:cubicBezTo>
                <a:lnTo>
                  <a:pt x="346" y="123"/>
                </a:lnTo>
                <a:cubicBezTo>
                  <a:pt x="367" y="75"/>
                  <a:pt x="346" y="26"/>
                  <a:pt x="305" y="5"/>
                </a:cubicBezTo>
                <a:cubicBezTo>
                  <a:pt x="294" y="2"/>
                  <a:pt x="284" y="0"/>
                  <a:pt x="2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6" name="Google Shape;1506;p30"/>
          <p:cNvSpPr/>
          <p:nvPr/>
        </p:nvSpPr>
        <p:spPr>
          <a:xfrm rot="-7782537">
            <a:off x="4953906" y="544857"/>
            <a:ext cx="129681" cy="198240"/>
          </a:xfrm>
          <a:custGeom>
            <a:avLst/>
            <a:gdLst/>
            <a:ahLst/>
            <a:cxnLst/>
            <a:rect l="l" t="t" r="r" b="b"/>
            <a:pathLst>
              <a:path w="471" h="720" extrusionOk="0">
                <a:moveTo>
                  <a:pt x="90" y="0"/>
                </a:moveTo>
                <a:cubicBezTo>
                  <a:pt x="78" y="0"/>
                  <a:pt x="67" y="3"/>
                  <a:pt x="56" y="8"/>
                </a:cubicBezTo>
                <a:cubicBezTo>
                  <a:pt x="21" y="22"/>
                  <a:pt x="0" y="50"/>
                  <a:pt x="0" y="84"/>
                </a:cubicBezTo>
                <a:cubicBezTo>
                  <a:pt x="0" y="105"/>
                  <a:pt x="14" y="112"/>
                  <a:pt x="0" y="126"/>
                </a:cubicBezTo>
                <a:cubicBezTo>
                  <a:pt x="97" y="320"/>
                  <a:pt x="194" y="500"/>
                  <a:pt x="284" y="673"/>
                </a:cubicBezTo>
                <a:cubicBezTo>
                  <a:pt x="303" y="701"/>
                  <a:pt x="335" y="720"/>
                  <a:pt x="367" y="720"/>
                </a:cubicBezTo>
                <a:cubicBezTo>
                  <a:pt x="381" y="720"/>
                  <a:pt x="396" y="716"/>
                  <a:pt x="409" y="707"/>
                </a:cubicBezTo>
                <a:cubicBezTo>
                  <a:pt x="450" y="680"/>
                  <a:pt x="471" y="631"/>
                  <a:pt x="443" y="590"/>
                </a:cubicBezTo>
                <a:cubicBezTo>
                  <a:pt x="346" y="417"/>
                  <a:pt x="256" y="230"/>
                  <a:pt x="166" y="50"/>
                </a:cubicBezTo>
                <a:cubicBezTo>
                  <a:pt x="151" y="19"/>
                  <a:pt x="121" y="0"/>
                  <a:pt x="90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7" name="Google Shape;1507;p30"/>
          <p:cNvSpPr/>
          <p:nvPr/>
        </p:nvSpPr>
        <p:spPr>
          <a:xfrm rot="-7782537">
            <a:off x="2071604" y="2787035"/>
            <a:ext cx="127755" cy="198240"/>
          </a:xfrm>
          <a:custGeom>
            <a:avLst/>
            <a:gdLst/>
            <a:ahLst/>
            <a:cxnLst/>
            <a:rect l="l" t="t" r="r" b="b"/>
            <a:pathLst>
              <a:path w="464" h="720" extrusionOk="0">
                <a:moveTo>
                  <a:pt x="358" y="1"/>
                </a:moveTo>
                <a:cubicBezTo>
                  <a:pt x="329" y="1"/>
                  <a:pt x="302" y="18"/>
                  <a:pt x="284" y="49"/>
                </a:cubicBezTo>
                <a:cubicBezTo>
                  <a:pt x="187" y="222"/>
                  <a:pt x="104" y="402"/>
                  <a:pt x="7" y="582"/>
                </a:cubicBezTo>
                <a:cubicBezTo>
                  <a:pt x="0" y="603"/>
                  <a:pt x="0" y="610"/>
                  <a:pt x="0" y="624"/>
                </a:cubicBezTo>
                <a:cubicBezTo>
                  <a:pt x="0" y="665"/>
                  <a:pt x="14" y="686"/>
                  <a:pt x="49" y="707"/>
                </a:cubicBezTo>
                <a:cubicBezTo>
                  <a:pt x="60" y="715"/>
                  <a:pt x="73" y="719"/>
                  <a:pt x="86" y="719"/>
                </a:cubicBezTo>
                <a:cubicBezTo>
                  <a:pt x="115" y="719"/>
                  <a:pt x="145" y="701"/>
                  <a:pt x="159" y="672"/>
                </a:cubicBezTo>
                <a:cubicBezTo>
                  <a:pt x="249" y="485"/>
                  <a:pt x="346" y="312"/>
                  <a:pt x="436" y="132"/>
                </a:cubicBezTo>
                <a:cubicBezTo>
                  <a:pt x="464" y="91"/>
                  <a:pt x="450" y="42"/>
                  <a:pt x="402" y="15"/>
                </a:cubicBezTo>
                <a:cubicBezTo>
                  <a:pt x="387" y="5"/>
                  <a:pt x="372" y="1"/>
                  <a:pt x="3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8" name="Google Shape;1508;p30"/>
          <p:cNvSpPr/>
          <p:nvPr/>
        </p:nvSpPr>
        <p:spPr>
          <a:xfrm rot="-7782537">
            <a:off x="5074086" y="256410"/>
            <a:ext cx="116741" cy="147853"/>
          </a:xfrm>
          <a:custGeom>
            <a:avLst/>
            <a:gdLst/>
            <a:ahLst/>
            <a:cxnLst/>
            <a:rect l="l" t="t" r="r" b="b"/>
            <a:pathLst>
              <a:path w="424" h="537" extrusionOk="0">
                <a:moveTo>
                  <a:pt x="85" y="0"/>
                </a:moveTo>
                <a:cubicBezTo>
                  <a:pt x="71" y="0"/>
                  <a:pt x="56" y="4"/>
                  <a:pt x="42" y="13"/>
                </a:cubicBezTo>
                <a:cubicBezTo>
                  <a:pt x="15" y="20"/>
                  <a:pt x="1" y="55"/>
                  <a:pt x="1" y="82"/>
                </a:cubicBezTo>
                <a:cubicBezTo>
                  <a:pt x="1" y="96"/>
                  <a:pt x="8" y="117"/>
                  <a:pt x="15" y="131"/>
                </a:cubicBezTo>
                <a:lnTo>
                  <a:pt x="250" y="498"/>
                </a:lnTo>
                <a:cubicBezTo>
                  <a:pt x="268" y="524"/>
                  <a:pt x="294" y="537"/>
                  <a:pt x="322" y="537"/>
                </a:cubicBezTo>
                <a:cubicBezTo>
                  <a:pt x="337" y="537"/>
                  <a:pt x="353" y="533"/>
                  <a:pt x="368" y="525"/>
                </a:cubicBezTo>
                <a:cubicBezTo>
                  <a:pt x="416" y="498"/>
                  <a:pt x="423" y="442"/>
                  <a:pt x="395" y="401"/>
                </a:cubicBezTo>
                <a:lnTo>
                  <a:pt x="160" y="41"/>
                </a:lnTo>
                <a:cubicBezTo>
                  <a:pt x="146" y="17"/>
                  <a:pt x="116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9" name="Google Shape;1509;p30"/>
          <p:cNvSpPr/>
          <p:nvPr/>
        </p:nvSpPr>
        <p:spPr>
          <a:xfrm rot="-7782537">
            <a:off x="1770607" y="2836221"/>
            <a:ext cx="145100" cy="216412"/>
          </a:xfrm>
          <a:custGeom>
            <a:avLst/>
            <a:gdLst/>
            <a:ahLst/>
            <a:cxnLst/>
            <a:rect l="l" t="t" r="r" b="b"/>
            <a:pathLst>
              <a:path w="527" h="786" extrusionOk="0">
                <a:moveTo>
                  <a:pt x="423" y="1"/>
                </a:moveTo>
                <a:cubicBezTo>
                  <a:pt x="392" y="1"/>
                  <a:pt x="361" y="16"/>
                  <a:pt x="347" y="45"/>
                </a:cubicBezTo>
                <a:cubicBezTo>
                  <a:pt x="229" y="245"/>
                  <a:pt x="118" y="453"/>
                  <a:pt x="8" y="654"/>
                </a:cubicBezTo>
                <a:cubicBezTo>
                  <a:pt x="1" y="668"/>
                  <a:pt x="1" y="681"/>
                  <a:pt x="1" y="695"/>
                </a:cubicBezTo>
                <a:cubicBezTo>
                  <a:pt x="1" y="723"/>
                  <a:pt x="8" y="758"/>
                  <a:pt x="49" y="771"/>
                </a:cubicBezTo>
                <a:cubicBezTo>
                  <a:pt x="63" y="781"/>
                  <a:pt x="79" y="785"/>
                  <a:pt x="95" y="785"/>
                </a:cubicBezTo>
                <a:cubicBezTo>
                  <a:pt x="125" y="785"/>
                  <a:pt x="156" y="769"/>
                  <a:pt x="174" y="737"/>
                </a:cubicBezTo>
                <a:cubicBezTo>
                  <a:pt x="278" y="543"/>
                  <a:pt x="388" y="335"/>
                  <a:pt x="499" y="135"/>
                </a:cubicBezTo>
                <a:cubicBezTo>
                  <a:pt x="527" y="93"/>
                  <a:pt x="506" y="38"/>
                  <a:pt x="464" y="10"/>
                </a:cubicBezTo>
                <a:cubicBezTo>
                  <a:pt x="452" y="4"/>
                  <a:pt x="437" y="1"/>
                  <a:pt x="42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0" name="Google Shape;1510;p30"/>
          <p:cNvSpPr/>
          <p:nvPr/>
        </p:nvSpPr>
        <p:spPr>
          <a:xfrm rot="-7782537">
            <a:off x="5129832" y="-77688"/>
            <a:ext cx="166025" cy="196863"/>
          </a:xfrm>
          <a:custGeom>
            <a:avLst/>
            <a:gdLst/>
            <a:ahLst/>
            <a:cxnLst/>
            <a:rect l="l" t="t" r="r" b="b"/>
            <a:pathLst>
              <a:path w="603" h="715" extrusionOk="0">
                <a:moveTo>
                  <a:pt x="85" y="0"/>
                </a:moveTo>
                <a:cubicBezTo>
                  <a:pt x="67" y="0"/>
                  <a:pt x="49" y="6"/>
                  <a:pt x="35" y="17"/>
                </a:cubicBezTo>
                <a:cubicBezTo>
                  <a:pt x="7" y="31"/>
                  <a:pt x="0" y="59"/>
                  <a:pt x="0" y="86"/>
                </a:cubicBezTo>
                <a:cubicBezTo>
                  <a:pt x="0" y="107"/>
                  <a:pt x="0" y="128"/>
                  <a:pt x="14" y="128"/>
                </a:cubicBezTo>
                <a:cubicBezTo>
                  <a:pt x="146" y="301"/>
                  <a:pt x="284" y="481"/>
                  <a:pt x="436" y="682"/>
                </a:cubicBezTo>
                <a:cubicBezTo>
                  <a:pt x="451" y="704"/>
                  <a:pt x="477" y="715"/>
                  <a:pt x="503" y="715"/>
                </a:cubicBezTo>
                <a:cubicBezTo>
                  <a:pt x="524" y="715"/>
                  <a:pt x="545" y="708"/>
                  <a:pt x="561" y="695"/>
                </a:cubicBezTo>
                <a:cubicBezTo>
                  <a:pt x="602" y="675"/>
                  <a:pt x="602" y="612"/>
                  <a:pt x="575" y="578"/>
                </a:cubicBezTo>
                <a:cubicBezTo>
                  <a:pt x="422" y="377"/>
                  <a:pt x="284" y="204"/>
                  <a:pt x="152" y="31"/>
                </a:cubicBezTo>
                <a:cubicBezTo>
                  <a:pt x="136" y="11"/>
                  <a:pt x="111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1" name="Google Shape;1511;p30"/>
          <p:cNvSpPr/>
          <p:nvPr/>
        </p:nvSpPr>
        <p:spPr>
          <a:xfrm rot="-7782537">
            <a:off x="1474209" y="2928521"/>
            <a:ext cx="109032" cy="155012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2" name="Google Shape;1512;p30"/>
          <p:cNvSpPr/>
          <p:nvPr/>
        </p:nvSpPr>
        <p:spPr>
          <a:xfrm rot="-7782537">
            <a:off x="1137260" y="2970110"/>
            <a:ext cx="131609" cy="196863"/>
          </a:xfrm>
          <a:custGeom>
            <a:avLst/>
            <a:gdLst/>
            <a:ahLst/>
            <a:cxnLst/>
            <a:rect l="l" t="t" r="r" b="b"/>
            <a:pathLst>
              <a:path w="478" h="715" extrusionOk="0">
                <a:moveTo>
                  <a:pt x="374" y="0"/>
                </a:moveTo>
                <a:cubicBezTo>
                  <a:pt x="343" y="0"/>
                  <a:pt x="312" y="16"/>
                  <a:pt x="298" y="44"/>
                </a:cubicBezTo>
                <a:cubicBezTo>
                  <a:pt x="201" y="217"/>
                  <a:pt x="104" y="404"/>
                  <a:pt x="14" y="577"/>
                </a:cubicBezTo>
                <a:cubicBezTo>
                  <a:pt x="0" y="591"/>
                  <a:pt x="0" y="598"/>
                  <a:pt x="0" y="619"/>
                </a:cubicBezTo>
                <a:cubicBezTo>
                  <a:pt x="0" y="646"/>
                  <a:pt x="21" y="681"/>
                  <a:pt x="49" y="702"/>
                </a:cubicBezTo>
                <a:cubicBezTo>
                  <a:pt x="62" y="710"/>
                  <a:pt x="76" y="714"/>
                  <a:pt x="89" y="714"/>
                </a:cubicBezTo>
                <a:cubicBezTo>
                  <a:pt x="119" y="714"/>
                  <a:pt x="147" y="696"/>
                  <a:pt x="166" y="667"/>
                </a:cubicBezTo>
                <a:cubicBezTo>
                  <a:pt x="263" y="487"/>
                  <a:pt x="360" y="314"/>
                  <a:pt x="450" y="134"/>
                </a:cubicBezTo>
                <a:cubicBezTo>
                  <a:pt x="478" y="93"/>
                  <a:pt x="464" y="37"/>
                  <a:pt x="416" y="10"/>
                </a:cubicBezTo>
                <a:cubicBezTo>
                  <a:pt x="403" y="3"/>
                  <a:pt x="389" y="0"/>
                  <a:pt x="37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3" name="Google Shape;1513;p30"/>
          <p:cNvSpPr/>
          <p:nvPr/>
        </p:nvSpPr>
        <p:spPr>
          <a:xfrm rot="-7782537">
            <a:off x="841148" y="3023632"/>
            <a:ext cx="135464" cy="216963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4" name="Google Shape;1514;p30"/>
          <p:cNvSpPr/>
          <p:nvPr/>
        </p:nvSpPr>
        <p:spPr>
          <a:xfrm rot="-7782537">
            <a:off x="550141" y="3135286"/>
            <a:ext cx="97468" cy="156389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5" name="Google Shape;1515;p30"/>
          <p:cNvSpPr/>
          <p:nvPr/>
        </p:nvSpPr>
        <p:spPr>
          <a:xfrm rot="-7782537">
            <a:off x="225841" y="3209117"/>
            <a:ext cx="108756" cy="206224"/>
          </a:xfrm>
          <a:custGeom>
            <a:avLst/>
            <a:gdLst/>
            <a:ahLst/>
            <a:cxnLst/>
            <a:rect l="l" t="t" r="r" b="b"/>
            <a:pathLst>
              <a:path w="395" h="749" extrusionOk="0">
                <a:moveTo>
                  <a:pt x="292" y="1"/>
                </a:moveTo>
                <a:cubicBezTo>
                  <a:pt x="256" y="1"/>
                  <a:pt x="225" y="25"/>
                  <a:pt x="215" y="56"/>
                </a:cubicBezTo>
                <a:cubicBezTo>
                  <a:pt x="145" y="243"/>
                  <a:pt x="76" y="430"/>
                  <a:pt x="7" y="624"/>
                </a:cubicBezTo>
                <a:cubicBezTo>
                  <a:pt x="0" y="638"/>
                  <a:pt x="0" y="645"/>
                  <a:pt x="0" y="659"/>
                </a:cubicBezTo>
                <a:cubicBezTo>
                  <a:pt x="0" y="693"/>
                  <a:pt x="14" y="728"/>
                  <a:pt x="55" y="742"/>
                </a:cubicBezTo>
                <a:cubicBezTo>
                  <a:pt x="65" y="746"/>
                  <a:pt x="76" y="749"/>
                  <a:pt x="86" y="749"/>
                </a:cubicBezTo>
                <a:cubicBezTo>
                  <a:pt x="121" y="749"/>
                  <a:pt x="156" y="725"/>
                  <a:pt x="166" y="693"/>
                </a:cubicBezTo>
                <a:cubicBezTo>
                  <a:pt x="249" y="499"/>
                  <a:pt x="318" y="313"/>
                  <a:pt x="374" y="119"/>
                </a:cubicBezTo>
                <a:cubicBezTo>
                  <a:pt x="395" y="70"/>
                  <a:pt x="367" y="22"/>
                  <a:pt x="325" y="8"/>
                </a:cubicBezTo>
                <a:cubicBezTo>
                  <a:pt x="314" y="3"/>
                  <a:pt x="303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6" name="Google Shape;1516;p30"/>
          <p:cNvSpPr/>
          <p:nvPr/>
        </p:nvSpPr>
        <p:spPr>
          <a:xfrm rot="-7782537">
            <a:off x="-44635" y="3309619"/>
            <a:ext cx="101323" cy="232656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0811399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8" name="Google Shape;1518;p31"/>
          <p:cNvGrpSpPr/>
          <p:nvPr/>
        </p:nvGrpSpPr>
        <p:grpSpPr>
          <a:xfrm>
            <a:off x="114" y="5241328"/>
            <a:ext cx="3995681" cy="1822731"/>
            <a:chOff x="3967525" y="3427700"/>
            <a:chExt cx="529950" cy="241750"/>
          </a:xfrm>
        </p:grpSpPr>
        <p:sp>
          <p:nvSpPr>
            <p:cNvPr id="1519" name="Google Shape;1519;p31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0" name="Google Shape;1520;p31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21" name="Google Shape;1521;p31"/>
          <p:cNvGrpSpPr/>
          <p:nvPr/>
        </p:nvGrpSpPr>
        <p:grpSpPr>
          <a:xfrm flipH="1">
            <a:off x="10192770" y="308179"/>
            <a:ext cx="2376335" cy="822325"/>
            <a:chOff x="6438300" y="4207200"/>
            <a:chExt cx="2705710" cy="936305"/>
          </a:xfrm>
        </p:grpSpPr>
        <p:sp>
          <p:nvSpPr>
            <p:cNvPr id="1522" name="Google Shape;1522;p31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3" name="Google Shape;1523;p31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24" name="Google Shape;1524;p31"/>
          <p:cNvSpPr/>
          <p:nvPr/>
        </p:nvSpPr>
        <p:spPr>
          <a:xfrm rot="2880928">
            <a:off x="8889611" y="4759707"/>
            <a:ext cx="53415" cy="217787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5" name="Google Shape;1525;p31"/>
          <p:cNvSpPr/>
          <p:nvPr/>
        </p:nvSpPr>
        <p:spPr>
          <a:xfrm rot="2880928">
            <a:off x="8645844" y="5008334"/>
            <a:ext cx="55617" cy="169879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6" name="Google Shape;1526;p31"/>
          <p:cNvSpPr/>
          <p:nvPr/>
        </p:nvSpPr>
        <p:spPr>
          <a:xfrm rot="2880928">
            <a:off x="9117444" y="4566669"/>
            <a:ext cx="68832" cy="236233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7" name="Google Shape;1527;p31"/>
          <p:cNvSpPr/>
          <p:nvPr/>
        </p:nvSpPr>
        <p:spPr>
          <a:xfrm rot="2880928">
            <a:off x="8418459" y="5211215"/>
            <a:ext cx="76541" cy="238987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8" name="Google Shape;1528;p31"/>
          <p:cNvSpPr/>
          <p:nvPr/>
        </p:nvSpPr>
        <p:spPr>
          <a:xfrm rot="2880928">
            <a:off x="9386841" y="4427989"/>
            <a:ext cx="74615" cy="164648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9" name="Google Shape;1529;p31"/>
          <p:cNvSpPr/>
          <p:nvPr/>
        </p:nvSpPr>
        <p:spPr>
          <a:xfrm rot="2880928">
            <a:off x="8232937" y="5458882"/>
            <a:ext cx="85903" cy="210628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0" name="Google Shape;1530;p31"/>
          <p:cNvSpPr/>
          <p:nvPr/>
        </p:nvSpPr>
        <p:spPr>
          <a:xfrm rot="2880928">
            <a:off x="9669913" y="4255398"/>
            <a:ext cx="99395" cy="206223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1" name="Google Shape;1531;p31"/>
          <p:cNvSpPr/>
          <p:nvPr/>
        </p:nvSpPr>
        <p:spPr>
          <a:xfrm rot="2880928">
            <a:off x="8052726" y="5765664"/>
            <a:ext cx="85903" cy="162169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2" name="Google Shape;1532;p31"/>
          <p:cNvSpPr/>
          <p:nvPr/>
        </p:nvSpPr>
        <p:spPr>
          <a:xfrm rot="2880928">
            <a:off x="9932839" y="4132031"/>
            <a:ext cx="122247" cy="225496"/>
          </a:xfrm>
          <a:custGeom>
            <a:avLst/>
            <a:gdLst/>
            <a:ahLst/>
            <a:cxnLst/>
            <a:rect l="l" t="t" r="r" b="b"/>
            <a:pathLst>
              <a:path w="444" h="819" extrusionOk="0">
                <a:moveTo>
                  <a:pt x="338" y="0"/>
                </a:moveTo>
                <a:cubicBezTo>
                  <a:pt x="305" y="0"/>
                  <a:pt x="274" y="23"/>
                  <a:pt x="264" y="53"/>
                </a:cubicBezTo>
                <a:cubicBezTo>
                  <a:pt x="174" y="268"/>
                  <a:pt x="91" y="496"/>
                  <a:pt x="8" y="703"/>
                </a:cubicBezTo>
                <a:cubicBezTo>
                  <a:pt x="1" y="710"/>
                  <a:pt x="1" y="717"/>
                  <a:pt x="1" y="731"/>
                </a:cubicBezTo>
                <a:cubicBezTo>
                  <a:pt x="1" y="759"/>
                  <a:pt x="21" y="800"/>
                  <a:pt x="56" y="814"/>
                </a:cubicBezTo>
                <a:cubicBezTo>
                  <a:pt x="65" y="817"/>
                  <a:pt x="73" y="818"/>
                  <a:pt x="82" y="818"/>
                </a:cubicBezTo>
                <a:cubicBezTo>
                  <a:pt x="116" y="818"/>
                  <a:pt x="150" y="797"/>
                  <a:pt x="167" y="759"/>
                </a:cubicBezTo>
                <a:cubicBezTo>
                  <a:pt x="243" y="558"/>
                  <a:pt x="333" y="337"/>
                  <a:pt x="416" y="122"/>
                </a:cubicBezTo>
                <a:cubicBezTo>
                  <a:pt x="444" y="81"/>
                  <a:pt x="416" y="25"/>
                  <a:pt x="374" y="11"/>
                </a:cubicBezTo>
                <a:cubicBezTo>
                  <a:pt x="363" y="4"/>
                  <a:pt x="350" y="0"/>
                  <a:pt x="33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3" name="Google Shape;1533;p31"/>
          <p:cNvSpPr/>
          <p:nvPr/>
        </p:nvSpPr>
        <p:spPr>
          <a:xfrm rot="2880928">
            <a:off x="7883639" y="6019311"/>
            <a:ext cx="124173" cy="222192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4" name="Google Shape;1534;p31"/>
          <p:cNvSpPr/>
          <p:nvPr/>
        </p:nvSpPr>
        <p:spPr>
          <a:xfrm rot="2880928">
            <a:off x="10247587" y="4061822"/>
            <a:ext cx="101047" cy="154460"/>
          </a:xfrm>
          <a:custGeom>
            <a:avLst/>
            <a:gdLst/>
            <a:ahLst/>
            <a:cxnLst/>
            <a:rect l="l" t="t" r="r" b="b"/>
            <a:pathLst>
              <a:path w="367" h="561" extrusionOk="0">
                <a:moveTo>
                  <a:pt x="273" y="0"/>
                </a:moveTo>
                <a:cubicBezTo>
                  <a:pt x="239" y="0"/>
                  <a:pt x="204" y="17"/>
                  <a:pt x="194" y="54"/>
                </a:cubicBezTo>
                <a:lnTo>
                  <a:pt x="14" y="441"/>
                </a:lnTo>
                <a:cubicBezTo>
                  <a:pt x="0" y="448"/>
                  <a:pt x="0" y="469"/>
                  <a:pt x="0" y="476"/>
                </a:cubicBezTo>
                <a:cubicBezTo>
                  <a:pt x="0" y="511"/>
                  <a:pt x="21" y="538"/>
                  <a:pt x="55" y="552"/>
                </a:cubicBezTo>
                <a:cubicBezTo>
                  <a:pt x="67" y="558"/>
                  <a:pt x="79" y="560"/>
                  <a:pt x="91" y="560"/>
                </a:cubicBezTo>
                <a:cubicBezTo>
                  <a:pt x="124" y="560"/>
                  <a:pt x="156" y="541"/>
                  <a:pt x="166" y="511"/>
                </a:cubicBezTo>
                <a:lnTo>
                  <a:pt x="346" y="123"/>
                </a:lnTo>
                <a:cubicBezTo>
                  <a:pt x="367" y="75"/>
                  <a:pt x="346" y="26"/>
                  <a:pt x="305" y="5"/>
                </a:cubicBezTo>
                <a:cubicBezTo>
                  <a:pt x="294" y="2"/>
                  <a:pt x="284" y="0"/>
                  <a:pt x="2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5" name="Google Shape;1535;p31"/>
          <p:cNvSpPr/>
          <p:nvPr/>
        </p:nvSpPr>
        <p:spPr>
          <a:xfrm rot="2880928">
            <a:off x="7764117" y="6306751"/>
            <a:ext cx="129680" cy="198237"/>
          </a:xfrm>
          <a:custGeom>
            <a:avLst/>
            <a:gdLst/>
            <a:ahLst/>
            <a:cxnLst/>
            <a:rect l="l" t="t" r="r" b="b"/>
            <a:pathLst>
              <a:path w="471" h="720" extrusionOk="0">
                <a:moveTo>
                  <a:pt x="90" y="0"/>
                </a:moveTo>
                <a:cubicBezTo>
                  <a:pt x="78" y="0"/>
                  <a:pt x="67" y="3"/>
                  <a:pt x="56" y="8"/>
                </a:cubicBezTo>
                <a:cubicBezTo>
                  <a:pt x="21" y="22"/>
                  <a:pt x="0" y="50"/>
                  <a:pt x="0" y="84"/>
                </a:cubicBezTo>
                <a:cubicBezTo>
                  <a:pt x="0" y="105"/>
                  <a:pt x="14" y="112"/>
                  <a:pt x="0" y="126"/>
                </a:cubicBezTo>
                <a:cubicBezTo>
                  <a:pt x="97" y="320"/>
                  <a:pt x="194" y="500"/>
                  <a:pt x="284" y="673"/>
                </a:cubicBezTo>
                <a:cubicBezTo>
                  <a:pt x="303" y="701"/>
                  <a:pt x="335" y="720"/>
                  <a:pt x="367" y="720"/>
                </a:cubicBezTo>
                <a:cubicBezTo>
                  <a:pt x="381" y="720"/>
                  <a:pt x="396" y="716"/>
                  <a:pt x="409" y="707"/>
                </a:cubicBezTo>
                <a:cubicBezTo>
                  <a:pt x="450" y="680"/>
                  <a:pt x="471" y="631"/>
                  <a:pt x="443" y="590"/>
                </a:cubicBezTo>
                <a:cubicBezTo>
                  <a:pt x="346" y="417"/>
                  <a:pt x="256" y="230"/>
                  <a:pt x="166" y="50"/>
                </a:cubicBezTo>
                <a:cubicBezTo>
                  <a:pt x="151" y="19"/>
                  <a:pt x="121" y="0"/>
                  <a:pt x="90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6" name="Google Shape;1536;p31"/>
          <p:cNvSpPr/>
          <p:nvPr/>
        </p:nvSpPr>
        <p:spPr>
          <a:xfrm rot="2880928">
            <a:off x="10557045" y="3951859"/>
            <a:ext cx="127753" cy="198237"/>
          </a:xfrm>
          <a:custGeom>
            <a:avLst/>
            <a:gdLst/>
            <a:ahLst/>
            <a:cxnLst/>
            <a:rect l="l" t="t" r="r" b="b"/>
            <a:pathLst>
              <a:path w="464" h="720" extrusionOk="0">
                <a:moveTo>
                  <a:pt x="358" y="1"/>
                </a:moveTo>
                <a:cubicBezTo>
                  <a:pt x="329" y="1"/>
                  <a:pt x="302" y="18"/>
                  <a:pt x="284" y="49"/>
                </a:cubicBezTo>
                <a:cubicBezTo>
                  <a:pt x="187" y="222"/>
                  <a:pt x="104" y="402"/>
                  <a:pt x="7" y="582"/>
                </a:cubicBezTo>
                <a:cubicBezTo>
                  <a:pt x="0" y="603"/>
                  <a:pt x="0" y="610"/>
                  <a:pt x="0" y="624"/>
                </a:cubicBezTo>
                <a:cubicBezTo>
                  <a:pt x="0" y="665"/>
                  <a:pt x="14" y="686"/>
                  <a:pt x="49" y="707"/>
                </a:cubicBezTo>
                <a:cubicBezTo>
                  <a:pt x="60" y="715"/>
                  <a:pt x="73" y="719"/>
                  <a:pt x="86" y="719"/>
                </a:cubicBezTo>
                <a:cubicBezTo>
                  <a:pt x="115" y="719"/>
                  <a:pt x="145" y="701"/>
                  <a:pt x="159" y="672"/>
                </a:cubicBezTo>
                <a:cubicBezTo>
                  <a:pt x="249" y="485"/>
                  <a:pt x="346" y="312"/>
                  <a:pt x="436" y="132"/>
                </a:cubicBezTo>
                <a:cubicBezTo>
                  <a:pt x="464" y="91"/>
                  <a:pt x="450" y="42"/>
                  <a:pt x="402" y="15"/>
                </a:cubicBezTo>
                <a:cubicBezTo>
                  <a:pt x="387" y="5"/>
                  <a:pt x="372" y="1"/>
                  <a:pt x="3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7" name="Google Shape;1537;p31"/>
          <p:cNvSpPr/>
          <p:nvPr/>
        </p:nvSpPr>
        <p:spPr>
          <a:xfrm rot="2880928">
            <a:off x="7669422" y="6649854"/>
            <a:ext cx="116740" cy="147852"/>
          </a:xfrm>
          <a:custGeom>
            <a:avLst/>
            <a:gdLst/>
            <a:ahLst/>
            <a:cxnLst/>
            <a:rect l="l" t="t" r="r" b="b"/>
            <a:pathLst>
              <a:path w="424" h="537" extrusionOk="0">
                <a:moveTo>
                  <a:pt x="85" y="0"/>
                </a:moveTo>
                <a:cubicBezTo>
                  <a:pt x="71" y="0"/>
                  <a:pt x="56" y="4"/>
                  <a:pt x="42" y="13"/>
                </a:cubicBezTo>
                <a:cubicBezTo>
                  <a:pt x="15" y="20"/>
                  <a:pt x="1" y="55"/>
                  <a:pt x="1" y="82"/>
                </a:cubicBezTo>
                <a:cubicBezTo>
                  <a:pt x="1" y="96"/>
                  <a:pt x="8" y="117"/>
                  <a:pt x="15" y="131"/>
                </a:cubicBezTo>
                <a:lnTo>
                  <a:pt x="250" y="498"/>
                </a:lnTo>
                <a:cubicBezTo>
                  <a:pt x="268" y="524"/>
                  <a:pt x="294" y="537"/>
                  <a:pt x="322" y="537"/>
                </a:cubicBezTo>
                <a:cubicBezTo>
                  <a:pt x="337" y="537"/>
                  <a:pt x="353" y="533"/>
                  <a:pt x="368" y="525"/>
                </a:cubicBezTo>
                <a:cubicBezTo>
                  <a:pt x="416" y="498"/>
                  <a:pt x="423" y="442"/>
                  <a:pt x="395" y="401"/>
                </a:cubicBezTo>
                <a:lnTo>
                  <a:pt x="160" y="41"/>
                </a:lnTo>
                <a:cubicBezTo>
                  <a:pt x="146" y="17"/>
                  <a:pt x="116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8" name="Google Shape;1538;p31"/>
          <p:cNvSpPr/>
          <p:nvPr/>
        </p:nvSpPr>
        <p:spPr>
          <a:xfrm rot="2880928">
            <a:off x="10838151" y="3872941"/>
            <a:ext cx="145099" cy="216409"/>
          </a:xfrm>
          <a:custGeom>
            <a:avLst/>
            <a:gdLst/>
            <a:ahLst/>
            <a:cxnLst/>
            <a:rect l="l" t="t" r="r" b="b"/>
            <a:pathLst>
              <a:path w="527" h="786" extrusionOk="0">
                <a:moveTo>
                  <a:pt x="423" y="1"/>
                </a:moveTo>
                <a:cubicBezTo>
                  <a:pt x="392" y="1"/>
                  <a:pt x="361" y="16"/>
                  <a:pt x="347" y="45"/>
                </a:cubicBezTo>
                <a:cubicBezTo>
                  <a:pt x="229" y="245"/>
                  <a:pt x="118" y="453"/>
                  <a:pt x="8" y="654"/>
                </a:cubicBezTo>
                <a:cubicBezTo>
                  <a:pt x="1" y="668"/>
                  <a:pt x="1" y="681"/>
                  <a:pt x="1" y="695"/>
                </a:cubicBezTo>
                <a:cubicBezTo>
                  <a:pt x="1" y="723"/>
                  <a:pt x="8" y="758"/>
                  <a:pt x="49" y="771"/>
                </a:cubicBezTo>
                <a:cubicBezTo>
                  <a:pt x="63" y="781"/>
                  <a:pt x="79" y="785"/>
                  <a:pt x="95" y="785"/>
                </a:cubicBezTo>
                <a:cubicBezTo>
                  <a:pt x="125" y="785"/>
                  <a:pt x="156" y="769"/>
                  <a:pt x="174" y="737"/>
                </a:cubicBezTo>
                <a:cubicBezTo>
                  <a:pt x="278" y="543"/>
                  <a:pt x="388" y="335"/>
                  <a:pt x="499" y="135"/>
                </a:cubicBezTo>
                <a:cubicBezTo>
                  <a:pt x="527" y="93"/>
                  <a:pt x="506" y="38"/>
                  <a:pt x="464" y="10"/>
                </a:cubicBezTo>
                <a:cubicBezTo>
                  <a:pt x="452" y="4"/>
                  <a:pt x="437" y="1"/>
                  <a:pt x="42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9" name="Google Shape;1539;p31"/>
          <p:cNvSpPr/>
          <p:nvPr/>
        </p:nvSpPr>
        <p:spPr>
          <a:xfrm rot="2880928">
            <a:off x="11167923" y="3829603"/>
            <a:ext cx="109031" cy="155011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0" name="Google Shape;1540;p31"/>
          <p:cNvSpPr/>
          <p:nvPr/>
        </p:nvSpPr>
        <p:spPr>
          <a:xfrm rot="2880928">
            <a:off x="11479557" y="3733281"/>
            <a:ext cx="131608" cy="196861"/>
          </a:xfrm>
          <a:custGeom>
            <a:avLst/>
            <a:gdLst/>
            <a:ahLst/>
            <a:cxnLst/>
            <a:rect l="l" t="t" r="r" b="b"/>
            <a:pathLst>
              <a:path w="478" h="715" extrusionOk="0">
                <a:moveTo>
                  <a:pt x="374" y="0"/>
                </a:moveTo>
                <a:cubicBezTo>
                  <a:pt x="343" y="0"/>
                  <a:pt x="312" y="16"/>
                  <a:pt x="298" y="44"/>
                </a:cubicBezTo>
                <a:cubicBezTo>
                  <a:pt x="201" y="217"/>
                  <a:pt x="104" y="404"/>
                  <a:pt x="14" y="577"/>
                </a:cubicBezTo>
                <a:cubicBezTo>
                  <a:pt x="0" y="591"/>
                  <a:pt x="0" y="598"/>
                  <a:pt x="0" y="619"/>
                </a:cubicBezTo>
                <a:cubicBezTo>
                  <a:pt x="0" y="646"/>
                  <a:pt x="21" y="681"/>
                  <a:pt x="49" y="702"/>
                </a:cubicBezTo>
                <a:cubicBezTo>
                  <a:pt x="62" y="710"/>
                  <a:pt x="76" y="714"/>
                  <a:pt x="89" y="714"/>
                </a:cubicBezTo>
                <a:cubicBezTo>
                  <a:pt x="119" y="714"/>
                  <a:pt x="147" y="696"/>
                  <a:pt x="166" y="667"/>
                </a:cubicBezTo>
                <a:cubicBezTo>
                  <a:pt x="263" y="487"/>
                  <a:pt x="360" y="314"/>
                  <a:pt x="450" y="134"/>
                </a:cubicBezTo>
                <a:cubicBezTo>
                  <a:pt x="478" y="93"/>
                  <a:pt x="464" y="37"/>
                  <a:pt x="416" y="10"/>
                </a:cubicBezTo>
                <a:cubicBezTo>
                  <a:pt x="403" y="3"/>
                  <a:pt x="389" y="0"/>
                  <a:pt x="37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1" name="Google Shape;1541;p31"/>
          <p:cNvSpPr/>
          <p:nvPr/>
        </p:nvSpPr>
        <p:spPr>
          <a:xfrm rot="2880928">
            <a:off x="11769058" y="3648028"/>
            <a:ext cx="135463" cy="216960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2" name="Google Shape;1542;p31"/>
          <p:cNvSpPr/>
          <p:nvPr/>
        </p:nvSpPr>
        <p:spPr>
          <a:xfrm rot="2880928">
            <a:off x="12094585" y="3584703"/>
            <a:ext cx="97467" cy="156388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543" name="Google Shape;1543;p31"/>
          <p:cNvGrpSpPr/>
          <p:nvPr/>
        </p:nvGrpSpPr>
        <p:grpSpPr>
          <a:xfrm>
            <a:off x="-274361" y="58635"/>
            <a:ext cx="5708761" cy="4534453"/>
            <a:chOff x="-205771" y="43976"/>
            <a:chExt cx="4281571" cy="3400840"/>
          </a:xfrm>
        </p:grpSpPr>
        <p:sp>
          <p:nvSpPr>
            <p:cNvPr id="1544" name="Google Shape;1544;p31"/>
            <p:cNvSpPr/>
            <p:nvPr/>
          </p:nvSpPr>
          <p:spPr>
            <a:xfrm rot="3317691" flipH="1">
              <a:off x="2115856" y="2727122"/>
              <a:ext cx="40060" cy="163339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5" name="Google Shape;1545;p31"/>
            <p:cNvSpPr/>
            <p:nvPr/>
          </p:nvSpPr>
          <p:spPr>
            <a:xfrm rot="3317691" flipH="1">
              <a:off x="1909151" y="2883404"/>
              <a:ext cx="41712" cy="127409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6" name="Google Shape;1546;p31"/>
            <p:cNvSpPr/>
            <p:nvPr/>
          </p:nvSpPr>
          <p:spPr>
            <a:xfrm rot="3317691" flipH="1">
              <a:off x="2284903" y="2580031"/>
              <a:ext cx="51624" cy="177175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7" name="Google Shape;1547;p31"/>
            <p:cNvSpPr/>
            <p:nvPr/>
          </p:nvSpPr>
          <p:spPr>
            <a:xfrm rot="3317691" flipH="1">
              <a:off x="1690556" y="2974813"/>
              <a:ext cx="57406" cy="179240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8" name="Google Shape;1548;p31"/>
            <p:cNvSpPr/>
            <p:nvPr/>
          </p:nvSpPr>
          <p:spPr>
            <a:xfrm rot="3317691" flipH="1">
              <a:off x="2457088" y="2438271"/>
              <a:ext cx="55961" cy="123485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9" name="Google Shape;1549;p31"/>
            <p:cNvSpPr/>
            <p:nvPr/>
          </p:nvSpPr>
          <p:spPr>
            <a:xfrm rot="3317691" flipH="1">
              <a:off x="1485409" y="3077121"/>
              <a:ext cx="64427" cy="157970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0" name="Google Shape;1550;p31"/>
            <p:cNvSpPr/>
            <p:nvPr/>
          </p:nvSpPr>
          <p:spPr>
            <a:xfrm rot="3317691" flipH="1">
              <a:off x="2609607" y="2233248"/>
              <a:ext cx="74546" cy="154667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1" name="Google Shape;1551;p31"/>
            <p:cNvSpPr/>
            <p:nvPr/>
          </p:nvSpPr>
          <p:spPr>
            <a:xfrm rot="3317691" flipH="1">
              <a:off x="1248071" y="3178032"/>
              <a:ext cx="64427" cy="121627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2" name="Google Shape;1552;p31"/>
            <p:cNvSpPr/>
            <p:nvPr/>
          </p:nvSpPr>
          <p:spPr>
            <a:xfrm rot="3317691" flipH="1">
              <a:off x="2731415" y="2045422"/>
              <a:ext cx="91685" cy="169121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3" name="Google Shape;1553;p31"/>
            <p:cNvSpPr/>
            <p:nvPr/>
          </p:nvSpPr>
          <p:spPr>
            <a:xfrm rot="3317691" flipH="1">
              <a:off x="1000799" y="3215989"/>
              <a:ext cx="93130" cy="16664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4" name="Google Shape;1554;p31"/>
            <p:cNvSpPr/>
            <p:nvPr/>
          </p:nvSpPr>
          <p:spPr>
            <a:xfrm rot="3317691" flipH="1">
              <a:off x="2869047" y="1868332"/>
              <a:ext cx="75785" cy="115845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5" name="Google Shape;1555;p31"/>
            <p:cNvSpPr/>
            <p:nvPr/>
          </p:nvSpPr>
          <p:spPr>
            <a:xfrm rot="3317691" flipH="1">
              <a:off x="777523" y="3262631"/>
              <a:ext cx="97260" cy="148678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6" name="Google Shape;1556;p31"/>
            <p:cNvSpPr/>
            <p:nvPr/>
          </p:nvSpPr>
          <p:spPr>
            <a:xfrm rot="3317691" flipH="1">
              <a:off x="2979052" y="1631518"/>
              <a:ext cx="95815" cy="148678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7" name="Google Shape;1557;p31"/>
            <p:cNvSpPr/>
            <p:nvPr/>
          </p:nvSpPr>
          <p:spPr>
            <a:xfrm rot="3317691" flipH="1">
              <a:off x="532880" y="3300470"/>
              <a:ext cx="87555" cy="110889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8" name="Google Shape;1558;p31"/>
            <p:cNvSpPr/>
            <p:nvPr/>
          </p:nvSpPr>
          <p:spPr>
            <a:xfrm rot="3317691" flipH="1">
              <a:off x="3073549" y="1425265"/>
              <a:ext cx="108824" cy="162307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9" name="Google Shape;1559;p31"/>
            <p:cNvSpPr/>
            <p:nvPr/>
          </p:nvSpPr>
          <p:spPr>
            <a:xfrm rot="3317691" flipH="1">
              <a:off x="274544" y="3277780"/>
              <a:ext cx="124518" cy="147646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0" name="Google Shape;1560;p31"/>
            <p:cNvSpPr/>
            <p:nvPr/>
          </p:nvSpPr>
          <p:spPr>
            <a:xfrm rot="3317691" flipH="1">
              <a:off x="3194938" y="1233550"/>
              <a:ext cx="81773" cy="116258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1" name="Google Shape;1561;p31"/>
            <p:cNvSpPr/>
            <p:nvPr/>
          </p:nvSpPr>
          <p:spPr>
            <a:xfrm rot="3317691" flipH="1">
              <a:off x="54646" y="3271104"/>
              <a:ext cx="117291" cy="131745"/>
            </a:xfrm>
            <a:custGeom>
              <a:avLst/>
              <a:gdLst/>
              <a:ahLst/>
              <a:cxnLst/>
              <a:rect l="l" t="t" r="r" b="b"/>
              <a:pathLst>
                <a:path w="568" h="638" extrusionOk="0">
                  <a:moveTo>
                    <a:pt x="88" y="1"/>
                  </a:moveTo>
                  <a:cubicBezTo>
                    <a:pt x="69" y="1"/>
                    <a:pt x="50" y="6"/>
                    <a:pt x="35" y="15"/>
                  </a:cubicBezTo>
                  <a:cubicBezTo>
                    <a:pt x="7" y="36"/>
                    <a:pt x="0" y="63"/>
                    <a:pt x="0" y="84"/>
                  </a:cubicBezTo>
                  <a:cubicBezTo>
                    <a:pt x="0" y="105"/>
                    <a:pt x="7" y="119"/>
                    <a:pt x="14" y="140"/>
                  </a:cubicBezTo>
                  <a:lnTo>
                    <a:pt x="402" y="603"/>
                  </a:lnTo>
                  <a:cubicBezTo>
                    <a:pt x="418" y="624"/>
                    <a:pt x="447" y="637"/>
                    <a:pt x="475" y="637"/>
                  </a:cubicBezTo>
                  <a:cubicBezTo>
                    <a:pt x="494" y="637"/>
                    <a:pt x="512" y="631"/>
                    <a:pt x="526" y="617"/>
                  </a:cubicBezTo>
                  <a:cubicBezTo>
                    <a:pt x="561" y="589"/>
                    <a:pt x="568" y="527"/>
                    <a:pt x="533" y="493"/>
                  </a:cubicBezTo>
                  <a:cubicBezTo>
                    <a:pt x="415" y="340"/>
                    <a:pt x="284" y="181"/>
                    <a:pt x="152" y="29"/>
                  </a:cubicBezTo>
                  <a:cubicBezTo>
                    <a:pt x="137" y="9"/>
                    <a:pt x="112" y="1"/>
                    <a:pt x="8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2" name="Google Shape;1562;p31"/>
            <p:cNvSpPr/>
            <p:nvPr/>
          </p:nvSpPr>
          <p:spPr>
            <a:xfrm rot="3317691" flipH="1">
              <a:off x="3297258" y="995188"/>
              <a:ext cx="98706" cy="147646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3" name="Google Shape;1563;p31"/>
            <p:cNvSpPr/>
            <p:nvPr/>
          </p:nvSpPr>
          <p:spPr>
            <a:xfrm rot="3317691" flipH="1">
              <a:off x="3401020" y="787937"/>
              <a:ext cx="101597" cy="162720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4" name="Google Shape;1564;p31"/>
            <p:cNvSpPr/>
            <p:nvPr/>
          </p:nvSpPr>
          <p:spPr>
            <a:xfrm rot="3317691" flipH="1">
              <a:off x="-183667" y="3265323"/>
              <a:ext cx="96021" cy="104075"/>
            </a:xfrm>
            <a:custGeom>
              <a:avLst/>
              <a:gdLst/>
              <a:ahLst/>
              <a:cxnLst/>
              <a:rect l="l" t="t" r="r" b="b"/>
              <a:pathLst>
                <a:path w="465" h="504" extrusionOk="0">
                  <a:moveTo>
                    <a:pt x="91" y="0"/>
                  </a:moveTo>
                  <a:cubicBezTo>
                    <a:pt x="71" y="0"/>
                    <a:pt x="51" y="5"/>
                    <a:pt x="35" y="14"/>
                  </a:cubicBezTo>
                  <a:cubicBezTo>
                    <a:pt x="8" y="35"/>
                    <a:pt x="1" y="63"/>
                    <a:pt x="1" y="84"/>
                  </a:cubicBezTo>
                  <a:cubicBezTo>
                    <a:pt x="1" y="104"/>
                    <a:pt x="15" y="118"/>
                    <a:pt x="29" y="132"/>
                  </a:cubicBezTo>
                  <a:cubicBezTo>
                    <a:pt x="118" y="243"/>
                    <a:pt x="208" y="354"/>
                    <a:pt x="298" y="464"/>
                  </a:cubicBezTo>
                  <a:cubicBezTo>
                    <a:pt x="314" y="492"/>
                    <a:pt x="339" y="504"/>
                    <a:pt x="364" y="504"/>
                  </a:cubicBezTo>
                  <a:cubicBezTo>
                    <a:pt x="382" y="504"/>
                    <a:pt x="401" y="497"/>
                    <a:pt x="416" y="485"/>
                  </a:cubicBezTo>
                  <a:cubicBezTo>
                    <a:pt x="464" y="457"/>
                    <a:pt x="464" y="395"/>
                    <a:pt x="437" y="361"/>
                  </a:cubicBezTo>
                  <a:cubicBezTo>
                    <a:pt x="340" y="250"/>
                    <a:pt x="257" y="139"/>
                    <a:pt x="160" y="28"/>
                  </a:cubicBezTo>
                  <a:cubicBezTo>
                    <a:pt x="144" y="9"/>
                    <a:pt x="118" y="0"/>
                    <a:pt x="9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5" name="Google Shape;1565;p31"/>
            <p:cNvSpPr/>
            <p:nvPr/>
          </p:nvSpPr>
          <p:spPr>
            <a:xfrm rot="3317691" flipH="1">
              <a:off x="3536518" y="603092"/>
              <a:ext cx="73100" cy="117291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6" name="Google Shape;1566;p31"/>
            <p:cNvSpPr/>
            <p:nvPr/>
          </p:nvSpPr>
          <p:spPr>
            <a:xfrm rot="3317691" flipH="1">
              <a:off x="3667836" y="374099"/>
              <a:ext cx="81566" cy="154667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7" name="Google Shape;1567;p31"/>
            <p:cNvSpPr/>
            <p:nvPr/>
          </p:nvSpPr>
          <p:spPr>
            <a:xfrm rot="3317691" flipH="1">
              <a:off x="3808028" y="189021"/>
              <a:ext cx="75991" cy="174490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8" name="Google Shape;1568;p31"/>
            <p:cNvSpPr/>
            <p:nvPr/>
          </p:nvSpPr>
          <p:spPr>
            <a:xfrm rot="3317691" flipH="1">
              <a:off x="3985498" y="37924"/>
              <a:ext cx="50179" cy="123898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6511154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15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8331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>
  <p:cSld name="Title only">
    <p:spTree>
      <p:nvGrpSpPr>
        <p:cNvPr id="1" name="Shape 1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" name="Google Shape;1574;p34"/>
          <p:cNvSpPr txBox="1">
            <a:spLocks noGrp="1"/>
          </p:cNvSpPr>
          <p:nvPr>
            <p:ph type="title"/>
          </p:nvPr>
        </p:nvSpPr>
        <p:spPr>
          <a:xfrm>
            <a:off x="1397800" y="431800"/>
            <a:ext cx="9396400" cy="6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68282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15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15729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"/>
          <p:cNvSpPr txBox="1">
            <a:spLocks noGrp="1"/>
          </p:cNvSpPr>
          <p:nvPr>
            <p:ph type="title"/>
          </p:nvPr>
        </p:nvSpPr>
        <p:spPr>
          <a:xfrm>
            <a:off x="3297867" y="491767"/>
            <a:ext cx="5596400" cy="76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67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2" name="Google Shape;132;p4"/>
          <p:cNvSpPr txBox="1">
            <a:spLocks noGrp="1"/>
          </p:cNvSpPr>
          <p:nvPr>
            <p:ph type="body" idx="1"/>
          </p:nvPr>
        </p:nvSpPr>
        <p:spPr>
          <a:xfrm>
            <a:off x="1006267" y="1690967"/>
            <a:ext cx="10170000" cy="4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  <a:defRPr sz="16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33" name="Google Shape;133;p4"/>
          <p:cNvGrpSpPr/>
          <p:nvPr/>
        </p:nvGrpSpPr>
        <p:grpSpPr>
          <a:xfrm flipH="1">
            <a:off x="-2017879" y="169108"/>
            <a:ext cx="2747197" cy="950661"/>
            <a:chOff x="6438300" y="4207200"/>
            <a:chExt cx="2705710" cy="936305"/>
          </a:xfrm>
        </p:grpSpPr>
        <p:sp>
          <p:nvSpPr>
            <p:cNvPr id="134" name="Google Shape;134;p4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6" name="Google Shape;136;p4"/>
          <p:cNvSpPr/>
          <p:nvPr/>
        </p:nvSpPr>
        <p:spPr>
          <a:xfrm>
            <a:off x="965933" y="538167"/>
            <a:ext cx="10260400" cy="8644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7" name="Google Shape;137;p4"/>
          <p:cNvGrpSpPr/>
          <p:nvPr/>
        </p:nvGrpSpPr>
        <p:grpSpPr>
          <a:xfrm>
            <a:off x="1321067" y="-6987"/>
            <a:ext cx="433576" cy="1076985"/>
            <a:chOff x="2760125" y="-5241"/>
            <a:chExt cx="325182" cy="807739"/>
          </a:xfrm>
        </p:grpSpPr>
        <p:sp>
          <p:nvSpPr>
            <p:cNvPr id="138" name="Google Shape;138;p4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4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4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4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2" name="Google Shape;142;p4"/>
          <p:cNvGrpSpPr/>
          <p:nvPr/>
        </p:nvGrpSpPr>
        <p:grpSpPr>
          <a:xfrm>
            <a:off x="10307837" y="-58737"/>
            <a:ext cx="461496" cy="1128769"/>
            <a:chOff x="6037753" y="-44053"/>
            <a:chExt cx="346122" cy="846577"/>
          </a:xfrm>
        </p:grpSpPr>
        <p:sp>
          <p:nvSpPr>
            <p:cNvPr id="143" name="Google Shape;143;p4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4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4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4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7" name="Google Shape;147;p4"/>
          <p:cNvSpPr/>
          <p:nvPr/>
        </p:nvSpPr>
        <p:spPr>
          <a:xfrm rot="8291990" flipH="1">
            <a:off x="34013" y="4224799"/>
            <a:ext cx="173255" cy="156416"/>
          </a:xfrm>
          <a:custGeom>
            <a:avLst/>
            <a:gdLst/>
            <a:ahLst/>
            <a:cxnLst/>
            <a:rect l="l" t="t" r="r" b="b"/>
            <a:pathLst>
              <a:path w="638" h="576" extrusionOk="0">
                <a:moveTo>
                  <a:pt x="544" y="1"/>
                </a:moveTo>
                <a:cubicBezTo>
                  <a:pt x="523" y="1"/>
                  <a:pt x="503" y="9"/>
                  <a:pt x="485" y="27"/>
                </a:cubicBezTo>
                <a:cubicBezTo>
                  <a:pt x="340" y="165"/>
                  <a:pt x="188" y="296"/>
                  <a:pt x="35" y="421"/>
                </a:cubicBezTo>
                <a:cubicBezTo>
                  <a:pt x="8" y="442"/>
                  <a:pt x="1" y="469"/>
                  <a:pt x="1" y="490"/>
                </a:cubicBezTo>
                <a:cubicBezTo>
                  <a:pt x="1" y="518"/>
                  <a:pt x="8" y="539"/>
                  <a:pt x="35" y="546"/>
                </a:cubicBezTo>
                <a:cubicBezTo>
                  <a:pt x="51" y="565"/>
                  <a:pt x="74" y="575"/>
                  <a:pt x="98" y="575"/>
                </a:cubicBezTo>
                <a:cubicBezTo>
                  <a:pt x="118" y="575"/>
                  <a:pt x="137" y="568"/>
                  <a:pt x="153" y="552"/>
                </a:cubicBezTo>
                <a:cubicBezTo>
                  <a:pt x="305" y="421"/>
                  <a:pt x="458" y="283"/>
                  <a:pt x="603" y="144"/>
                </a:cubicBezTo>
                <a:cubicBezTo>
                  <a:pt x="637" y="110"/>
                  <a:pt x="637" y="61"/>
                  <a:pt x="603" y="27"/>
                </a:cubicBezTo>
                <a:cubicBezTo>
                  <a:pt x="586" y="9"/>
                  <a:pt x="565" y="1"/>
                  <a:pt x="54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" name="Google Shape;148;p4"/>
          <p:cNvSpPr/>
          <p:nvPr/>
        </p:nvSpPr>
        <p:spPr>
          <a:xfrm rot="8291990" flipH="1">
            <a:off x="384120" y="4254052"/>
            <a:ext cx="129805" cy="135779"/>
          </a:xfrm>
          <a:custGeom>
            <a:avLst/>
            <a:gdLst/>
            <a:ahLst/>
            <a:cxnLst/>
            <a:rect l="l" t="t" r="r" b="b"/>
            <a:pathLst>
              <a:path w="478" h="500" extrusionOk="0">
                <a:moveTo>
                  <a:pt x="376" y="0"/>
                </a:moveTo>
                <a:cubicBezTo>
                  <a:pt x="354" y="0"/>
                  <a:pt x="331" y="11"/>
                  <a:pt x="311" y="30"/>
                </a:cubicBezTo>
                <a:cubicBezTo>
                  <a:pt x="215" y="134"/>
                  <a:pt x="118" y="244"/>
                  <a:pt x="28" y="355"/>
                </a:cubicBezTo>
                <a:cubicBezTo>
                  <a:pt x="7" y="369"/>
                  <a:pt x="0" y="397"/>
                  <a:pt x="0" y="411"/>
                </a:cubicBezTo>
                <a:cubicBezTo>
                  <a:pt x="0" y="438"/>
                  <a:pt x="7" y="459"/>
                  <a:pt x="35" y="480"/>
                </a:cubicBezTo>
                <a:cubicBezTo>
                  <a:pt x="51" y="493"/>
                  <a:pt x="70" y="500"/>
                  <a:pt x="90" y="500"/>
                </a:cubicBezTo>
                <a:cubicBezTo>
                  <a:pt x="112" y="500"/>
                  <a:pt x="134" y="491"/>
                  <a:pt x="152" y="473"/>
                </a:cubicBezTo>
                <a:cubicBezTo>
                  <a:pt x="249" y="369"/>
                  <a:pt x="346" y="258"/>
                  <a:pt x="443" y="141"/>
                </a:cubicBezTo>
                <a:cubicBezTo>
                  <a:pt x="478" y="106"/>
                  <a:pt x="464" y="58"/>
                  <a:pt x="429" y="23"/>
                </a:cubicBezTo>
                <a:cubicBezTo>
                  <a:pt x="414" y="7"/>
                  <a:pt x="395" y="0"/>
                  <a:pt x="37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4"/>
          <p:cNvSpPr/>
          <p:nvPr/>
        </p:nvSpPr>
        <p:spPr>
          <a:xfrm rot="8291990" flipH="1">
            <a:off x="681046" y="4280353"/>
            <a:ext cx="158047" cy="201224"/>
          </a:xfrm>
          <a:custGeom>
            <a:avLst/>
            <a:gdLst/>
            <a:ahLst/>
            <a:cxnLst/>
            <a:rect l="l" t="t" r="r" b="b"/>
            <a:pathLst>
              <a:path w="582" h="741" extrusionOk="0">
                <a:moveTo>
                  <a:pt x="473" y="0"/>
                </a:moveTo>
                <a:cubicBezTo>
                  <a:pt x="446" y="0"/>
                  <a:pt x="421" y="13"/>
                  <a:pt x="409" y="38"/>
                </a:cubicBezTo>
                <a:cubicBezTo>
                  <a:pt x="284" y="232"/>
                  <a:pt x="153" y="418"/>
                  <a:pt x="14" y="605"/>
                </a:cubicBezTo>
                <a:cubicBezTo>
                  <a:pt x="7" y="619"/>
                  <a:pt x="1" y="640"/>
                  <a:pt x="1" y="654"/>
                </a:cubicBezTo>
                <a:cubicBezTo>
                  <a:pt x="1" y="688"/>
                  <a:pt x="14" y="716"/>
                  <a:pt x="35" y="723"/>
                </a:cubicBezTo>
                <a:cubicBezTo>
                  <a:pt x="50" y="735"/>
                  <a:pt x="69" y="740"/>
                  <a:pt x="88" y="740"/>
                </a:cubicBezTo>
                <a:cubicBezTo>
                  <a:pt x="114" y="740"/>
                  <a:pt x="141" y="729"/>
                  <a:pt x="153" y="709"/>
                </a:cubicBezTo>
                <a:cubicBezTo>
                  <a:pt x="291" y="522"/>
                  <a:pt x="423" y="335"/>
                  <a:pt x="554" y="135"/>
                </a:cubicBezTo>
                <a:cubicBezTo>
                  <a:pt x="582" y="93"/>
                  <a:pt x="568" y="38"/>
                  <a:pt x="526" y="17"/>
                </a:cubicBezTo>
                <a:cubicBezTo>
                  <a:pt x="510" y="6"/>
                  <a:pt x="491" y="0"/>
                  <a:pt x="4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" name="Google Shape;150;p4"/>
          <p:cNvSpPr/>
          <p:nvPr/>
        </p:nvSpPr>
        <p:spPr>
          <a:xfrm rot="8291990" flipH="1">
            <a:off x="2968199" y="6683810"/>
            <a:ext cx="90429" cy="158045"/>
          </a:xfrm>
          <a:custGeom>
            <a:avLst/>
            <a:gdLst/>
            <a:ahLst/>
            <a:cxnLst/>
            <a:rect l="l" t="t" r="r" b="b"/>
            <a:pathLst>
              <a:path w="333" h="582" extrusionOk="0">
                <a:moveTo>
                  <a:pt x="93" y="0"/>
                </a:moveTo>
                <a:cubicBezTo>
                  <a:pt x="83" y="0"/>
                  <a:pt x="72" y="2"/>
                  <a:pt x="62" y="7"/>
                </a:cubicBezTo>
                <a:cubicBezTo>
                  <a:pt x="28" y="14"/>
                  <a:pt x="0" y="49"/>
                  <a:pt x="0" y="83"/>
                </a:cubicBezTo>
                <a:cubicBezTo>
                  <a:pt x="0" y="90"/>
                  <a:pt x="0" y="104"/>
                  <a:pt x="14" y="118"/>
                </a:cubicBezTo>
                <a:cubicBezTo>
                  <a:pt x="56" y="249"/>
                  <a:pt x="104" y="388"/>
                  <a:pt x="152" y="526"/>
                </a:cubicBezTo>
                <a:cubicBezTo>
                  <a:pt x="163" y="558"/>
                  <a:pt x="198" y="582"/>
                  <a:pt x="232" y="582"/>
                </a:cubicBezTo>
                <a:cubicBezTo>
                  <a:pt x="243" y="582"/>
                  <a:pt x="253" y="580"/>
                  <a:pt x="263" y="575"/>
                </a:cubicBezTo>
                <a:cubicBezTo>
                  <a:pt x="305" y="561"/>
                  <a:pt x="332" y="505"/>
                  <a:pt x="312" y="464"/>
                </a:cubicBezTo>
                <a:cubicBezTo>
                  <a:pt x="270" y="332"/>
                  <a:pt x="222" y="194"/>
                  <a:pt x="173" y="56"/>
                </a:cubicBezTo>
                <a:cubicBezTo>
                  <a:pt x="163" y="24"/>
                  <a:pt x="128" y="0"/>
                  <a:pt x="9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" name="Google Shape;151;p4"/>
          <p:cNvSpPr/>
          <p:nvPr/>
        </p:nvSpPr>
        <p:spPr>
          <a:xfrm rot="8291990" flipH="1">
            <a:off x="976466" y="4367356"/>
            <a:ext cx="129805" cy="191176"/>
          </a:xfrm>
          <a:custGeom>
            <a:avLst/>
            <a:gdLst/>
            <a:ahLst/>
            <a:cxnLst/>
            <a:rect l="l" t="t" r="r" b="b"/>
            <a:pathLst>
              <a:path w="478" h="704" extrusionOk="0">
                <a:moveTo>
                  <a:pt x="375" y="0"/>
                </a:moveTo>
                <a:cubicBezTo>
                  <a:pt x="347" y="0"/>
                  <a:pt x="318" y="17"/>
                  <a:pt x="305" y="49"/>
                </a:cubicBezTo>
                <a:cubicBezTo>
                  <a:pt x="208" y="229"/>
                  <a:pt x="111" y="402"/>
                  <a:pt x="7" y="575"/>
                </a:cubicBezTo>
                <a:cubicBezTo>
                  <a:pt x="0" y="589"/>
                  <a:pt x="0" y="603"/>
                  <a:pt x="0" y="617"/>
                </a:cubicBezTo>
                <a:cubicBezTo>
                  <a:pt x="0" y="651"/>
                  <a:pt x="14" y="679"/>
                  <a:pt x="35" y="693"/>
                </a:cubicBezTo>
                <a:cubicBezTo>
                  <a:pt x="49" y="700"/>
                  <a:pt x="65" y="704"/>
                  <a:pt x="81" y="704"/>
                </a:cubicBezTo>
                <a:cubicBezTo>
                  <a:pt x="111" y="704"/>
                  <a:pt x="139" y="690"/>
                  <a:pt x="153" y="658"/>
                </a:cubicBezTo>
                <a:cubicBezTo>
                  <a:pt x="256" y="485"/>
                  <a:pt x="353" y="305"/>
                  <a:pt x="450" y="125"/>
                </a:cubicBezTo>
                <a:cubicBezTo>
                  <a:pt x="478" y="91"/>
                  <a:pt x="457" y="35"/>
                  <a:pt x="416" y="14"/>
                </a:cubicBezTo>
                <a:cubicBezTo>
                  <a:pt x="404" y="5"/>
                  <a:pt x="389" y="0"/>
                  <a:pt x="37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4"/>
          <p:cNvSpPr/>
          <p:nvPr/>
        </p:nvSpPr>
        <p:spPr>
          <a:xfrm rot="8291990" flipH="1">
            <a:off x="2832745" y="6358031"/>
            <a:ext cx="105636" cy="202581"/>
          </a:xfrm>
          <a:custGeom>
            <a:avLst/>
            <a:gdLst/>
            <a:ahLst/>
            <a:cxnLst/>
            <a:rect l="l" t="t" r="r" b="b"/>
            <a:pathLst>
              <a:path w="389" h="746" extrusionOk="0">
                <a:moveTo>
                  <a:pt x="93" y="1"/>
                </a:moveTo>
                <a:cubicBezTo>
                  <a:pt x="83" y="1"/>
                  <a:pt x="73" y="3"/>
                  <a:pt x="63" y="8"/>
                </a:cubicBezTo>
                <a:cubicBezTo>
                  <a:pt x="29" y="15"/>
                  <a:pt x="1" y="49"/>
                  <a:pt x="1" y="84"/>
                </a:cubicBezTo>
                <a:cubicBezTo>
                  <a:pt x="1" y="91"/>
                  <a:pt x="1" y="98"/>
                  <a:pt x="8" y="119"/>
                </a:cubicBezTo>
                <a:cubicBezTo>
                  <a:pt x="77" y="305"/>
                  <a:pt x="146" y="499"/>
                  <a:pt x="209" y="686"/>
                </a:cubicBezTo>
                <a:cubicBezTo>
                  <a:pt x="220" y="725"/>
                  <a:pt x="257" y="746"/>
                  <a:pt x="293" y="746"/>
                </a:cubicBezTo>
                <a:cubicBezTo>
                  <a:pt x="302" y="746"/>
                  <a:pt x="311" y="744"/>
                  <a:pt x="319" y="741"/>
                </a:cubicBezTo>
                <a:cubicBezTo>
                  <a:pt x="361" y="721"/>
                  <a:pt x="388" y="672"/>
                  <a:pt x="375" y="631"/>
                </a:cubicBezTo>
                <a:cubicBezTo>
                  <a:pt x="305" y="437"/>
                  <a:pt x="243" y="250"/>
                  <a:pt x="174" y="56"/>
                </a:cubicBezTo>
                <a:cubicBezTo>
                  <a:pt x="158" y="25"/>
                  <a:pt x="126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" name="Google Shape;153;p4"/>
          <p:cNvSpPr/>
          <p:nvPr/>
        </p:nvSpPr>
        <p:spPr>
          <a:xfrm rot="8291990" flipH="1">
            <a:off x="2713577" y="6079176"/>
            <a:ext cx="109167" cy="226749"/>
          </a:xfrm>
          <a:custGeom>
            <a:avLst/>
            <a:gdLst/>
            <a:ahLst/>
            <a:cxnLst/>
            <a:rect l="l" t="t" r="r" b="b"/>
            <a:pathLst>
              <a:path w="402" h="835" extrusionOk="0">
                <a:moveTo>
                  <a:pt x="93" y="1"/>
                </a:moveTo>
                <a:cubicBezTo>
                  <a:pt x="83" y="1"/>
                  <a:pt x="72" y="3"/>
                  <a:pt x="62" y="8"/>
                </a:cubicBezTo>
                <a:cubicBezTo>
                  <a:pt x="28" y="22"/>
                  <a:pt x="0" y="56"/>
                  <a:pt x="0" y="91"/>
                </a:cubicBezTo>
                <a:lnTo>
                  <a:pt x="0" y="111"/>
                </a:lnTo>
                <a:cubicBezTo>
                  <a:pt x="83" y="347"/>
                  <a:pt x="152" y="561"/>
                  <a:pt x="208" y="769"/>
                </a:cubicBezTo>
                <a:cubicBezTo>
                  <a:pt x="225" y="809"/>
                  <a:pt x="261" y="835"/>
                  <a:pt x="300" y="835"/>
                </a:cubicBezTo>
                <a:cubicBezTo>
                  <a:pt x="309" y="835"/>
                  <a:pt x="317" y="834"/>
                  <a:pt x="325" y="831"/>
                </a:cubicBezTo>
                <a:cubicBezTo>
                  <a:pt x="374" y="810"/>
                  <a:pt x="402" y="762"/>
                  <a:pt x="381" y="714"/>
                </a:cubicBezTo>
                <a:cubicBezTo>
                  <a:pt x="325" y="520"/>
                  <a:pt x="256" y="298"/>
                  <a:pt x="173" y="56"/>
                </a:cubicBezTo>
                <a:cubicBezTo>
                  <a:pt x="163" y="24"/>
                  <a:pt x="128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" name="Google Shape;154;p4"/>
          <p:cNvSpPr/>
          <p:nvPr/>
        </p:nvSpPr>
        <p:spPr>
          <a:xfrm rot="8291990" flipH="1">
            <a:off x="1296625" y="4509543"/>
            <a:ext cx="96132" cy="156688"/>
          </a:xfrm>
          <a:custGeom>
            <a:avLst/>
            <a:gdLst/>
            <a:ahLst/>
            <a:cxnLst/>
            <a:rect l="l" t="t" r="r" b="b"/>
            <a:pathLst>
              <a:path w="354" h="577" extrusionOk="0">
                <a:moveTo>
                  <a:pt x="254" y="0"/>
                </a:moveTo>
                <a:cubicBezTo>
                  <a:pt x="219" y="0"/>
                  <a:pt x="184" y="24"/>
                  <a:pt x="174" y="56"/>
                </a:cubicBezTo>
                <a:cubicBezTo>
                  <a:pt x="118" y="194"/>
                  <a:pt x="70" y="326"/>
                  <a:pt x="7" y="457"/>
                </a:cubicBezTo>
                <a:cubicBezTo>
                  <a:pt x="1" y="464"/>
                  <a:pt x="1" y="485"/>
                  <a:pt x="1" y="492"/>
                </a:cubicBezTo>
                <a:cubicBezTo>
                  <a:pt x="1" y="519"/>
                  <a:pt x="28" y="554"/>
                  <a:pt x="63" y="568"/>
                </a:cubicBezTo>
                <a:cubicBezTo>
                  <a:pt x="74" y="573"/>
                  <a:pt x="86" y="576"/>
                  <a:pt x="97" y="576"/>
                </a:cubicBezTo>
                <a:cubicBezTo>
                  <a:pt x="128" y="576"/>
                  <a:pt x="158" y="557"/>
                  <a:pt x="174" y="526"/>
                </a:cubicBezTo>
                <a:cubicBezTo>
                  <a:pt x="236" y="388"/>
                  <a:pt x="284" y="256"/>
                  <a:pt x="340" y="118"/>
                </a:cubicBezTo>
                <a:cubicBezTo>
                  <a:pt x="354" y="77"/>
                  <a:pt x="326" y="21"/>
                  <a:pt x="284" y="7"/>
                </a:cubicBezTo>
                <a:cubicBezTo>
                  <a:pt x="275" y="2"/>
                  <a:pt x="264" y="0"/>
                  <a:pt x="25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" name="Google Shape;155;p4"/>
          <p:cNvSpPr/>
          <p:nvPr/>
        </p:nvSpPr>
        <p:spPr>
          <a:xfrm rot="8291990" flipH="1">
            <a:off x="2594384" y="5824139"/>
            <a:ext cx="77395" cy="161304"/>
          </a:xfrm>
          <a:custGeom>
            <a:avLst/>
            <a:gdLst/>
            <a:ahLst/>
            <a:cxnLst/>
            <a:rect l="l" t="t" r="r" b="b"/>
            <a:pathLst>
              <a:path w="285" h="594" extrusionOk="0">
                <a:moveTo>
                  <a:pt x="82" y="1"/>
                </a:moveTo>
                <a:cubicBezTo>
                  <a:pt x="73" y="1"/>
                  <a:pt x="65" y="2"/>
                  <a:pt x="56" y="4"/>
                </a:cubicBezTo>
                <a:cubicBezTo>
                  <a:pt x="21" y="18"/>
                  <a:pt x="1" y="53"/>
                  <a:pt x="1" y="87"/>
                </a:cubicBezTo>
                <a:lnTo>
                  <a:pt x="1" y="115"/>
                </a:lnTo>
                <a:cubicBezTo>
                  <a:pt x="42" y="254"/>
                  <a:pt x="77" y="392"/>
                  <a:pt x="111" y="530"/>
                </a:cubicBezTo>
                <a:cubicBezTo>
                  <a:pt x="118" y="568"/>
                  <a:pt x="163" y="594"/>
                  <a:pt x="202" y="594"/>
                </a:cubicBezTo>
                <a:cubicBezTo>
                  <a:pt x="206" y="594"/>
                  <a:pt x="211" y="593"/>
                  <a:pt x="215" y="593"/>
                </a:cubicBezTo>
                <a:cubicBezTo>
                  <a:pt x="257" y="579"/>
                  <a:pt x="284" y="530"/>
                  <a:pt x="277" y="489"/>
                </a:cubicBezTo>
                <a:cubicBezTo>
                  <a:pt x="243" y="337"/>
                  <a:pt x="208" y="198"/>
                  <a:pt x="160" y="60"/>
                </a:cubicBezTo>
                <a:cubicBezTo>
                  <a:pt x="154" y="26"/>
                  <a:pt x="120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6" name="Google Shape;156;p4"/>
          <p:cNvSpPr/>
          <p:nvPr/>
        </p:nvSpPr>
        <p:spPr>
          <a:xfrm rot="8291990" flipH="1">
            <a:off x="1571680" y="4628498"/>
            <a:ext cx="99933" cy="227836"/>
          </a:xfrm>
          <a:custGeom>
            <a:avLst/>
            <a:gdLst/>
            <a:ahLst/>
            <a:cxnLst/>
            <a:rect l="l" t="t" r="r" b="b"/>
            <a:pathLst>
              <a:path w="368" h="839" extrusionOk="0">
                <a:moveTo>
                  <a:pt x="271" y="0"/>
                </a:moveTo>
                <a:cubicBezTo>
                  <a:pt x="234" y="0"/>
                  <a:pt x="193" y="31"/>
                  <a:pt x="187" y="66"/>
                </a:cubicBezTo>
                <a:cubicBezTo>
                  <a:pt x="125" y="280"/>
                  <a:pt x="69" y="509"/>
                  <a:pt x="0" y="723"/>
                </a:cubicBezTo>
                <a:lnTo>
                  <a:pt x="0" y="751"/>
                </a:lnTo>
                <a:cubicBezTo>
                  <a:pt x="0" y="792"/>
                  <a:pt x="14" y="827"/>
                  <a:pt x="49" y="834"/>
                </a:cubicBezTo>
                <a:cubicBezTo>
                  <a:pt x="60" y="837"/>
                  <a:pt x="71" y="838"/>
                  <a:pt x="81" y="838"/>
                </a:cubicBezTo>
                <a:cubicBezTo>
                  <a:pt x="120" y="838"/>
                  <a:pt x="148" y="818"/>
                  <a:pt x="159" y="786"/>
                </a:cubicBezTo>
                <a:cubicBezTo>
                  <a:pt x="229" y="557"/>
                  <a:pt x="298" y="336"/>
                  <a:pt x="353" y="107"/>
                </a:cubicBezTo>
                <a:cubicBezTo>
                  <a:pt x="367" y="66"/>
                  <a:pt x="332" y="10"/>
                  <a:pt x="291" y="4"/>
                </a:cubicBezTo>
                <a:cubicBezTo>
                  <a:pt x="285" y="1"/>
                  <a:pt x="278" y="0"/>
                  <a:pt x="27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4"/>
          <p:cNvSpPr/>
          <p:nvPr/>
        </p:nvSpPr>
        <p:spPr>
          <a:xfrm rot="8291990" flipH="1">
            <a:off x="2434554" y="5514287"/>
            <a:ext cx="81196" cy="207741"/>
          </a:xfrm>
          <a:custGeom>
            <a:avLst/>
            <a:gdLst/>
            <a:ahLst/>
            <a:cxnLst/>
            <a:rect l="l" t="t" r="r" b="b"/>
            <a:pathLst>
              <a:path w="299" h="765" extrusionOk="0">
                <a:moveTo>
                  <a:pt x="85" y="1"/>
                </a:moveTo>
                <a:cubicBezTo>
                  <a:pt x="80" y="1"/>
                  <a:pt x="75" y="1"/>
                  <a:pt x="70" y="2"/>
                </a:cubicBezTo>
                <a:cubicBezTo>
                  <a:pt x="28" y="9"/>
                  <a:pt x="1" y="43"/>
                  <a:pt x="1" y="92"/>
                </a:cubicBezTo>
                <a:cubicBezTo>
                  <a:pt x="1" y="99"/>
                  <a:pt x="1" y="99"/>
                  <a:pt x="14" y="106"/>
                </a:cubicBezTo>
                <a:cubicBezTo>
                  <a:pt x="56" y="306"/>
                  <a:pt x="91" y="507"/>
                  <a:pt x="125" y="694"/>
                </a:cubicBezTo>
                <a:cubicBezTo>
                  <a:pt x="125" y="732"/>
                  <a:pt x="166" y="764"/>
                  <a:pt x="210" y="764"/>
                </a:cubicBezTo>
                <a:cubicBezTo>
                  <a:pt x="214" y="764"/>
                  <a:pt x="218" y="764"/>
                  <a:pt x="222" y="763"/>
                </a:cubicBezTo>
                <a:cubicBezTo>
                  <a:pt x="264" y="763"/>
                  <a:pt x="298" y="715"/>
                  <a:pt x="291" y="666"/>
                </a:cubicBezTo>
                <a:cubicBezTo>
                  <a:pt x="257" y="479"/>
                  <a:pt x="222" y="272"/>
                  <a:pt x="174" y="71"/>
                </a:cubicBezTo>
                <a:cubicBezTo>
                  <a:pt x="167" y="28"/>
                  <a:pt x="128" y="1"/>
                  <a:pt x="8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8" name="Google Shape;158;p4"/>
          <p:cNvSpPr/>
          <p:nvPr/>
        </p:nvSpPr>
        <p:spPr>
          <a:xfrm rot="8291990" flipH="1">
            <a:off x="1820682" y="4808219"/>
            <a:ext cx="75221" cy="209099"/>
          </a:xfrm>
          <a:custGeom>
            <a:avLst/>
            <a:gdLst/>
            <a:ahLst/>
            <a:cxnLst/>
            <a:rect l="l" t="t" r="r" b="b"/>
            <a:pathLst>
              <a:path w="277" h="770" extrusionOk="0">
                <a:moveTo>
                  <a:pt x="194" y="0"/>
                </a:moveTo>
                <a:cubicBezTo>
                  <a:pt x="152" y="0"/>
                  <a:pt x="111" y="35"/>
                  <a:pt x="104" y="76"/>
                </a:cubicBezTo>
                <a:cubicBezTo>
                  <a:pt x="69" y="263"/>
                  <a:pt x="42" y="464"/>
                  <a:pt x="0" y="665"/>
                </a:cubicBezTo>
                <a:lnTo>
                  <a:pt x="0" y="678"/>
                </a:lnTo>
                <a:cubicBezTo>
                  <a:pt x="0" y="713"/>
                  <a:pt x="35" y="748"/>
                  <a:pt x="69" y="768"/>
                </a:cubicBezTo>
                <a:cubicBezTo>
                  <a:pt x="73" y="769"/>
                  <a:pt x="78" y="769"/>
                  <a:pt x="82" y="769"/>
                </a:cubicBezTo>
                <a:cubicBezTo>
                  <a:pt x="125" y="769"/>
                  <a:pt x="160" y="737"/>
                  <a:pt x="173" y="699"/>
                </a:cubicBezTo>
                <a:cubicBezTo>
                  <a:pt x="215" y="499"/>
                  <a:pt x="249" y="291"/>
                  <a:pt x="277" y="90"/>
                </a:cubicBezTo>
                <a:cubicBezTo>
                  <a:pt x="277" y="49"/>
                  <a:pt x="242" y="7"/>
                  <a:pt x="19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4"/>
          <p:cNvSpPr/>
          <p:nvPr/>
        </p:nvSpPr>
        <p:spPr>
          <a:xfrm rot="8291990" flipH="1">
            <a:off x="2275964" y="5258743"/>
            <a:ext cx="62459" cy="235983"/>
          </a:xfrm>
          <a:custGeom>
            <a:avLst/>
            <a:gdLst/>
            <a:ahLst/>
            <a:cxnLst/>
            <a:rect l="l" t="t" r="r" b="b"/>
            <a:pathLst>
              <a:path w="230" h="869" extrusionOk="0">
                <a:moveTo>
                  <a:pt x="98" y="0"/>
                </a:moveTo>
                <a:cubicBezTo>
                  <a:pt x="91" y="0"/>
                  <a:pt x="84" y="1"/>
                  <a:pt x="77" y="3"/>
                </a:cubicBezTo>
                <a:cubicBezTo>
                  <a:pt x="35" y="10"/>
                  <a:pt x="1" y="45"/>
                  <a:pt x="1" y="86"/>
                </a:cubicBezTo>
                <a:lnTo>
                  <a:pt x="1" y="93"/>
                </a:lnTo>
                <a:cubicBezTo>
                  <a:pt x="8" y="218"/>
                  <a:pt x="28" y="349"/>
                  <a:pt x="35" y="467"/>
                </a:cubicBezTo>
                <a:cubicBezTo>
                  <a:pt x="42" y="571"/>
                  <a:pt x="42" y="674"/>
                  <a:pt x="56" y="778"/>
                </a:cubicBezTo>
                <a:cubicBezTo>
                  <a:pt x="56" y="834"/>
                  <a:pt x="91" y="868"/>
                  <a:pt x="139" y="868"/>
                </a:cubicBezTo>
                <a:cubicBezTo>
                  <a:pt x="195" y="868"/>
                  <a:pt x="229" y="820"/>
                  <a:pt x="229" y="778"/>
                </a:cubicBezTo>
                <a:cubicBezTo>
                  <a:pt x="229" y="674"/>
                  <a:pt x="215" y="564"/>
                  <a:pt x="208" y="460"/>
                </a:cubicBezTo>
                <a:cubicBezTo>
                  <a:pt x="201" y="328"/>
                  <a:pt x="195" y="211"/>
                  <a:pt x="174" y="79"/>
                </a:cubicBezTo>
                <a:cubicBezTo>
                  <a:pt x="168" y="32"/>
                  <a:pt x="137" y="0"/>
                  <a:pt x="9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" name="Google Shape;160;p4"/>
          <p:cNvSpPr/>
          <p:nvPr/>
        </p:nvSpPr>
        <p:spPr>
          <a:xfrm rot="8291990" flipH="1">
            <a:off x="2078460" y="5053927"/>
            <a:ext cx="50781" cy="162663"/>
          </a:xfrm>
          <a:custGeom>
            <a:avLst/>
            <a:gdLst/>
            <a:ahLst/>
            <a:cxnLst/>
            <a:rect l="l" t="t" r="r" b="b"/>
            <a:pathLst>
              <a:path w="187" h="599" extrusionOk="0">
                <a:moveTo>
                  <a:pt x="104" y="0"/>
                </a:moveTo>
                <a:cubicBezTo>
                  <a:pt x="55" y="0"/>
                  <a:pt x="14" y="35"/>
                  <a:pt x="14" y="90"/>
                </a:cubicBezTo>
                <a:cubicBezTo>
                  <a:pt x="14" y="229"/>
                  <a:pt x="7" y="374"/>
                  <a:pt x="0" y="519"/>
                </a:cubicBezTo>
                <a:cubicBezTo>
                  <a:pt x="0" y="556"/>
                  <a:pt x="27" y="598"/>
                  <a:pt x="62" y="598"/>
                </a:cubicBezTo>
                <a:cubicBezTo>
                  <a:pt x="66" y="598"/>
                  <a:pt x="71" y="597"/>
                  <a:pt x="76" y="595"/>
                </a:cubicBezTo>
                <a:cubicBezTo>
                  <a:pt x="83" y="597"/>
                  <a:pt x="91" y="598"/>
                  <a:pt x="98" y="598"/>
                </a:cubicBezTo>
                <a:cubicBezTo>
                  <a:pt x="138" y="598"/>
                  <a:pt x="173" y="566"/>
                  <a:pt x="173" y="519"/>
                </a:cubicBezTo>
                <a:cubicBezTo>
                  <a:pt x="180" y="381"/>
                  <a:pt x="187" y="236"/>
                  <a:pt x="187" y="90"/>
                </a:cubicBezTo>
                <a:cubicBezTo>
                  <a:pt x="187" y="42"/>
                  <a:pt x="145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" name="Google Shape;161;p4"/>
          <p:cNvSpPr/>
          <p:nvPr/>
        </p:nvSpPr>
        <p:spPr>
          <a:xfrm rot="-1608000" flipH="1">
            <a:off x="11308383" y="-215211"/>
            <a:ext cx="65989" cy="164833"/>
          </a:xfrm>
          <a:custGeom>
            <a:avLst/>
            <a:gdLst/>
            <a:ahLst/>
            <a:cxnLst/>
            <a:rect l="l" t="t" r="r" b="b"/>
            <a:pathLst>
              <a:path w="243" h="607" extrusionOk="0">
                <a:moveTo>
                  <a:pt x="102" y="1"/>
                </a:moveTo>
                <a:cubicBezTo>
                  <a:pt x="96" y="1"/>
                  <a:pt x="90" y="2"/>
                  <a:pt x="84" y="4"/>
                </a:cubicBezTo>
                <a:cubicBezTo>
                  <a:pt x="35" y="11"/>
                  <a:pt x="1" y="45"/>
                  <a:pt x="1" y="87"/>
                </a:cubicBezTo>
                <a:lnTo>
                  <a:pt x="1" y="108"/>
                </a:lnTo>
                <a:cubicBezTo>
                  <a:pt x="21" y="246"/>
                  <a:pt x="35" y="391"/>
                  <a:pt x="63" y="537"/>
                </a:cubicBezTo>
                <a:cubicBezTo>
                  <a:pt x="69" y="575"/>
                  <a:pt x="116" y="607"/>
                  <a:pt x="156" y="607"/>
                </a:cubicBezTo>
                <a:cubicBezTo>
                  <a:pt x="160" y="607"/>
                  <a:pt x="163" y="607"/>
                  <a:pt x="167" y="606"/>
                </a:cubicBezTo>
                <a:cubicBezTo>
                  <a:pt x="208" y="599"/>
                  <a:pt x="243" y="544"/>
                  <a:pt x="236" y="502"/>
                </a:cubicBezTo>
                <a:cubicBezTo>
                  <a:pt x="222" y="364"/>
                  <a:pt x="195" y="218"/>
                  <a:pt x="174" y="80"/>
                </a:cubicBezTo>
                <a:cubicBezTo>
                  <a:pt x="168" y="33"/>
                  <a:pt x="137" y="1"/>
                  <a:pt x="10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" name="Google Shape;162;p4"/>
          <p:cNvSpPr/>
          <p:nvPr/>
        </p:nvSpPr>
        <p:spPr>
          <a:xfrm rot="-1608000" flipH="1">
            <a:off x="11387167" y="79183"/>
            <a:ext cx="86628" cy="208283"/>
          </a:xfrm>
          <a:custGeom>
            <a:avLst/>
            <a:gdLst/>
            <a:ahLst/>
            <a:cxnLst/>
            <a:rect l="l" t="t" r="r" b="b"/>
            <a:pathLst>
              <a:path w="319" h="767" extrusionOk="0">
                <a:moveTo>
                  <a:pt x="92" y="1"/>
                </a:moveTo>
                <a:cubicBezTo>
                  <a:pt x="84" y="1"/>
                  <a:pt x="77" y="2"/>
                  <a:pt x="70" y="4"/>
                </a:cubicBezTo>
                <a:cubicBezTo>
                  <a:pt x="28" y="11"/>
                  <a:pt x="1" y="46"/>
                  <a:pt x="1" y="87"/>
                </a:cubicBezTo>
                <a:cubicBezTo>
                  <a:pt x="1" y="94"/>
                  <a:pt x="1" y="108"/>
                  <a:pt x="7" y="115"/>
                </a:cubicBezTo>
                <a:cubicBezTo>
                  <a:pt x="49" y="302"/>
                  <a:pt x="97" y="502"/>
                  <a:pt x="146" y="703"/>
                </a:cubicBezTo>
                <a:cubicBezTo>
                  <a:pt x="152" y="740"/>
                  <a:pt x="197" y="766"/>
                  <a:pt x="236" y="766"/>
                </a:cubicBezTo>
                <a:cubicBezTo>
                  <a:pt x="241" y="766"/>
                  <a:pt x="245" y="766"/>
                  <a:pt x="250" y="765"/>
                </a:cubicBezTo>
                <a:cubicBezTo>
                  <a:pt x="291" y="752"/>
                  <a:pt x="319" y="703"/>
                  <a:pt x="312" y="655"/>
                </a:cubicBezTo>
                <a:cubicBezTo>
                  <a:pt x="257" y="461"/>
                  <a:pt x="215" y="260"/>
                  <a:pt x="174" y="73"/>
                </a:cubicBezTo>
                <a:cubicBezTo>
                  <a:pt x="168" y="27"/>
                  <a:pt x="129" y="1"/>
                  <a:pt x="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" name="Google Shape;163;p4"/>
          <p:cNvSpPr/>
          <p:nvPr/>
        </p:nvSpPr>
        <p:spPr>
          <a:xfrm rot="-1608000" flipH="1">
            <a:off x="11438839" y="357617"/>
            <a:ext cx="105636" cy="227292"/>
          </a:xfrm>
          <a:custGeom>
            <a:avLst/>
            <a:gdLst/>
            <a:ahLst/>
            <a:cxnLst/>
            <a:rect l="l" t="t" r="r" b="b"/>
            <a:pathLst>
              <a:path w="389" h="837" extrusionOk="0">
                <a:moveTo>
                  <a:pt x="86" y="0"/>
                </a:moveTo>
                <a:cubicBezTo>
                  <a:pt x="81" y="0"/>
                  <a:pt x="75" y="1"/>
                  <a:pt x="70" y="2"/>
                </a:cubicBezTo>
                <a:cubicBezTo>
                  <a:pt x="35" y="15"/>
                  <a:pt x="8" y="50"/>
                  <a:pt x="8" y="85"/>
                </a:cubicBezTo>
                <a:cubicBezTo>
                  <a:pt x="8" y="85"/>
                  <a:pt x="8" y="98"/>
                  <a:pt x="1" y="105"/>
                </a:cubicBezTo>
                <a:cubicBezTo>
                  <a:pt x="63" y="320"/>
                  <a:pt x="132" y="548"/>
                  <a:pt x="201" y="770"/>
                </a:cubicBezTo>
                <a:cubicBezTo>
                  <a:pt x="212" y="814"/>
                  <a:pt x="250" y="836"/>
                  <a:pt x="286" y="836"/>
                </a:cubicBezTo>
                <a:cubicBezTo>
                  <a:pt x="295" y="836"/>
                  <a:pt x="304" y="835"/>
                  <a:pt x="312" y="832"/>
                </a:cubicBezTo>
                <a:cubicBezTo>
                  <a:pt x="361" y="811"/>
                  <a:pt x="388" y="763"/>
                  <a:pt x="374" y="721"/>
                </a:cubicBezTo>
                <a:cubicBezTo>
                  <a:pt x="305" y="493"/>
                  <a:pt x="236" y="271"/>
                  <a:pt x="174" y="64"/>
                </a:cubicBezTo>
                <a:cubicBezTo>
                  <a:pt x="168" y="21"/>
                  <a:pt x="125" y="0"/>
                  <a:pt x="8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" name="Google Shape;164;p4"/>
          <p:cNvSpPr/>
          <p:nvPr/>
        </p:nvSpPr>
        <p:spPr>
          <a:xfrm rot="-1608000" flipH="1">
            <a:off x="11493703" y="706830"/>
            <a:ext cx="90429" cy="158045"/>
          </a:xfrm>
          <a:custGeom>
            <a:avLst/>
            <a:gdLst/>
            <a:ahLst/>
            <a:cxnLst/>
            <a:rect l="l" t="t" r="r" b="b"/>
            <a:pathLst>
              <a:path w="333" h="582" extrusionOk="0">
                <a:moveTo>
                  <a:pt x="93" y="0"/>
                </a:moveTo>
                <a:cubicBezTo>
                  <a:pt x="83" y="0"/>
                  <a:pt x="72" y="2"/>
                  <a:pt x="62" y="7"/>
                </a:cubicBezTo>
                <a:cubicBezTo>
                  <a:pt x="28" y="14"/>
                  <a:pt x="0" y="49"/>
                  <a:pt x="0" y="83"/>
                </a:cubicBezTo>
                <a:cubicBezTo>
                  <a:pt x="0" y="90"/>
                  <a:pt x="0" y="104"/>
                  <a:pt x="14" y="118"/>
                </a:cubicBezTo>
                <a:cubicBezTo>
                  <a:pt x="56" y="249"/>
                  <a:pt x="104" y="388"/>
                  <a:pt x="152" y="526"/>
                </a:cubicBezTo>
                <a:cubicBezTo>
                  <a:pt x="163" y="558"/>
                  <a:pt x="198" y="582"/>
                  <a:pt x="232" y="582"/>
                </a:cubicBezTo>
                <a:cubicBezTo>
                  <a:pt x="243" y="582"/>
                  <a:pt x="253" y="580"/>
                  <a:pt x="263" y="575"/>
                </a:cubicBezTo>
                <a:cubicBezTo>
                  <a:pt x="305" y="561"/>
                  <a:pt x="332" y="505"/>
                  <a:pt x="312" y="464"/>
                </a:cubicBezTo>
                <a:cubicBezTo>
                  <a:pt x="270" y="332"/>
                  <a:pt x="222" y="194"/>
                  <a:pt x="173" y="56"/>
                </a:cubicBezTo>
                <a:cubicBezTo>
                  <a:pt x="163" y="24"/>
                  <a:pt x="128" y="0"/>
                  <a:pt x="9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4"/>
          <p:cNvSpPr/>
          <p:nvPr/>
        </p:nvSpPr>
        <p:spPr>
          <a:xfrm rot="-1608000" flipH="1">
            <a:off x="11531039" y="1010822"/>
            <a:ext cx="105636" cy="202580"/>
          </a:xfrm>
          <a:custGeom>
            <a:avLst/>
            <a:gdLst/>
            <a:ahLst/>
            <a:cxnLst/>
            <a:rect l="l" t="t" r="r" b="b"/>
            <a:pathLst>
              <a:path w="389" h="746" extrusionOk="0">
                <a:moveTo>
                  <a:pt x="93" y="1"/>
                </a:moveTo>
                <a:cubicBezTo>
                  <a:pt x="83" y="1"/>
                  <a:pt x="73" y="3"/>
                  <a:pt x="63" y="8"/>
                </a:cubicBezTo>
                <a:cubicBezTo>
                  <a:pt x="29" y="15"/>
                  <a:pt x="1" y="49"/>
                  <a:pt x="1" y="84"/>
                </a:cubicBezTo>
                <a:cubicBezTo>
                  <a:pt x="1" y="91"/>
                  <a:pt x="1" y="98"/>
                  <a:pt x="8" y="119"/>
                </a:cubicBezTo>
                <a:cubicBezTo>
                  <a:pt x="77" y="305"/>
                  <a:pt x="146" y="499"/>
                  <a:pt x="209" y="686"/>
                </a:cubicBezTo>
                <a:cubicBezTo>
                  <a:pt x="220" y="725"/>
                  <a:pt x="257" y="746"/>
                  <a:pt x="293" y="746"/>
                </a:cubicBezTo>
                <a:cubicBezTo>
                  <a:pt x="302" y="746"/>
                  <a:pt x="311" y="744"/>
                  <a:pt x="319" y="741"/>
                </a:cubicBezTo>
                <a:cubicBezTo>
                  <a:pt x="361" y="721"/>
                  <a:pt x="388" y="672"/>
                  <a:pt x="375" y="631"/>
                </a:cubicBezTo>
                <a:cubicBezTo>
                  <a:pt x="305" y="437"/>
                  <a:pt x="243" y="250"/>
                  <a:pt x="174" y="56"/>
                </a:cubicBezTo>
                <a:cubicBezTo>
                  <a:pt x="158" y="25"/>
                  <a:pt x="126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" name="Google Shape;166;p4"/>
          <p:cNvSpPr/>
          <p:nvPr/>
        </p:nvSpPr>
        <p:spPr>
          <a:xfrm rot="-1608000" flipH="1">
            <a:off x="11573633" y="1286806"/>
            <a:ext cx="109167" cy="226748"/>
          </a:xfrm>
          <a:custGeom>
            <a:avLst/>
            <a:gdLst/>
            <a:ahLst/>
            <a:cxnLst/>
            <a:rect l="l" t="t" r="r" b="b"/>
            <a:pathLst>
              <a:path w="402" h="835" extrusionOk="0">
                <a:moveTo>
                  <a:pt x="93" y="1"/>
                </a:moveTo>
                <a:cubicBezTo>
                  <a:pt x="83" y="1"/>
                  <a:pt x="72" y="3"/>
                  <a:pt x="62" y="8"/>
                </a:cubicBezTo>
                <a:cubicBezTo>
                  <a:pt x="28" y="22"/>
                  <a:pt x="0" y="56"/>
                  <a:pt x="0" y="91"/>
                </a:cubicBezTo>
                <a:lnTo>
                  <a:pt x="0" y="111"/>
                </a:lnTo>
                <a:cubicBezTo>
                  <a:pt x="83" y="347"/>
                  <a:pt x="152" y="561"/>
                  <a:pt x="208" y="769"/>
                </a:cubicBezTo>
                <a:cubicBezTo>
                  <a:pt x="225" y="809"/>
                  <a:pt x="261" y="835"/>
                  <a:pt x="300" y="835"/>
                </a:cubicBezTo>
                <a:cubicBezTo>
                  <a:pt x="309" y="835"/>
                  <a:pt x="317" y="834"/>
                  <a:pt x="325" y="831"/>
                </a:cubicBezTo>
                <a:cubicBezTo>
                  <a:pt x="374" y="810"/>
                  <a:pt x="402" y="762"/>
                  <a:pt x="381" y="714"/>
                </a:cubicBezTo>
                <a:cubicBezTo>
                  <a:pt x="325" y="520"/>
                  <a:pt x="256" y="298"/>
                  <a:pt x="173" y="56"/>
                </a:cubicBezTo>
                <a:cubicBezTo>
                  <a:pt x="163" y="24"/>
                  <a:pt x="128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" name="Google Shape;167;p4"/>
          <p:cNvSpPr/>
          <p:nvPr/>
        </p:nvSpPr>
        <p:spPr>
          <a:xfrm rot="-1608000" flipH="1">
            <a:off x="11645516" y="1632443"/>
            <a:ext cx="77395" cy="161304"/>
          </a:xfrm>
          <a:custGeom>
            <a:avLst/>
            <a:gdLst/>
            <a:ahLst/>
            <a:cxnLst/>
            <a:rect l="l" t="t" r="r" b="b"/>
            <a:pathLst>
              <a:path w="285" h="594" extrusionOk="0">
                <a:moveTo>
                  <a:pt x="82" y="1"/>
                </a:moveTo>
                <a:cubicBezTo>
                  <a:pt x="73" y="1"/>
                  <a:pt x="65" y="2"/>
                  <a:pt x="56" y="4"/>
                </a:cubicBezTo>
                <a:cubicBezTo>
                  <a:pt x="21" y="18"/>
                  <a:pt x="1" y="53"/>
                  <a:pt x="1" y="87"/>
                </a:cubicBezTo>
                <a:lnTo>
                  <a:pt x="1" y="115"/>
                </a:lnTo>
                <a:cubicBezTo>
                  <a:pt x="42" y="254"/>
                  <a:pt x="77" y="392"/>
                  <a:pt x="111" y="530"/>
                </a:cubicBezTo>
                <a:cubicBezTo>
                  <a:pt x="118" y="568"/>
                  <a:pt x="163" y="594"/>
                  <a:pt x="202" y="594"/>
                </a:cubicBezTo>
                <a:cubicBezTo>
                  <a:pt x="206" y="594"/>
                  <a:pt x="211" y="593"/>
                  <a:pt x="215" y="593"/>
                </a:cubicBezTo>
                <a:cubicBezTo>
                  <a:pt x="257" y="579"/>
                  <a:pt x="284" y="530"/>
                  <a:pt x="277" y="489"/>
                </a:cubicBezTo>
                <a:cubicBezTo>
                  <a:pt x="243" y="337"/>
                  <a:pt x="208" y="198"/>
                  <a:pt x="160" y="60"/>
                </a:cubicBezTo>
                <a:cubicBezTo>
                  <a:pt x="154" y="26"/>
                  <a:pt x="120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" name="Google Shape;168;p4"/>
          <p:cNvSpPr/>
          <p:nvPr/>
        </p:nvSpPr>
        <p:spPr>
          <a:xfrm rot="-1608000" flipH="1">
            <a:off x="12310372" y="2983724"/>
            <a:ext cx="99933" cy="227835"/>
          </a:xfrm>
          <a:custGeom>
            <a:avLst/>
            <a:gdLst/>
            <a:ahLst/>
            <a:cxnLst/>
            <a:rect l="l" t="t" r="r" b="b"/>
            <a:pathLst>
              <a:path w="368" h="839" extrusionOk="0">
                <a:moveTo>
                  <a:pt x="271" y="0"/>
                </a:moveTo>
                <a:cubicBezTo>
                  <a:pt x="234" y="0"/>
                  <a:pt x="193" y="31"/>
                  <a:pt x="187" y="66"/>
                </a:cubicBezTo>
                <a:cubicBezTo>
                  <a:pt x="125" y="280"/>
                  <a:pt x="69" y="509"/>
                  <a:pt x="0" y="723"/>
                </a:cubicBezTo>
                <a:lnTo>
                  <a:pt x="0" y="751"/>
                </a:lnTo>
                <a:cubicBezTo>
                  <a:pt x="0" y="792"/>
                  <a:pt x="14" y="827"/>
                  <a:pt x="49" y="834"/>
                </a:cubicBezTo>
                <a:cubicBezTo>
                  <a:pt x="60" y="837"/>
                  <a:pt x="71" y="838"/>
                  <a:pt x="81" y="838"/>
                </a:cubicBezTo>
                <a:cubicBezTo>
                  <a:pt x="120" y="838"/>
                  <a:pt x="148" y="818"/>
                  <a:pt x="159" y="786"/>
                </a:cubicBezTo>
                <a:cubicBezTo>
                  <a:pt x="229" y="557"/>
                  <a:pt x="298" y="336"/>
                  <a:pt x="353" y="107"/>
                </a:cubicBezTo>
                <a:cubicBezTo>
                  <a:pt x="367" y="66"/>
                  <a:pt x="332" y="10"/>
                  <a:pt x="291" y="4"/>
                </a:cubicBezTo>
                <a:cubicBezTo>
                  <a:pt x="285" y="1"/>
                  <a:pt x="278" y="0"/>
                  <a:pt x="27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4"/>
          <p:cNvSpPr/>
          <p:nvPr/>
        </p:nvSpPr>
        <p:spPr>
          <a:xfrm rot="-1608000" flipH="1">
            <a:off x="11721978" y="1926967"/>
            <a:ext cx="81196" cy="207740"/>
          </a:xfrm>
          <a:custGeom>
            <a:avLst/>
            <a:gdLst/>
            <a:ahLst/>
            <a:cxnLst/>
            <a:rect l="l" t="t" r="r" b="b"/>
            <a:pathLst>
              <a:path w="299" h="765" extrusionOk="0">
                <a:moveTo>
                  <a:pt x="85" y="1"/>
                </a:moveTo>
                <a:cubicBezTo>
                  <a:pt x="80" y="1"/>
                  <a:pt x="75" y="1"/>
                  <a:pt x="70" y="2"/>
                </a:cubicBezTo>
                <a:cubicBezTo>
                  <a:pt x="28" y="9"/>
                  <a:pt x="1" y="43"/>
                  <a:pt x="1" y="92"/>
                </a:cubicBezTo>
                <a:cubicBezTo>
                  <a:pt x="1" y="99"/>
                  <a:pt x="1" y="99"/>
                  <a:pt x="14" y="106"/>
                </a:cubicBezTo>
                <a:cubicBezTo>
                  <a:pt x="56" y="306"/>
                  <a:pt x="91" y="507"/>
                  <a:pt x="125" y="694"/>
                </a:cubicBezTo>
                <a:cubicBezTo>
                  <a:pt x="125" y="732"/>
                  <a:pt x="166" y="764"/>
                  <a:pt x="210" y="764"/>
                </a:cubicBezTo>
                <a:cubicBezTo>
                  <a:pt x="214" y="764"/>
                  <a:pt x="218" y="764"/>
                  <a:pt x="222" y="763"/>
                </a:cubicBezTo>
                <a:cubicBezTo>
                  <a:pt x="264" y="763"/>
                  <a:pt x="298" y="715"/>
                  <a:pt x="291" y="666"/>
                </a:cubicBezTo>
                <a:cubicBezTo>
                  <a:pt x="257" y="479"/>
                  <a:pt x="222" y="272"/>
                  <a:pt x="174" y="71"/>
                </a:cubicBezTo>
                <a:cubicBezTo>
                  <a:pt x="167" y="28"/>
                  <a:pt x="128" y="1"/>
                  <a:pt x="8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4"/>
          <p:cNvSpPr/>
          <p:nvPr/>
        </p:nvSpPr>
        <p:spPr>
          <a:xfrm rot="-1608000" flipH="1">
            <a:off x="12138236" y="2767297"/>
            <a:ext cx="75221" cy="209097"/>
          </a:xfrm>
          <a:custGeom>
            <a:avLst/>
            <a:gdLst/>
            <a:ahLst/>
            <a:cxnLst/>
            <a:rect l="l" t="t" r="r" b="b"/>
            <a:pathLst>
              <a:path w="277" h="770" extrusionOk="0">
                <a:moveTo>
                  <a:pt x="194" y="0"/>
                </a:moveTo>
                <a:cubicBezTo>
                  <a:pt x="152" y="0"/>
                  <a:pt x="111" y="35"/>
                  <a:pt x="104" y="76"/>
                </a:cubicBezTo>
                <a:cubicBezTo>
                  <a:pt x="69" y="263"/>
                  <a:pt x="42" y="464"/>
                  <a:pt x="0" y="665"/>
                </a:cubicBezTo>
                <a:lnTo>
                  <a:pt x="0" y="678"/>
                </a:lnTo>
                <a:cubicBezTo>
                  <a:pt x="0" y="713"/>
                  <a:pt x="35" y="748"/>
                  <a:pt x="69" y="768"/>
                </a:cubicBezTo>
                <a:cubicBezTo>
                  <a:pt x="73" y="769"/>
                  <a:pt x="78" y="769"/>
                  <a:pt x="82" y="769"/>
                </a:cubicBezTo>
                <a:cubicBezTo>
                  <a:pt x="125" y="769"/>
                  <a:pt x="160" y="737"/>
                  <a:pt x="173" y="699"/>
                </a:cubicBezTo>
                <a:cubicBezTo>
                  <a:pt x="215" y="499"/>
                  <a:pt x="249" y="291"/>
                  <a:pt x="277" y="90"/>
                </a:cubicBezTo>
                <a:cubicBezTo>
                  <a:pt x="277" y="49"/>
                  <a:pt x="242" y="7"/>
                  <a:pt x="19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4"/>
          <p:cNvSpPr/>
          <p:nvPr/>
        </p:nvSpPr>
        <p:spPr>
          <a:xfrm rot="-1608000" flipH="1">
            <a:off x="11831096" y="2189514"/>
            <a:ext cx="62459" cy="235981"/>
          </a:xfrm>
          <a:custGeom>
            <a:avLst/>
            <a:gdLst/>
            <a:ahLst/>
            <a:cxnLst/>
            <a:rect l="l" t="t" r="r" b="b"/>
            <a:pathLst>
              <a:path w="230" h="869" extrusionOk="0">
                <a:moveTo>
                  <a:pt x="98" y="0"/>
                </a:moveTo>
                <a:cubicBezTo>
                  <a:pt x="91" y="0"/>
                  <a:pt x="84" y="1"/>
                  <a:pt x="77" y="3"/>
                </a:cubicBezTo>
                <a:cubicBezTo>
                  <a:pt x="35" y="10"/>
                  <a:pt x="1" y="45"/>
                  <a:pt x="1" y="86"/>
                </a:cubicBezTo>
                <a:lnTo>
                  <a:pt x="1" y="93"/>
                </a:lnTo>
                <a:cubicBezTo>
                  <a:pt x="8" y="218"/>
                  <a:pt x="28" y="349"/>
                  <a:pt x="35" y="467"/>
                </a:cubicBezTo>
                <a:cubicBezTo>
                  <a:pt x="42" y="571"/>
                  <a:pt x="42" y="674"/>
                  <a:pt x="56" y="778"/>
                </a:cubicBezTo>
                <a:cubicBezTo>
                  <a:pt x="56" y="834"/>
                  <a:pt x="91" y="868"/>
                  <a:pt x="139" y="868"/>
                </a:cubicBezTo>
                <a:cubicBezTo>
                  <a:pt x="195" y="868"/>
                  <a:pt x="229" y="820"/>
                  <a:pt x="229" y="778"/>
                </a:cubicBezTo>
                <a:cubicBezTo>
                  <a:pt x="229" y="674"/>
                  <a:pt x="215" y="564"/>
                  <a:pt x="208" y="460"/>
                </a:cubicBezTo>
                <a:cubicBezTo>
                  <a:pt x="201" y="328"/>
                  <a:pt x="195" y="211"/>
                  <a:pt x="174" y="79"/>
                </a:cubicBezTo>
                <a:cubicBezTo>
                  <a:pt x="168" y="32"/>
                  <a:pt x="137" y="0"/>
                  <a:pt x="9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" name="Google Shape;172;p4"/>
          <p:cNvSpPr/>
          <p:nvPr/>
        </p:nvSpPr>
        <p:spPr>
          <a:xfrm rot="-1608000" flipH="1">
            <a:off x="11970850" y="2512051"/>
            <a:ext cx="50781" cy="162661"/>
          </a:xfrm>
          <a:custGeom>
            <a:avLst/>
            <a:gdLst/>
            <a:ahLst/>
            <a:cxnLst/>
            <a:rect l="l" t="t" r="r" b="b"/>
            <a:pathLst>
              <a:path w="187" h="599" extrusionOk="0">
                <a:moveTo>
                  <a:pt x="104" y="0"/>
                </a:moveTo>
                <a:cubicBezTo>
                  <a:pt x="55" y="0"/>
                  <a:pt x="14" y="35"/>
                  <a:pt x="14" y="90"/>
                </a:cubicBezTo>
                <a:cubicBezTo>
                  <a:pt x="14" y="229"/>
                  <a:pt x="7" y="374"/>
                  <a:pt x="0" y="519"/>
                </a:cubicBezTo>
                <a:cubicBezTo>
                  <a:pt x="0" y="556"/>
                  <a:pt x="27" y="598"/>
                  <a:pt x="62" y="598"/>
                </a:cubicBezTo>
                <a:cubicBezTo>
                  <a:pt x="66" y="598"/>
                  <a:pt x="71" y="597"/>
                  <a:pt x="76" y="595"/>
                </a:cubicBezTo>
                <a:cubicBezTo>
                  <a:pt x="83" y="597"/>
                  <a:pt x="91" y="598"/>
                  <a:pt x="98" y="598"/>
                </a:cubicBezTo>
                <a:cubicBezTo>
                  <a:pt x="138" y="598"/>
                  <a:pt x="173" y="566"/>
                  <a:pt x="173" y="519"/>
                </a:cubicBezTo>
                <a:cubicBezTo>
                  <a:pt x="180" y="381"/>
                  <a:pt x="187" y="236"/>
                  <a:pt x="187" y="90"/>
                </a:cubicBezTo>
                <a:cubicBezTo>
                  <a:pt x="187" y="42"/>
                  <a:pt x="145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659748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>
  <p:cSld name="Title only">
    <p:spTree>
      <p:nvGrpSpPr>
        <p:cNvPr id="1" name="Shape 1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" name="Google Shape;1580;p37"/>
          <p:cNvSpPr txBox="1">
            <a:spLocks noGrp="1"/>
          </p:cNvSpPr>
          <p:nvPr>
            <p:ph type="title"/>
          </p:nvPr>
        </p:nvSpPr>
        <p:spPr>
          <a:xfrm>
            <a:off x="1397800" y="431800"/>
            <a:ext cx="9396400" cy="6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865783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" name="Google Shape;309;p8"/>
          <p:cNvGrpSpPr/>
          <p:nvPr/>
        </p:nvGrpSpPr>
        <p:grpSpPr>
          <a:xfrm>
            <a:off x="-187185" y="681831"/>
            <a:ext cx="3222593" cy="3024125"/>
            <a:chOff x="-140389" y="511373"/>
            <a:chExt cx="2416945" cy="2268094"/>
          </a:xfrm>
        </p:grpSpPr>
        <p:sp>
          <p:nvSpPr>
            <p:cNvPr id="310" name="Google Shape;310;p8"/>
            <p:cNvSpPr/>
            <p:nvPr/>
          </p:nvSpPr>
          <p:spPr>
            <a:xfrm rot="-3863425">
              <a:off x="1742664" y="2464969"/>
              <a:ext cx="37851" cy="154330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8"/>
            <p:cNvSpPr/>
            <p:nvPr/>
          </p:nvSpPr>
          <p:spPr>
            <a:xfrm rot="-3863425">
              <a:off x="1954624" y="2580239"/>
              <a:ext cx="39412" cy="120381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8"/>
            <p:cNvSpPr/>
            <p:nvPr/>
          </p:nvSpPr>
          <p:spPr>
            <a:xfrm rot="-3863425">
              <a:off x="1553154" y="2353770"/>
              <a:ext cx="48777" cy="167402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8"/>
            <p:cNvSpPr/>
            <p:nvPr/>
          </p:nvSpPr>
          <p:spPr>
            <a:xfrm rot="-3863425">
              <a:off x="2161356" y="2633734"/>
              <a:ext cx="54240" cy="169353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8"/>
            <p:cNvSpPr/>
            <p:nvPr/>
          </p:nvSpPr>
          <p:spPr>
            <a:xfrm rot="-3863425">
              <a:off x="1363254" y="2247873"/>
              <a:ext cx="52874" cy="1166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8"/>
            <p:cNvSpPr/>
            <p:nvPr/>
          </p:nvSpPr>
          <p:spPr>
            <a:xfrm rot="-3863425">
              <a:off x="1175213" y="2080577"/>
              <a:ext cx="70434" cy="146135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8"/>
            <p:cNvSpPr/>
            <p:nvPr/>
          </p:nvSpPr>
          <p:spPr>
            <a:xfrm rot="-3863425">
              <a:off x="1018501" y="1924729"/>
              <a:ext cx="86628" cy="159793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8"/>
            <p:cNvSpPr/>
            <p:nvPr/>
          </p:nvSpPr>
          <p:spPr>
            <a:xfrm rot="-3863425">
              <a:off x="874593" y="1779196"/>
              <a:ext cx="71604" cy="109455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8"/>
            <p:cNvSpPr/>
            <p:nvPr/>
          </p:nvSpPr>
          <p:spPr>
            <a:xfrm rot="-3863425">
              <a:off x="720234" y="1575988"/>
              <a:ext cx="90530" cy="140477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8"/>
            <p:cNvSpPr/>
            <p:nvPr/>
          </p:nvSpPr>
          <p:spPr>
            <a:xfrm rot="-3863425">
              <a:off x="590066" y="1398565"/>
              <a:ext cx="102822" cy="153354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8"/>
            <p:cNvSpPr/>
            <p:nvPr/>
          </p:nvSpPr>
          <p:spPr>
            <a:xfrm rot="-3863425">
              <a:off x="470137" y="1236085"/>
              <a:ext cx="77262" cy="10984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8"/>
            <p:cNvSpPr/>
            <p:nvPr/>
          </p:nvSpPr>
          <p:spPr>
            <a:xfrm rot="-3863425">
              <a:off x="325517" y="1030062"/>
              <a:ext cx="93261" cy="139502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8"/>
            <p:cNvSpPr/>
            <p:nvPr/>
          </p:nvSpPr>
          <p:spPr>
            <a:xfrm rot="-3863425">
              <a:off x="196164" y="852328"/>
              <a:ext cx="95993" cy="153745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8"/>
            <p:cNvSpPr/>
            <p:nvPr/>
          </p:nvSpPr>
          <p:spPr>
            <a:xfrm rot="-3863425">
              <a:off x="65501" y="698254"/>
              <a:ext cx="69068" cy="110821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8"/>
            <p:cNvSpPr/>
            <p:nvPr/>
          </p:nvSpPr>
          <p:spPr>
            <a:xfrm rot="-3863425">
              <a:off x="-96377" y="504636"/>
              <a:ext cx="77067" cy="146135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25" name="Google Shape;325;p8"/>
          <p:cNvSpPr/>
          <p:nvPr/>
        </p:nvSpPr>
        <p:spPr>
          <a:xfrm>
            <a:off x="2970900" y="1654100"/>
            <a:ext cx="6250400" cy="37332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6" name="Google Shape;326;p8"/>
          <p:cNvGrpSpPr/>
          <p:nvPr/>
        </p:nvGrpSpPr>
        <p:grpSpPr>
          <a:xfrm>
            <a:off x="4147653" y="-24265"/>
            <a:ext cx="1174527" cy="2238615"/>
            <a:chOff x="3440606" y="-57810"/>
            <a:chExt cx="796902" cy="1518735"/>
          </a:xfrm>
        </p:grpSpPr>
        <p:sp>
          <p:nvSpPr>
            <p:cNvPr id="327" name="Google Shape;327;p8"/>
            <p:cNvSpPr/>
            <p:nvPr/>
          </p:nvSpPr>
          <p:spPr>
            <a:xfrm>
              <a:off x="3440606" y="1295325"/>
              <a:ext cx="1677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8"/>
            <p:cNvSpPr/>
            <p:nvPr/>
          </p:nvSpPr>
          <p:spPr>
            <a:xfrm rot="-10210584">
              <a:off x="3672788" y="6673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8"/>
            <p:cNvSpPr/>
            <p:nvPr/>
          </p:nvSpPr>
          <p:spPr>
            <a:xfrm rot="-10210584">
              <a:off x="3580021" y="9637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8"/>
            <p:cNvSpPr/>
            <p:nvPr/>
          </p:nvSpPr>
          <p:spPr>
            <a:xfrm rot="-10210584">
              <a:off x="3507593" y="1230804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8"/>
            <p:cNvSpPr/>
            <p:nvPr/>
          </p:nvSpPr>
          <p:spPr>
            <a:xfrm rot="-10210584">
              <a:off x="4100831" y="-48906"/>
              <a:ext cx="121028" cy="19384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8"/>
            <p:cNvSpPr/>
            <p:nvPr/>
          </p:nvSpPr>
          <p:spPr>
            <a:xfrm rot="-10210584">
              <a:off x="3954272" y="213219"/>
              <a:ext cx="87081" cy="139723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8"/>
            <p:cNvSpPr/>
            <p:nvPr/>
          </p:nvSpPr>
          <p:spPr>
            <a:xfrm rot="-10210584">
              <a:off x="3789897" y="442852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8"/>
            <p:cNvSpPr/>
            <p:nvPr/>
          </p:nvSpPr>
          <p:spPr>
            <a:xfrm rot="-10210584">
              <a:off x="3672788" y="6673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8"/>
            <p:cNvSpPr/>
            <p:nvPr/>
          </p:nvSpPr>
          <p:spPr>
            <a:xfrm rot="-10210584">
              <a:off x="3580021" y="9637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6" name="Google Shape;336;p8"/>
          <p:cNvGrpSpPr/>
          <p:nvPr/>
        </p:nvGrpSpPr>
        <p:grpSpPr>
          <a:xfrm>
            <a:off x="6869610" y="-81475"/>
            <a:ext cx="1174089" cy="2295861"/>
            <a:chOff x="4906403" y="-96622"/>
            <a:chExt cx="796605" cy="1557572"/>
          </a:xfrm>
        </p:grpSpPr>
        <p:sp>
          <p:nvSpPr>
            <p:cNvPr id="337" name="Google Shape;337;p8"/>
            <p:cNvSpPr/>
            <p:nvPr/>
          </p:nvSpPr>
          <p:spPr>
            <a:xfrm>
              <a:off x="5535308" y="1295350"/>
              <a:ext cx="1677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8"/>
            <p:cNvSpPr/>
            <p:nvPr/>
          </p:nvSpPr>
          <p:spPr>
            <a:xfrm rot="10210584" flipH="1">
              <a:off x="5380597" y="6285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8"/>
            <p:cNvSpPr/>
            <p:nvPr/>
          </p:nvSpPr>
          <p:spPr>
            <a:xfrm rot="10210584" flipH="1">
              <a:off x="5504114" y="9249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8"/>
            <p:cNvSpPr/>
            <p:nvPr/>
          </p:nvSpPr>
          <p:spPr>
            <a:xfrm rot="10210584" flipH="1">
              <a:off x="5588595" y="1191992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8"/>
            <p:cNvSpPr/>
            <p:nvPr/>
          </p:nvSpPr>
          <p:spPr>
            <a:xfrm rot="10210584" flipH="1">
              <a:off x="4922052" y="-87719"/>
              <a:ext cx="121028" cy="19384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8"/>
            <p:cNvSpPr/>
            <p:nvPr/>
          </p:nvSpPr>
          <p:spPr>
            <a:xfrm rot="10210584" flipH="1">
              <a:off x="5102558" y="174406"/>
              <a:ext cx="87081" cy="139723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8"/>
            <p:cNvSpPr/>
            <p:nvPr/>
          </p:nvSpPr>
          <p:spPr>
            <a:xfrm rot="10210584" flipH="1">
              <a:off x="5256847" y="404040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8"/>
            <p:cNvSpPr/>
            <p:nvPr/>
          </p:nvSpPr>
          <p:spPr>
            <a:xfrm rot="10210584" flipH="1">
              <a:off x="5380597" y="6285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8"/>
            <p:cNvSpPr/>
            <p:nvPr/>
          </p:nvSpPr>
          <p:spPr>
            <a:xfrm rot="10210584" flipH="1">
              <a:off x="5504114" y="9249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46" name="Google Shape;346;p8"/>
          <p:cNvSpPr txBox="1">
            <a:spLocks noGrp="1"/>
          </p:cNvSpPr>
          <p:nvPr>
            <p:ph type="title"/>
          </p:nvPr>
        </p:nvSpPr>
        <p:spPr>
          <a:xfrm>
            <a:off x="2970800" y="2313567"/>
            <a:ext cx="6250400" cy="2429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347" name="Google Shape;347;p8"/>
          <p:cNvGrpSpPr/>
          <p:nvPr/>
        </p:nvGrpSpPr>
        <p:grpSpPr>
          <a:xfrm flipH="1">
            <a:off x="10222251" y="834178"/>
            <a:ext cx="2037580" cy="705100"/>
            <a:chOff x="6438300" y="4207200"/>
            <a:chExt cx="2705710" cy="936305"/>
          </a:xfrm>
        </p:grpSpPr>
        <p:sp>
          <p:nvSpPr>
            <p:cNvPr id="348" name="Google Shape;348;p8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" name="Google Shape;349;p8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50" name="Google Shape;350;p8"/>
          <p:cNvGrpSpPr/>
          <p:nvPr/>
        </p:nvGrpSpPr>
        <p:grpSpPr>
          <a:xfrm flipH="1">
            <a:off x="8419505" y="5593594"/>
            <a:ext cx="4091756" cy="1415943"/>
            <a:chOff x="6438300" y="4207200"/>
            <a:chExt cx="2705710" cy="936305"/>
          </a:xfrm>
        </p:grpSpPr>
        <p:sp>
          <p:nvSpPr>
            <p:cNvPr id="351" name="Google Shape;351;p8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" name="Google Shape;352;p8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53" name="Google Shape;353;p8"/>
          <p:cNvGrpSpPr/>
          <p:nvPr/>
        </p:nvGrpSpPr>
        <p:grpSpPr>
          <a:xfrm>
            <a:off x="-536360" y="3545020"/>
            <a:ext cx="2974645" cy="1347136"/>
            <a:chOff x="3967525" y="3427700"/>
            <a:chExt cx="529950" cy="240000"/>
          </a:xfrm>
        </p:grpSpPr>
        <p:sp>
          <p:nvSpPr>
            <p:cNvPr id="354" name="Google Shape;354;p8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" name="Google Shape;355;p8"/>
            <p:cNvSpPr/>
            <p:nvPr/>
          </p:nvSpPr>
          <p:spPr>
            <a:xfrm>
              <a:off x="3967850" y="3447744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56" name="Google Shape;356;p8"/>
          <p:cNvGrpSpPr/>
          <p:nvPr/>
        </p:nvGrpSpPr>
        <p:grpSpPr>
          <a:xfrm rot="-10555563" flipH="1">
            <a:off x="9243159" y="3021113"/>
            <a:ext cx="2976404" cy="1008777"/>
            <a:chOff x="4843277" y="2662175"/>
            <a:chExt cx="1723823" cy="584247"/>
          </a:xfrm>
        </p:grpSpPr>
        <p:sp>
          <p:nvSpPr>
            <p:cNvPr id="357" name="Google Shape;357;p8"/>
            <p:cNvSpPr/>
            <p:nvPr/>
          </p:nvSpPr>
          <p:spPr>
            <a:xfrm rot="-4906284">
              <a:off x="5920052" y="3114003"/>
              <a:ext cx="31959" cy="130306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8"/>
            <p:cNvSpPr/>
            <p:nvPr/>
          </p:nvSpPr>
          <p:spPr>
            <a:xfrm rot="-4906284">
              <a:off x="6115606" y="3153881"/>
              <a:ext cx="33277" cy="101642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8"/>
            <p:cNvSpPr/>
            <p:nvPr/>
          </p:nvSpPr>
          <p:spPr>
            <a:xfrm rot="-4906284">
              <a:off x="5740740" y="3070569"/>
              <a:ext cx="41184" cy="141343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8"/>
            <p:cNvSpPr/>
            <p:nvPr/>
          </p:nvSpPr>
          <p:spPr>
            <a:xfrm rot="-4906284">
              <a:off x="6301568" y="3142031"/>
              <a:ext cx="45797" cy="142991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8"/>
            <p:cNvSpPr/>
            <p:nvPr/>
          </p:nvSpPr>
          <p:spPr>
            <a:xfrm rot="-4906284">
              <a:off x="5554538" y="3033598"/>
              <a:ext cx="44643" cy="98512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8"/>
            <p:cNvSpPr/>
            <p:nvPr/>
          </p:nvSpPr>
          <p:spPr>
            <a:xfrm rot="-4906284">
              <a:off x="6475360" y="3144262"/>
              <a:ext cx="51398" cy="126023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8"/>
            <p:cNvSpPr/>
            <p:nvPr/>
          </p:nvSpPr>
          <p:spPr>
            <a:xfrm rot="-4906284">
              <a:off x="5364201" y="2943439"/>
              <a:ext cx="59470" cy="123387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8"/>
            <p:cNvSpPr/>
            <p:nvPr/>
          </p:nvSpPr>
          <p:spPr>
            <a:xfrm rot="-4906284">
              <a:off x="5200029" y="2855081"/>
              <a:ext cx="73143" cy="134919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8"/>
            <p:cNvSpPr/>
            <p:nvPr/>
          </p:nvSpPr>
          <p:spPr>
            <a:xfrm rot="-4906284">
              <a:off x="5041307" y="2776976"/>
              <a:ext cx="60458" cy="92417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8"/>
            <p:cNvSpPr/>
            <p:nvPr/>
          </p:nvSpPr>
          <p:spPr>
            <a:xfrm rot="-4906284">
              <a:off x="4869222" y="2649183"/>
              <a:ext cx="76437" cy="118610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8582050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13"/>
          <p:cNvSpPr/>
          <p:nvPr/>
        </p:nvSpPr>
        <p:spPr>
          <a:xfrm>
            <a:off x="965933" y="538167"/>
            <a:ext cx="10260400" cy="8644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27" name="Google Shape;527;p13"/>
          <p:cNvGrpSpPr/>
          <p:nvPr/>
        </p:nvGrpSpPr>
        <p:grpSpPr>
          <a:xfrm rot="-10357344">
            <a:off x="11394101" y="257031"/>
            <a:ext cx="285865" cy="2242540"/>
            <a:chOff x="4164079" y="1309194"/>
            <a:chExt cx="153630" cy="1205189"/>
          </a:xfrm>
        </p:grpSpPr>
        <p:sp>
          <p:nvSpPr>
            <p:cNvPr id="528" name="Google Shape;528;p13"/>
            <p:cNvSpPr/>
            <p:nvPr/>
          </p:nvSpPr>
          <p:spPr>
            <a:xfrm>
              <a:off x="4164079" y="2351738"/>
              <a:ext cx="40568" cy="162646"/>
            </a:xfrm>
            <a:custGeom>
              <a:avLst/>
              <a:gdLst/>
              <a:ahLst/>
              <a:cxnLst/>
              <a:rect l="l" t="t" r="r" b="b"/>
              <a:pathLst>
                <a:path w="216" h="866" extrusionOk="0">
                  <a:moveTo>
                    <a:pt x="126" y="1"/>
                  </a:moveTo>
                  <a:cubicBezTo>
                    <a:pt x="84" y="1"/>
                    <a:pt x="43" y="35"/>
                    <a:pt x="43" y="84"/>
                  </a:cubicBezTo>
                  <a:cubicBezTo>
                    <a:pt x="36" y="326"/>
                    <a:pt x="15" y="554"/>
                    <a:pt x="1" y="769"/>
                  </a:cubicBezTo>
                  <a:cubicBezTo>
                    <a:pt x="1" y="824"/>
                    <a:pt x="36" y="859"/>
                    <a:pt x="84" y="866"/>
                  </a:cubicBezTo>
                  <a:cubicBezTo>
                    <a:pt x="139" y="866"/>
                    <a:pt x="174" y="831"/>
                    <a:pt x="174" y="776"/>
                  </a:cubicBezTo>
                  <a:cubicBezTo>
                    <a:pt x="188" y="561"/>
                    <a:pt x="209" y="340"/>
                    <a:pt x="216" y="84"/>
                  </a:cubicBezTo>
                  <a:cubicBezTo>
                    <a:pt x="216" y="42"/>
                    <a:pt x="181" y="1"/>
                    <a:pt x="126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" name="Google Shape;529;p13"/>
            <p:cNvSpPr/>
            <p:nvPr/>
          </p:nvSpPr>
          <p:spPr>
            <a:xfrm>
              <a:off x="4174597" y="2156789"/>
              <a:ext cx="33994" cy="145742"/>
            </a:xfrm>
            <a:custGeom>
              <a:avLst/>
              <a:gdLst/>
              <a:ahLst/>
              <a:cxnLst/>
              <a:rect l="l" t="t" r="r" b="b"/>
              <a:pathLst>
                <a:path w="181" h="776" extrusionOk="0">
                  <a:moveTo>
                    <a:pt x="97" y="0"/>
                  </a:moveTo>
                  <a:cubicBezTo>
                    <a:pt x="49" y="0"/>
                    <a:pt x="7" y="35"/>
                    <a:pt x="7" y="83"/>
                  </a:cubicBezTo>
                  <a:lnTo>
                    <a:pt x="7" y="222"/>
                  </a:lnTo>
                  <a:cubicBezTo>
                    <a:pt x="0" y="381"/>
                    <a:pt x="0" y="533"/>
                    <a:pt x="0" y="692"/>
                  </a:cubicBezTo>
                  <a:cubicBezTo>
                    <a:pt x="0" y="734"/>
                    <a:pt x="35" y="776"/>
                    <a:pt x="90" y="776"/>
                  </a:cubicBezTo>
                  <a:cubicBezTo>
                    <a:pt x="132" y="776"/>
                    <a:pt x="173" y="741"/>
                    <a:pt x="173" y="692"/>
                  </a:cubicBezTo>
                  <a:cubicBezTo>
                    <a:pt x="180" y="533"/>
                    <a:pt x="180" y="381"/>
                    <a:pt x="180" y="222"/>
                  </a:cubicBezTo>
                  <a:lnTo>
                    <a:pt x="180" y="83"/>
                  </a:lnTo>
                  <a:cubicBezTo>
                    <a:pt x="180" y="42"/>
                    <a:pt x="146" y="0"/>
                    <a:pt x="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" name="Google Shape;530;p13"/>
            <p:cNvSpPr/>
            <p:nvPr/>
          </p:nvSpPr>
          <p:spPr>
            <a:xfrm>
              <a:off x="4174597" y="1944937"/>
              <a:ext cx="33994" cy="114566"/>
            </a:xfrm>
            <a:custGeom>
              <a:avLst/>
              <a:gdLst/>
              <a:ahLst/>
              <a:cxnLst/>
              <a:rect l="l" t="t" r="r" b="b"/>
              <a:pathLst>
                <a:path w="181" h="610" extrusionOk="0">
                  <a:moveTo>
                    <a:pt x="97" y="0"/>
                  </a:moveTo>
                  <a:cubicBezTo>
                    <a:pt x="56" y="0"/>
                    <a:pt x="7" y="35"/>
                    <a:pt x="7" y="90"/>
                  </a:cubicBezTo>
                  <a:cubicBezTo>
                    <a:pt x="0" y="236"/>
                    <a:pt x="0" y="374"/>
                    <a:pt x="0" y="519"/>
                  </a:cubicBezTo>
                  <a:cubicBezTo>
                    <a:pt x="0" y="568"/>
                    <a:pt x="35" y="609"/>
                    <a:pt x="90" y="609"/>
                  </a:cubicBezTo>
                  <a:cubicBezTo>
                    <a:pt x="139" y="609"/>
                    <a:pt x="173" y="575"/>
                    <a:pt x="173" y="519"/>
                  </a:cubicBezTo>
                  <a:cubicBezTo>
                    <a:pt x="180" y="374"/>
                    <a:pt x="180" y="236"/>
                    <a:pt x="180" y="90"/>
                  </a:cubicBezTo>
                  <a:cubicBezTo>
                    <a:pt x="180" y="49"/>
                    <a:pt x="146" y="0"/>
                    <a:pt x="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13"/>
            <p:cNvSpPr/>
            <p:nvPr/>
          </p:nvSpPr>
          <p:spPr>
            <a:xfrm>
              <a:off x="4179856" y="1703223"/>
              <a:ext cx="44324" cy="161331"/>
            </a:xfrm>
            <a:custGeom>
              <a:avLst/>
              <a:gdLst/>
              <a:ahLst/>
              <a:cxnLst/>
              <a:rect l="l" t="t" r="r" b="b"/>
              <a:pathLst>
                <a:path w="236" h="859" extrusionOk="0">
                  <a:moveTo>
                    <a:pt x="145" y="0"/>
                  </a:moveTo>
                  <a:cubicBezTo>
                    <a:pt x="97" y="0"/>
                    <a:pt x="62" y="35"/>
                    <a:pt x="55" y="76"/>
                  </a:cubicBezTo>
                  <a:cubicBezTo>
                    <a:pt x="28" y="298"/>
                    <a:pt x="7" y="519"/>
                    <a:pt x="0" y="768"/>
                  </a:cubicBezTo>
                  <a:cubicBezTo>
                    <a:pt x="0" y="817"/>
                    <a:pt x="35" y="858"/>
                    <a:pt x="90" y="858"/>
                  </a:cubicBezTo>
                  <a:cubicBezTo>
                    <a:pt x="138" y="858"/>
                    <a:pt x="173" y="824"/>
                    <a:pt x="173" y="782"/>
                  </a:cubicBezTo>
                  <a:cubicBezTo>
                    <a:pt x="194" y="540"/>
                    <a:pt x="201" y="312"/>
                    <a:pt x="228" y="97"/>
                  </a:cubicBezTo>
                  <a:cubicBezTo>
                    <a:pt x="235" y="42"/>
                    <a:pt x="194" y="7"/>
                    <a:pt x="14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" name="Google Shape;532;p13"/>
            <p:cNvSpPr/>
            <p:nvPr/>
          </p:nvSpPr>
          <p:spPr>
            <a:xfrm>
              <a:off x="4199200" y="1509401"/>
              <a:ext cx="57471" cy="145930"/>
            </a:xfrm>
            <a:custGeom>
              <a:avLst/>
              <a:gdLst/>
              <a:ahLst/>
              <a:cxnLst/>
              <a:rect l="l" t="t" r="r" b="b"/>
              <a:pathLst>
                <a:path w="306" h="777" extrusionOk="0">
                  <a:moveTo>
                    <a:pt x="211" y="0"/>
                  </a:moveTo>
                  <a:cubicBezTo>
                    <a:pt x="173" y="0"/>
                    <a:pt x="131" y="32"/>
                    <a:pt x="118" y="70"/>
                  </a:cubicBezTo>
                  <a:cubicBezTo>
                    <a:pt x="77" y="271"/>
                    <a:pt x="42" y="472"/>
                    <a:pt x="8" y="679"/>
                  </a:cubicBezTo>
                  <a:cubicBezTo>
                    <a:pt x="1" y="721"/>
                    <a:pt x="35" y="762"/>
                    <a:pt x="91" y="776"/>
                  </a:cubicBezTo>
                  <a:cubicBezTo>
                    <a:pt x="132" y="776"/>
                    <a:pt x="167" y="742"/>
                    <a:pt x="181" y="693"/>
                  </a:cubicBezTo>
                  <a:cubicBezTo>
                    <a:pt x="215" y="499"/>
                    <a:pt x="250" y="299"/>
                    <a:pt x="291" y="105"/>
                  </a:cubicBezTo>
                  <a:cubicBezTo>
                    <a:pt x="305" y="63"/>
                    <a:pt x="271" y="8"/>
                    <a:pt x="222" y="1"/>
                  </a:cubicBezTo>
                  <a:cubicBezTo>
                    <a:pt x="219" y="1"/>
                    <a:pt x="215" y="0"/>
                    <a:pt x="21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" name="Google Shape;533;p13"/>
            <p:cNvSpPr/>
            <p:nvPr/>
          </p:nvSpPr>
          <p:spPr>
            <a:xfrm>
              <a:off x="4252539" y="1309194"/>
              <a:ext cx="65171" cy="108180"/>
            </a:xfrm>
            <a:custGeom>
              <a:avLst/>
              <a:gdLst/>
              <a:ahLst/>
              <a:cxnLst/>
              <a:rect l="l" t="t" r="r" b="b"/>
              <a:pathLst>
                <a:path w="347" h="576" extrusionOk="0">
                  <a:moveTo>
                    <a:pt x="253" y="0"/>
                  </a:moveTo>
                  <a:cubicBezTo>
                    <a:pt x="219" y="0"/>
                    <a:pt x="189" y="19"/>
                    <a:pt x="174" y="50"/>
                  </a:cubicBezTo>
                  <a:cubicBezTo>
                    <a:pt x="125" y="181"/>
                    <a:pt x="63" y="313"/>
                    <a:pt x="21" y="451"/>
                  </a:cubicBezTo>
                  <a:cubicBezTo>
                    <a:pt x="1" y="507"/>
                    <a:pt x="28" y="548"/>
                    <a:pt x="70" y="569"/>
                  </a:cubicBezTo>
                  <a:cubicBezTo>
                    <a:pt x="84" y="576"/>
                    <a:pt x="91" y="576"/>
                    <a:pt x="97" y="576"/>
                  </a:cubicBezTo>
                  <a:cubicBezTo>
                    <a:pt x="139" y="576"/>
                    <a:pt x="167" y="548"/>
                    <a:pt x="174" y="513"/>
                  </a:cubicBezTo>
                  <a:cubicBezTo>
                    <a:pt x="222" y="375"/>
                    <a:pt x="270" y="251"/>
                    <a:pt x="333" y="119"/>
                  </a:cubicBezTo>
                  <a:cubicBezTo>
                    <a:pt x="347" y="77"/>
                    <a:pt x="333" y="22"/>
                    <a:pt x="291" y="8"/>
                  </a:cubicBezTo>
                  <a:cubicBezTo>
                    <a:pt x="278" y="3"/>
                    <a:pt x="265" y="0"/>
                    <a:pt x="25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34" name="Google Shape;534;p13"/>
          <p:cNvGrpSpPr/>
          <p:nvPr/>
        </p:nvGrpSpPr>
        <p:grpSpPr>
          <a:xfrm rot="6222071">
            <a:off x="989275" y="4042247"/>
            <a:ext cx="1089404" cy="3782789"/>
            <a:chOff x="3962745" y="966062"/>
            <a:chExt cx="621470" cy="2157958"/>
          </a:xfrm>
        </p:grpSpPr>
        <p:sp>
          <p:nvSpPr>
            <p:cNvPr id="535" name="Google Shape;535;p13"/>
            <p:cNvSpPr/>
            <p:nvPr/>
          </p:nvSpPr>
          <p:spPr>
            <a:xfrm>
              <a:off x="3962745" y="2981095"/>
              <a:ext cx="106678" cy="142925"/>
            </a:xfrm>
            <a:custGeom>
              <a:avLst/>
              <a:gdLst/>
              <a:ahLst/>
              <a:cxnLst/>
              <a:rect l="l" t="t" r="r" b="b"/>
              <a:pathLst>
                <a:path w="568" h="761" extrusionOk="0">
                  <a:moveTo>
                    <a:pt x="465" y="0"/>
                  </a:moveTo>
                  <a:cubicBezTo>
                    <a:pt x="436" y="0"/>
                    <a:pt x="407" y="19"/>
                    <a:pt x="388" y="47"/>
                  </a:cubicBezTo>
                  <a:cubicBezTo>
                    <a:pt x="284" y="248"/>
                    <a:pt x="159" y="435"/>
                    <a:pt x="21" y="622"/>
                  </a:cubicBezTo>
                  <a:cubicBezTo>
                    <a:pt x="0" y="656"/>
                    <a:pt x="7" y="712"/>
                    <a:pt x="42" y="739"/>
                  </a:cubicBezTo>
                  <a:cubicBezTo>
                    <a:pt x="56" y="746"/>
                    <a:pt x="76" y="760"/>
                    <a:pt x="90" y="760"/>
                  </a:cubicBezTo>
                  <a:cubicBezTo>
                    <a:pt x="118" y="760"/>
                    <a:pt x="146" y="739"/>
                    <a:pt x="159" y="733"/>
                  </a:cubicBezTo>
                  <a:cubicBezTo>
                    <a:pt x="298" y="539"/>
                    <a:pt x="429" y="345"/>
                    <a:pt x="540" y="137"/>
                  </a:cubicBezTo>
                  <a:cubicBezTo>
                    <a:pt x="568" y="89"/>
                    <a:pt x="554" y="40"/>
                    <a:pt x="506" y="13"/>
                  </a:cubicBezTo>
                  <a:cubicBezTo>
                    <a:pt x="492" y="4"/>
                    <a:pt x="479" y="0"/>
                    <a:pt x="46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" name="Google Shape;536;p13"/>
            <p:cNvSpPr/>
            <p:nvPr/>
          </p:nvSpPr>
          <p:spPr>
            <a:xfrm>
              <a:off x="4066605" y="2799857"/>
              <a:ext cx="73059" cy="139545"/>
            </a:xfrm>
            <a:custGeom>
              <a:avLst/>
              <a:gdLst/>
              <a:ahLst/>
              <a:cxnLst/>
              <a:rect l="l" t="t" r="r" b="b"/>
              <a:pathLst>
                <a:path w="389" h="743" extrusionOk="0">
                  <a:moveTo>
                    <a:pt x="303" y="1"/>
                  </a:moveTo>
                  <a:cubicBezTo>
                    <a:pt x="266" y="1"/>
                    <a:pt x="228" y="22"/>
                    <a:pt x="215" y="64"/>
                  </a:cubicBezTo>
                  <a:cubicBezTo>
                    <a:pt x="160" y="258"/>
                    <a:pt x="91" y="445"/>
                    <a:pt x="15" y="625"/>
                  </a:cubicBezTo>
                  <a:cubicBezTo>
                    <a:pt x="1" y="666"/>
                    <a:pt x="15" y="715"/>
                    <a:pt x="56" y="736"/>
                  </a:cubicBezTo>
                  <a:cubicBezTo>
                    <a:pt x="70" y="743"/>
                    <a:pt x="84" y="743"/>
                    <a:pt x="91" y="743"/>
                  </a:cubicBezTo>
                  <a:cubicBezTo>
                    <a:pt x="126" y="743"/>
                    <a:pt x="160" y="729"/>
                    <a:pt x="174" y="687"/>
                  </a:cubicBezTo>
                  <a:cubicBezTo>
                    <a:pt x="250" y="500"/>
                    <a:pt x="319" y="300"/>
                    <a:pt x="382" y="106"/>
                  </a:cubicBezTo>
                  <a:cubicBezTo>
                    <a:pt x="388" y="64"/>
                    <a:pt x="361" y="16"/>
                    <a:pt x="319" y="2"/>
                  </a:cubicBezTo>
                  <a:cubicBezTo>
                    <a:pt x="314" y="1"/>
                    <a:pt x="309" y="1"/>
                    <a:pt x="30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" name="Google Shape;537;p13"/>
            <p:cNvSpPr/>
            <p:nvPr/>
          </p:nvSpPr>
          <p:spPr>
            <a:xfrm>
              <a:off x="4135532" y="2594578"/>
              <a:ext cx="48268" cy="113439"/>
            </a:xfrm>
            <a:custGeom>
              <a:avLst/>
              <a:gdLst/>
              <a:ahLst/>
              <a:cxnLst/>
              <a:rect l="l" t="t" r="r" b="b"/>
              <a:pathLst>
                <a:path w="257" h="604" extrusionOk="0">
                  <a:moveTo>
                    <a:pt x="163" y="1"/>
                  </a:moveTo>
                  <a:cubicBezTo>
                    <a:pt x="125" y="1"/>
                    <a:pt x="90" y="33"/>
                    <a:pt x="84" y="71"/>
                  </a:cubicBezTo>
                  <a:cubicBezTo>
                    <a:pt x="63" y="223"/>
                    <a:pt x="35" y="361"/>
                    <a:pt x="15" y="500"/>
                  </a:cubicBezTo>
                  <a:cubicBezTo>
                    <a:pt x="1" y="548"/>
                    <a:pt x="35" y="590"/>
                    <a:pt x="84" y="604"/>
                  </a:cubicBezTo>
                  <a:lnTo>
                    <a:pt x="98" y="604"/>
                  </a:lnTo>
                  <a:cubicBezTo>
                    <a:pt x="139" y="604"/>
                    <a:pt x="174" y="569"/>
                    <a:pt x="174" y="534"/>
                  </a:cubicBezTo>
                  <a:cubicBezTo>
                    <a:pt x="201" y="396"/>
                    <a:pt x="229" y="244"/>
                    <a:pt x="243" y="99"/>
                  </a:cubicBezTo>
                  <a:cubicBezTo>
                    <a:pt x="257" y="57"/>
                    <a:pt x="215" y="15"/>
                    <a:pt x="174" y="2"/>
                  </a:cubicBezTo>
                  <a:cubicBezTo>
                    <a:pt x="170" y="1"/>
                    <a:pt x="167" y="1"/>
                    <a:pt x="16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13"/>
            <p:cNvSpPr/>
            <p:nvPr/>
          </p:nvSpPr>
          <p:spPr>
            <a:xfrm>
              <a:off x="4164079" y="2351738"/>
              <a:ext cx="40568" cy="162646"/>
            </a:xfrm>
            <a:custGeom>
              <a:avLst/>
              <a:gdLst/>
              <a:ahLst/>
              <a:cxnLst/>
              <a:rect l="l" t="t" r="r" b="b"/>
              <a:pathLst>
                <a:path w="216" h="866" extrusionOk="0">
                  <a:moveTo>
                    <a:pt x="126" y="1"/>
                  </a:moveTo>
                  <a:cubicBezTo>
                    <a:pt x="84" y="1"/>
                    <a:pt x="43" y="35"/>
                    <a:pt x="43" y="84"/>
                  </a:cubicBezTo>
                  <a:cubicBezTo>
                    <a:pt x="36" y="326"/>
                    <a:pt x="15" y="554"/>
                    <a:pt x="1" y="769"/>
                  </a:cubicBezTo>
                  <a:cubicBezTo>
                    <a:pt x="1" y="824"/>
                    <a:pt x="36" y="859"/>
                    <a:pt x="84" y="866"/>
                  </a:cubicBezTo>
                  <a:cubicBezTo>
                    <a:pt x="139" y="866"/>
                    <a:pt x="174" y="831"/>
                    <a:pt x="174" y="776"/>
                  </a:cubicBezTo>
                  <a:cubicBezTo>
                    <a:pt x="188" y="561"/>
                    <a:pt x="209" y="340"/>
                    <a:pt x="216" y="84"/>
                  </a:cubicBezTo>
                  <a:cubicBezTo>
                    <a:pt x="216" y="42"/>
                    <a:pt x="181" y="1"/>
                    <a:pt x="126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13"/>
            <p:cNvSpPr/>
            <p:nvPr/>
          </p:nvSpPr>
          <p:spPr>
            <a:xfrm>
              <a:off x="4174597" y="2156789"/>
              <a:ext cx="33994" cy="145742"/>
            </a:xfrm>
            <a:custGeom>
              <a:avLst/>
              <a:gdLst/>
              <a:ahLst/>
              <a:cxnLst/>
              <a:rect l="l" t="t" r="r" b="b"/>
              <a:pathLst>
                <a:path w="181" h="776" extrusionOk="0">
                  <a:moveTo>
                    <a:pt x="97" y="0"/>
                  </a:moveTo>
                  <a:cubicBezTo>
                    <a:pt x="49" y="0"/>
                    <a:pt x="7" y="35"/>
                    <a:pt x="7" y="83"/>
                  </a:cubicBezTo>
                  <a:lnTo>
                    <a:pt x="7" y="222"/>
                  </a:lnTo>
                  <a:cubicBezTo>
                    <a:pt x="0" y="381"/>
                    <a:pt x="0" y="533"/>
                    <a:pt x="0" y="692"/>
                  </a:cubicBezTo>
                  <a:cubicBezTo>
                    <a:pt x="0" y="734"/>
                    <a:pt x="35" y="776"/>
                    <a:pt x="90" y="776"/>
                  </a:cubicBezTo>
                  <a:cubicBezTo>
                    <a:pt x="132" y="776"/>
                    <a:pt x="173" y="741"/>
                    <a:pt x="173" y="692"/>
                  </a:cubicBezTo>
                  <a:cubicBezTo>
                    <a:pt x="180" y="533"/>
                    <a:pt x="180" y="381"/>
                    <a:pt x="180" y="222"/>
                  </a:cubicBezTo>
                  <a:lnTo>
                    <a:pt x="180" y="83"/>
                  </a:lnTo>
                  <a:cubicBezTo>
                    <a:pt x="180" y="42"/>
                    <a:pt x="146" y="0"/>
                    <a:pt x="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13"/>
            <p:cNvSpPr/>
            <p:nvPr/>
          </p:nvSpPr>
          <p:spPr>
            <a:xfrm>
              <a:off x="4174597" y="1944937"/>
              <a:ext cx="33994" cy="114566"/>
            </a:xfrm>
            <a:custGeom>
              <a:avLst/>
              <a:gdLst/>
              <a:ahLst/>
              <a:cxnLst/>
              <a:rect l="l" t="t" r="r" b="b"/>
              <a:pathLst>
                <a:path w="181" h="610" extrusionOk="0">
                  <a:moveTo>
                    <a:pt x="97" y="0"/>
                  </a:moveTo>
                  <a:cubicBezTo>
                    <a:pt x="56" y="0"/>
                    <a:pt x="7" y="35"/>
                    <a:pt x="7" y="90"/>
                  </a:cubicBezTo>
                  <a:cubicBezTo>
                    <a:pt x="0" y="236"/>
                    <a:pt x="0" y="374"/>
                    <a:pt x="0" y="519"/>
                  </a:cubicBezTo>
                  <a:cubicBezTo>
                    <a:pt x="0" y="568"/>
                    <a:pt x="35" y="609"/>
                    <a:pt x="90" y="609"/>
                  </a:cubicBezTo>
                  <a:cubicBezTo>
                    <a:pt x="139" y="609"/>
                    <a:pt x="173" y="575"/>
                    <a:pt x="173" y="519"/>
                  </a:cubicBezTo>
                  <a:cubicBezTo>
                    <a:pt x="180" y="374"/>
                    <a:pt x="180" y="236"/>
                    <a:pt x="180" y="90"/>
                  </a:cubicBezTo>
                  <a:cubicBezTo>
                    <a:pt x="180" y="49"/>
                    <a:pt x="146" y="0"/>
                    <a:pt x="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13"/>
            <p:cNvSpPr/>
            <p:nvPr/>
          </p:nvSpPr>
          <p:spPr>
            <a:xfrm>
              <a:off x="4179856" y="1703223"/>
              <a:ext cx="44324" cy="161331"/>
            </a:xfrm>
            <a:custGeom>
              <a:avLst/>
              <a:gdLst/>
              <a:ahLst/>
              <a:cxnLst/>
              <a:rect l="l" t="t" r="r" b="b"/>
              <a:pathLst>
                <a:path w="236" h="859" extrusionOk="0">
                  <a:moveTo>
                    <a:pt x="145" y="0"/>
                  </a:moveTo>
                  <a:cubicBezTo>
                    <a:pt x="97" y="0"/>
                    <a:pt x="62" y="35"/>
                    <a:pt x="55" y="76"/>
                  </a:cubicBezTo>
                  <a:cubicBezTo>
                    <a:pt x="28" y="298"/>
                    <a:pt x="7" y="519"/>
                    <a:pt x="0" y="768"/>
                  </a:cubicBezTo>
                  <a:cubicBezTo>
                    <a:pt x="0" y="817"/>
                    <a:pt x="35" y="858"/>
                    <a:pt x="90" y="858"/>
                  </a:cubicBezTo>
                  <a:cubicBezTo>
                    <a:pt x="138" y="858"/>
                    <a:pt x="173" y="824"/>
                    <a:pt x="173" y="782"/>
                  </a:cubicBezTo>
                  <a:cubicBezTo>
                    <a:pt x="194" y="540"/>
                    <a:pt x="201" y="312"/>
                    <a:pt x="228" y="97"/>
                  </a:cubicBezTo>
                  <a:cubicBezTo>
                    <a:pt x="235" y="42"/>
                    <a:pt x="194" y="7"/>
                    <a:pt x="14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13"/>
            <p:cNvSpPr/>
            <p:nvPr/>
          </p:nvSpPr>
          <p:spPr>
            <a:xfrm>
              <a:off x="4199200" y="1509401"/>
              <a:ext cx="57471" cy="145930"/>
            </a:xfrm>
            <a:custGeom>
              <a:avLst/>
              <a:gdLst/>
              <a:ahLst/>
              <a:cxnLst/>
              <a:rect l="l" t="t" r="r" b="b"/>
              <a:pathLst>
                <a:path w="306" h="777" extrusionOk="0">
                  <a:moveTo>
                    <a:pt x="211" y="0"/>
                  </a:moveTo>
                  <a:cubicBezTo>
                    <a:pt x="173" y="0"/>
                    <a:pt x="131" y="32"/>
                    <a:pt x="118" y="70"/>
                  </a:cubicBezTo>
                  <a:cubicBezTo>
                    <a:pt x="77" y="271"/>
                    <a:pt x="42" y="472"/>
                    <a:pt x="8" y="679"/>
                  </a:cubicBezTo>
                  <a:cubicBezTo>
                    <a:pt x="1" y="721"/>
                    <a:pt x="35" y="762"/>
                    <a:pt x="91" y="776"/>
                  </a:cubicBezTo>
                  <a:cubicBezTo>
                    <a:pt x="132" y="776"/>
                    <a:pt x="167" y="742"/>
                    <a:pt x="181" y="693"/>
                  </a:cubicBezTo>
                  <a:cubicBezTo>
                    <a:pt x="215" y="499"/>
                    <a:pt x="250" y="299"/>
                    <a:pt x="291" y="105"/>
                  </a:cubicBezTo>
                  <a:cubicBezTo>
                    <a:pt x="305" y="63"/>
                    <a:pt x="271" y="8"/>
                    <a:pt x="222" y="1"/>
                  </a:cubicBezTo>
                  <a:cubicBezTo>
                    <a:pt x="219" y="1"/>
                    <a:pt x="215" y="0"/>
                    <a:pt x="21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" name="Google Shape;543;p13"/>
            <p:cNvSpPr/>
            <p:nvPr/>
          </p:nvSpPr>
          <p:spPr>
            <a:xfrm>
              <a:off x="4252539" y="1309194"/>
              <a:ext cx="65171" cy="108180"/>
            </a:xfrm>
            <a:custGeom>
              <a:avLst/>
              <a:gdLst/>
              <a:ahLst/>
              <a:cxnLst/>
              <a:rect l="l" t="t" r="r" b="b"/>
              <a:pathLst>
                <a:path w="347" h="576" extrusionOk="0">
                  <a:moveTo>
                    <a:pt x="253" y="0"/>
                  </a:moveTo>
                  <a:cubicBezTo>
                    <a:pt x="219" y="0"/>
                    <a:pt x="189" y="19"/>
                    <a:pt x="174" y="50"/>
                  </a:cubicBezTo>
                  <a:cubicBezTo>
                    <a:pt x="125" y="181"/>
                    <a:pt x="63" y="313"/>
                    <a:pt x="21" y="451"/>
                  </a:cubicBezTo>
                  <a:cubicBezTo>
                    <a:pt x="1" y="507"/>
                    <a:pt x="28" y="548"/>
                    <a:pt x="70" y="569"/>
                  </a:cubicBezTo>
                  <a:cubicBezTo>
                    <a:pt x="84" y="576"/>
                    <a:pt x="91" y="576"/>
                    <a:pt x="97" y="576"/>
                  </a:cubicBezTo>
                  <a:cubicBezTo>
                    <a:pt x="139" y="576"/>
                    <a:pt x="167" y="548"/>
                    <a:pt x="174" y="513"/>
                  </a:cubicBezTo>
                  <a:cubicBezTo>
                    <a:pt x="222" y="375"/>
                    <a:pt x="270" y="251"/>
                    <a:pt x="333" y="119"/>
                  </a:cubicBezTo>
                  <a:cubicBezTo>
                    <a:pt x="347" y="77"/>
                    <a:pt x="333" y="22"/>
                    <a:pt x="291" y="8"/>
                  </a:cubicBezTo>
                  <a:cubicBezTo>
                    <a:pt x="278" y="3"/>
                    <a:pt x="265" y="0"/>
                    <a:pt x="25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13"/>
            <p:cNvSpPr/>
            <p:nvPr/>
          </p:nvSpPr>
          <p:spPr>
            <a:xfrm>
              <a:off x="4334425" y="1100723"/>
              <a:ext cx="109307" cy="139920"/>
            </a:xfrm>
            <a:custGeom>
              <a:avLst/>
              <a:gdLst/>
              <a:ahLst/>
              <a:cxnLst/>
              <a:rect l="l" t="t" r="r" b="b"/>
              <a:pathLst>
                <a:path w="582" h="745" extrusionOk="0">
                  <a:moveTo>
                    <a:pt x="481" y="1"/>
                  </a:moveTo>
                  <a:cubicBezTo>
                    <a:pt x="454" y="1"/>
                    <a:pt x="428" y="12"/>
                    <a:pt x="416" y="32"/>
                  </a:cubicBezTo>
                  <a:cubicBezTo>
                    <a:pt x="270" y="219"/>
                    <a:pt x="139" y="405"/>
                    <a:pt x="14" y="613"/>
                  </a:cubicBezTo>
                  <a:cubicBezTo>
                    <a:pt x="1" y="655"/>
                    <a:pt x="7" y="710"/>
                    <a:pt x="49" y="738"/>
                  </a:cubicBezTo>
                  <a:cubicBezTo>
                    <a:pt x="70" y="745"/>
                    <a:pt x="77" y="745"/>
                    <a:pt x="97" y="745"/>
                  </a:cubicBezTo>
                  <a:cubicBezTo>
                    <a:pt x="132" y="745"/>
                    <a:pt x="153" y="724"/>
                    <a:pt x="174" y="703"/>
                  </a:cubicBezTo>
                  <a:cubicBezTo>
                    <a:pt x="284" y="502"/>
                    <a:pt x="416" y="309"/>
                    <a:pt x="554" y="136"/>
                  </a:cubicBezTo>
                  <a:cubicBezTo>
                    <a:pt x="582" y="101"/>
                    <a:pt x="568" y="46"/>
                    <a:pt x="533" y="18"/>
                  </a:cubicBezTo>
                  <a:cubicBezTo>
                    <a:pt x="519" y="6"/>
                    <a:pt x="500" y="1"/>
                    <a:pt x="48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13"/>
            <p:cNvSpPr/>
            <p:nvPr/>
          </p:nvSpPr>
          <p:spPr>
            <a:xfrm>
              <a:off x="4463076" y="966062"/>
              <a:ext cx="121139" cy="106865"/>
            </a:xfrm>
            <a:custGeom>
              <a:avLst/>
              <a:gdLst/>
              <a:ahLst/>
              <a:cxnLst/>
              <a:rect l="l" t="t" r="r" b="b"/>
              <a:pathLst>
                <a:path w="645" h="569" extrusionOk="0">
                  <a:moveTo>
                    <a:pt x="545" y="1"/>
                  </a:moveTo>
                  <a:cubicBezTo>
                    <a:pt x="528" y="1"/>
                    <a:pt x="512" y="5"/>
                    <a:pt x="499" y="15"/>
                  </a:cubicBezTo>
                  <a:cubicBezTo>
                    <a:pt x="333" y="140"/>
                    <a:pt x="181" y="278"/>
                    <a:pt x="35" y="424"/>
                  </a:cubicBezTo>
                  <a:cubicBezTo>
                    <a:pt x="1" y="458"/>
                    <a:pt x="1" y="507"/>
                    <a:pt x="35" y="541"/>
                  </a:cubicBezTo>
                  <a:cubicBezTo>
                    <a:pt x="49" y="562"/>
                    <a:pt x="70" y="569"/>
                    <a:pt x="91" y="569"/>
                  </a:cubicBezTo>
                  <a:cubicBezTo>
                    <a:pt x="111" y="569"/>
                    <a:pt x="139" y="562"/>
                    <a:pt x="153" y="541"/>
                  </a:cubicBezTo>
                  <a:cubicBezTo>
                    <a:pt x="298" y="396"/>
                    <a:pt x="450" y="264"/>
                    <a:pt x="603" y="154"/>
                  </a:cubicBezTo>
                  <a:cubicBezTo>
                    <a:pt x="637" y="126"/>
                    <a:pt x="644" y="71"/>
                    <a:pt x="624" y="36"/>
                  </a:cubicBezTo>
                  <a:cubicBezTo>
                    <a:pt x="606" y="14"/>
                    <a:pt x="575" y="1"/>
                    <a:pt x="54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46" name="Google Shape;546;p13"/>
          <p:cNvSpPr/>
          <p:nvPr/>
        </p:nvSpPr>
        <p:spPr>
          <a:xfrm>
            <a:off x="927600" y="1654100"/>
            <a:ext cx="10336800" cy="4648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7" name="Google Shape;547;p13"/>
          <p:cNvSpPr txBox="1">
            <a:spLocks noGrp="1"/>
          </p:cNvSpPr>
          <p:nvPr>
            <p:ph type="title"/>
          </p:nvPr>
        </p:nvSpPr>
        <p:spPr>
          <a:xfrm>
            <a:off x="1059767" y="2562916"/>
            <a:ext cx="2950000" cy="70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067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48" name="Google Shape;548;p13"/>
          <p:cNvSpPr txBox="1">
            <a:spLocks noGrp="1"/>
          </p:cNvSpPr>
          <p:nvPr>
            <p:ph type="subTitle" idx="1"/>
          </p:nvPr>
        </p:nvSpPr>
        <p:spPr>
          <a:xfrm>
            <a:off x="1113456" y="3145739"/>
            <a:ext cx="2842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49" name="Google Shape;549;p13"/>
          <p:cNvSpPr txBox="1">
            <a:spLocks noGrp="1"/>
          </p:cNvSpPr>
          <p:nvPr>
            <p:ph type="title" idx="2"/>
          </p:nvPr>
        </p:nvSpPr>
        <p:spPr>
          <a:xfrm>
            <a:off x="4625067" y="2562916"/>
            <a:ext cx="2950000" cy="70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067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50" name="Google Shape;550;p13"/>
          <p:cNvSpPr txBox="1">
            <a:spLocks noGrp="1"/>
          </p:cNvSpPr>
          <p:nvPr>
            <p:ph type="subTitle" idx="3"/>
          </p:nvPr>
        </p:nvSpPr>
        <p:spPr>
          <a:xfrm>
            <a:off x="4668403" y="3145739"/>
            <a:ext cx="2842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51" name="Google Shape;551;p13"/>
          <p:cNvSpPr txBox="1">
            <a:spLocks noGrp="1"/>
          </p:cNvSpPr>
          <p:nvPr>
            <p:ph type="title" idx="4"/>
          </p:nvPr>
        </p:nvSpPr>
        <p:spPr>
          <a:xfrm>
            <a:off x="2842417" y="4688049"/>
            <a:ext cx="2950000" cy="70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067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52" name="Google Shape;552;p13"/>
          <p:cNvSpPr txBox="1">
            <a:spLocks noGrp="1"/>
          </p:cNvSpPr>
          <p:nvPr>
            <p:ph type="subTitle" idx="5"/>
          </p:nvPr>
        </p:nvSpPr>
        <p:spPr>
          <a:xfrm>
            <a:off x="2890929" y="5272703"/>
            <a:ext cx="2842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53" name="Google Shape;553;p13"/>
          <p:cNvSpPr txBox="1">
            <a:spLocks noGrp="1"/>
          </p:cNvSpPr>
          <p:nvPr>
            <p:ph type="title" idx="6"/>
          </p:nvPr>
        </p:nvSpPr>
        <p:spPr>
          <a:xfrm>
            <a:off x="6407716" y="4688049"/>
            <a:ext cx="2929200" cy="70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067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54" name="Google Shape;554;p13"/>
          <p:cNvSpPr txBox="1">
            <a:spLocks noGrp="1"/>
          </p:cNvSpPr>
          <p:nvPr>
            <p:ph type="subTitle" idx="7"/>
          </p:nvPr>
        </p:nvSpPr>
        <p:spPr>
          <a:xfrm>
            <a:off x="6445875" y="5272703"/>
            <a:ext cx="2842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accent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55" name="Google Shape;555;p13"/>
          <p:cNvSpPr txBox="1">
            <a:spLocks noGrp="1"/>
          </p:cNvSpPr>
          <p:nvPr>
            <p:ph type="title" idx="8"/>
          </p:nvPr>
        </p:nvSpPr>
        <p:spPr>
          <a:xfrm>
            <a:off x="3761433" y="491767"/>
            <a:ext cx="4669200" cy="76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67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56" name="Google Shape;556;p13"/>
          <p:cNvSpPr txBox="1">
            <a:spLocks noGrp="1"/>
          </p:cNvSpPr>
          <p:nvPr>
            <p:ph type="title" idx="9" hasCustomPrompt="1"/>
          </p:nvPr>
        </p:nvSpPr>
        <p:spPr>
          <a:xfrm>
            <a:off x="2104200" y="1727159"/>
            <a:ext cx="860800" cy="6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57" name="Google Shape;557;p13"/>
          <p:cNvSpPr txBox="1">
            <a:spLocks noGrp="1"/>
          </p:cNvSpPr>
          <p:nvPr>
            <p:ph type="title" idx="13" hasCustomPrompt="1"/>
          </p:nvPr>
        </p:nvSpPr>
        <p:spPr>
          <a:xfrm>
            <a:off x="3881667" y="3852755"/>
            <a:ext cx="860800" cy="63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58" name="Google Shape;558;p13"/>
          <p:cNvSpPr txBox="1">
            <a:spLocks noGrp="1"/>
          </p:cNvSpPr>
          <p:nvPr>
            <p:ph type="title" idx="14" hasCustomPrompt="1"/>
          </p:nvPr>
        </p:nvSpPr>
        <p:spPr>
          <a:xfrm>
            <a:off x="5659157" y="1727159"/>
            <a:ext cx="860800" cy="6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59" name="Google Shape;559;p13"/>
          <p:cNvSpPr txBox="1">
            <a:spLocks noGrp="1"/>
          </p:cNvSpPr>
          <p:nvPr>
            <p:ph type="title" idx="15" hasCustomPrompt="1"/>
          </p:nvPr>
        </p:nvSpPr>
        <p:spPr>
          <a:xfrm>
            <a:off x="7436567" y="3852755"/>
            <a:ext cx="860800" cy="63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560" name="Google Shape;560;p13"/>
          <p:cNvSpPr txBox="1">
            <a:spLocks noGrp="1"/>
          </p:cNvSpPr>
          <p:nvPr>
            <p:ph type="title" idx="16"/>
          </p:nvPr>
        </p:nvSpPr>
        <p:spPr>
          <a:xfrm>
            <a:off x="8169567" y="2562916"/>
            <a:ext cx="2950000" cy="70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067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1" name="Google Shape;561;p13"/>
          <p:cNvSpPr txBox="1">
            <a:spLocks noGrp="1"/>
          </p:cNvSpPr>
          <p:nvPr>
            <p:ph type="subTitle" idx="17"/>
          </p:nvPr>
        </p:nvSpPr>
        <p:spPr>
          <a:xfrm>
            <a:off x="8223348" y="3145739"/>
            <a:ext cx="2842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62" name="Google Shape;562;p13"/>
          <p:cNvSpPr txBox="1">
            <a:spLocks noGrp="1"/>
          </p:cNvSpPr>
          <p:nvPr>
            <p:ph type="title" idx="18" hasCustomPrompt="1"/>
          </p:nvPr>
        </p:nvSpPr>
        <p:spPr>
          <a:xfrm>
            <a:off x="9214101" y="1727159"/>
            <a:ext cx="860800" cy="6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563" name="Google Shape;563;p13"/>
          <p:cNvGrpSpPr/>
          <p:nvPr/>
        </p:nvGrpSpPr>
        <p:grpSpPr>
          <a:xfrm>
            <a:off x="1321067" y="-6987"/>
            <a:ext cx="433576" cy="1076985"/>
            <a:chOff x="2760125" y="-5241"/>
            <a:chExt cx="325182" cy="807739"/>
          </a:xfrm>
        </p:grpSpPr>
        <p:sp>
          <p:nvSpPr>
            <p:cNvPr id="564" name="Google Shape;564;p13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13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6" name="Google Shape;566;p13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7" name="Google Shape;567;p13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68" name="Google Shape;568;p13"/>
          <p:cNvGrpSpPr/>
          <p:nvPr/>
        </p:nvGrpSpPr>
        <p:grpSpPr>
          <a:xfrm>
            <a:off x="10307837" y="-58737"/>
            <a:ext cx="461496" cy="1128769"/>
            <a:chOff x="6037753" y="-44053"/>
            <a:chExt cx="346122" cy="846577"/>
          </a:xfrm>
        </p:grpSpPr>
        <p:sp>
          <p:nvSpPr>
            <p:cNvPr id="569" name="Google Shape;569;p13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13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1" name="Google Shape;571;p13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2" name="Google Shape;572;p13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73" name="Google Shape;573;p13"/>
          <p:cNvGrpSpPr/>
          <p:nvPr/>
        </p:nvGrpSpPr>
        <p:grpSpPr>
          <a:xfrm flipH="1">
            <a:off x="10656037" y="-755211"/>
            <a:ext cx="3251543" cy="1125189"/>
            <a:chOff x="6438300" y="4207200"/>
            <a:chExt cx="2705710" cy="936305"/>
          </a:xfrm>
        </p:grpSpPr>
        <p:sp>
          <p:nvSpPr>
            <p:cNvPr id="574" name="Google Shape;574;p13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5" name="Google Shape;575;p13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8658135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1" name="Google Shape;661;p16"/>
          <p:cNvGrpSpPr/>
          <p:nvPr/>
        </p:nvGrpSpPr>
        <p:grpSpPr>
          <a:xfrm rot="-6222071" flipH="1">
            <a:off x="10066609" y="4042247"/>
            <a:ext cx="1089404" cy="3782789"/>
            <a:chOff x="3962745" y="966062"/>
            <a:chExt cx="621470" cy="2157958"/>
          </a:xfrm>
        </p:grpSpPr>
        <p:sp>
          <p:nvSpPr>
            <p:cNvPr id="662" name="Google Shape;662;p16"/>
            <p:cNvSpPr/>
            <p:nvPr/>
          </p:nvSpPr>
          <p:spPr>
            <a:xfrm>
              <a:off x="3962745" y="2981095"/>
              <a:ext cx="106678" cy="142925"/>
            </a:xfrm>
            <a:custGeom>
              <a:avLst/>
              <a:gdLst/>
              <a:ahLst/>
              <a:cxnLst/>
              <a:rect l="l" t="t" r="r" b="b"/>
              <a:pathLst>
                <a:path w="568" h="761" extrusionOk="0">
                  <a:moveTo>
                    <a:pt x="465" y="0"/>
                  </a:moveTo>
                  <a:cubicBezTo>
                    <a:pt x="436" y="0"/>
                    <a:pt x="407" y="19"/>
                    <a:pt x="388" y="47"/>
                  </a:cubicBezTo>
                  <a:cubicBezTo>
                    <a:pt x="284" y="248"/>
                    <a:pt x="159" y="435"/>
                    <a:pt x="21" y="622"/>
                  </a:cubicBezTo>
                  <a:cubicBezTo>
                    <a:pt x="0" y="656"/>
                    <a:pt x="7" y="712"/>
                    <a:pt x="42" y="739"/>
                  </a:cubicBezTo>
                  <a:cubicBezTo>
                    <a:pt x="56" y="746"/>
                    <a:pt x="76" y="760"/>
                    <a:pt x="90" y="760"/>
                  </a:cubicBezTo>
                  <a:cubicBezTo>
                    <a:pt x="118" y="760"/>
                    <a:pt x="146" y="739"/>
                    <a:pt x="159" y="733"/>
                  </a:cubicBezTo>
                  <a:cubicBezTo>
                    <a:pt x="298" y="539"/>
                    <a:pt x="429" y="345"/>
                    <a:pt x="540" y="137"/>
                  </a:cubicBezTo>
                  <a:cubicBezTo>
                    <a:pt x="568" y="89"/>
                    <a:pt x="554" y="40"/>
                    <a:pt x="506" y="13"/>
                  </a:cubicBezTo>
                  <a:cubicBezTo>
                    <a:pt x="492" y="4"/>
                    <a:pt x="479" y="0"/>
                    <a:pt x="46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3" name="Google Shape;663;p16"/>
            <p:cNvSpPr/>
            <p:nvPr/>
          </p:nvSpPr>
          <p:spPr>
            <a:xfrm>
              <a:off x="4066605" y="2799857"/>
              <a:ext cx="73059" cy="139545"/>
            </a:xfrm>
            <a:custGeom>
              <a:avLst/>
              <a:gdLst/>
              <a:ahLst/>
              <a:cxnLst/>
              <a:rect l="l" t="t" r="r" b="b"/>
              <a:pathLst>
                <a:path w="389" h="743" extrusionOk="0">
                  <a:moveTo>
                    <a:pt x="303" y="1"/>
                  </a:moveTo>
                  <a:cubicBezTo>
                    <a:pt x="266" y="1"/>
                    <a:pt x="228" y="22"/>
                    <a:pt x="215" y="64"/>
                  </a:cubicBezTo>
                  <a:cubicBezTo>
                    <a:pt x="160" y="258"/>
                    <a:pt x="91" y="445"/>
                    <a:pt x="15" y="625"/>
                  </a:cubicBezTo>
                  <a:cubicBezTo>
                    <a:pt x="1" y="666"/>
                    <a:pt x="15" y="715"/>
                    <a:pt x="56" y="736"/>
                  </a:cubicBezTo>
                  <a:cubicBezTo>
                    <a:pt x="70" y="743"/>
                    <a:pt x="84" y="743"/>
                    <a:pt x="91" y="743"/>
                  </a:cubicBezTo>
                  <a:cubicBezTo>
                    <a:pt x="126" y="743"/>
                    <a:pt x="160" y="729"/>
                    <a:pt x="174" y="687"/>
                  </a:cubicBezTo>
                  <a:cubicBezTo>
                    <a:pt x="250" y="500"/>
                    <a:pt x="319" y="300"/>
                    <a:pt x="382" y="106"/>
                  </a:cubicBezTo>
                  <a:cubicBezTo>
                    <a:pt x="388" y="64"/>
                    <a:pt x="361" y="16"/>
                    <a:pt x="319" y="2"/>
                  </a:cubicBezTo>
                  <a:cubicBezTo>
                    <a:pt x="314" y="1"/>
                    <a:pt x="309" y="1"/>
                    <a:pt x="30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4" name="Google Shape;664;p16"/>
            <p:cNvSpPr/>
            <p:nvPr/>
          </p:nvSpPr>
          <p:spPr>
            <a:xfrm>
              <a:off x="4135532" y="2594578"/>
              <a:ext cx="48268" cy="113439"/>
            </a:xfrm>
            <a:custGeom>
              <a:avLst/>
              <a:gdLst/>
              <a:ahLst/>
              <a:cxnLst/>
              <a:rect l="l" t="t" r="r" b="b"/>
              <a:pathLst>
                <a:path w="257" h="604" extrusionOk="0">
                  <a:moveTo>
                    <a:pt x="163" y="1"/>
                  </a:moveTo>
                  <a:cubicBezTo>
                    <a:pt x="125" y="1"/>
                    <a:pt x="90" y="33"/>
                    <a:pt x="84" y="71"/>
                  </a:cubicBezTo>
                  <a:cubicBezTo>
                    <a:pt x="63" y="223"/>
                    <a:pt x="35" y="361"/>
                    <a:pt x="15" y="500"/>
                  </a:cubicBezTo>
                  <a:cubicBezTo>
                    <a:pt x="1" y="548"/>
                    <a:pt x="35" y="590"/>
                    <a:pt x="84" y="604"/>
                  </a:cubicBezTo>
                  <a:lnTo>
                    <a:pt x="98" y="604"/>
                  </a:lnTo>
                  <a:cubicBezTo>
                    <a:pt x="139" y="604"/>
                    <a:pt x="174" y="569"/>
                    <a:pt x="174" y="534"/>
                  </a:cubicBezTo>
                  <a:cubicBezTo>
                    <a:pt x="201" y="396"/>
                    <a:pt x="229" y="244"/>
                    <a:pt x="243" y="99"/>
                  </a:cubicBezTo>
                  <a:cubicBezTo>
                    <a:pt x="257" y="57"/>
                    <a:pt x="215" y="15"/>
                    <a:pt x="174" y="2"/>
                  </a:cubicBezTo>
                  <a:cubicBezTo>
                    <a:pt x="170" y="1"/>
                    <a:pt x="167" y="1"/>
                    <a:pt x="16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5" name="Google Shape;665;p16"/>
            <p:cNvSpPr/>
            <p:nvPr/>
          </p:nvSpPr>
          <p:spPr>
            <a:xfrm>
              <a:off x="4164079" y="2351738"/>
              <a:ext cx="40568" cy="162646"/>
            </a:xfrm>
            <a:custGeom>
              <a:avLst/>
              <a:gdLst/>
              <a:ahLst/>
              <a:cxnLst/>
              <a:rect l="l" t="t" r="r" b="b"/>
              <a:pathLst>
                <a:path w="216" h="866" extrusionOk="0">
                  <a:moveTo>
                    <a:pt x="126" y="1"/>
                  </a:moveTo>
                  <a:cubicBezTo>
                    <a:pt x="84" y="1"/>
                    <a:pt x="43" y="35"/>
                    <a:pt x="43" y="84"/>
                  </a:cubicBezTo>
                  <a:cubicBezTo>
                    <a:pt x="36" y="326"/>
                    <a:pt x="15" y="554"/>
                    <a:pt x="1" y="769"/>
                  </a:cubicBezTo>
                  <a:cubicBezTo>
                    <a:pt x="1" y="824"/>
                    <a:pt x="36" y="859"/>
                    <a:pt x="84" y="866"/>
                  </a:cubicBezTo>
                  <a:cubicBezTo>
                    <a:pt x="139" y="866"/>
                    <a:pt x="174" y="831"/>
                    <a:pt x="174" y="776"/>
                  </a:cubicBezTo>
                  <a:cubicBezTo>
                    <a:pt x="188" y="561"/>
                    <a:pt x="209" y="340"/>
                    <a:pt x="216" y="84"/>
                  </a:cubicBezTo>
                  <a:cubicBezTo>
                    <a:pt x="216" y="42"/>
                    <a:pt x="181" y="1"/>
                    <a:pt x="126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6" name="Google Shape;666;p16"/>
            <p:cNvSpPr/>
            <p:nvPr/>
          </p:nvSpPr>
          <p:spPr>
            <a:xfrm>
              <a:off x="4252539" y="1309194"/>
              <a:ext cx="65171" cy="108180"/>
            </a:xfrm>
            <a:custGeom>
              <a:avLst/>
              <a:gdLst/>
              <a:ahLst/>
              <a:cxnLst/>
              <a:rect l="l" t="t" r="r" b="b"/>
              <a:pathLst>
                <a:path w="347" h="576" extrusionOk="0">
                  <a:moveTo>
                    <a:pt x="253" y="0"/>
                  </a:moveTo>
                  <a:cubicBezTo>
                    <a:pt x="219" y="0"/>
                    <a:pt x="189" y="19"/>
                    <a:pt x="174" y="50"/>
                  </a:cubicBezTo>
                  <a:cubicBezTo>
                    <a:pt x="125" y="181"/>
                    <a:pt x="63" y="313"/>
                    <a:pt x="21" y="451"/>
                  </a:cubicBezTo>
                  <a:cubicBezTo>
                    <a:pt x="1" y="507"/>
                    <a:pt x="28" y="548"/>
                    <a:pt x="70" y="569"/>
                  </a:cubicBezTo>
                  <a:cubicBezTo>
                    <a:pt x="84" y="576"/>
                    <a:pt x="91" y="576"/>
                    <a:pt x="97" y="576"/>
                  </a:cubicBezTo>
                  <a:cubicBezTo>
                    <a:pt x="139" y="576"/>
                    <a:pt x="167" y="548"/>
                    <a:pt x="174" y="513"/>
                  </a:cubicBezTo>
                  <a:cubicBezTo>
                    <a:pt x="222" y="375"/>
                    <a:pt x="270" y="251"/>
                    <a:pt x="333" y="119"/>
                  </a:cubicBezTo>
                  <a:cubicBezTo>
                    <a:pt x="347" y="77"/>
                    <a:pt x="333" y="22"/>
                    <a:pt x="291" y="8"/>
                  </a:cubicBezTo>
                  <a:cubicBezTo>
                    <a:pt x="278" y="3"/>
                    <a:pt x="265" y="0"/>
                    <a:pt x="25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7" name="Google Shape;667;p16"/>
            <p:cNvSpPr/>
            <p:nvPr/>
          </p:nvSpPr>
          <p:spPr>
            <a:xfrm>
              <a:off x="4334425" y="1100723"/>
              <a:ext cx="109307" cy="139920"/>
            </a:xfrm>
            <a:custGeom>
              <a:avLst/>
              <a:gdLst/>
              <a:ahLst/>
              <a:cxnLst/>
              <a:rect l="l" t="t" r="r" b="b"/>
              <a:pathLst>
                <a:path w="582" h="745" extrusionOk="0">
                  <a:moveTo>
                    <a:pt x="481" y="1"/>
                  </a:moveTo>
                  <a:cubicBezTo>
                    <a:pt x="454" y="1"/>
                    <a:pt x="428" y="12"/>
                    <a:pt x="416" y="32"/>
                  </a:cubicBezTo>
                  <a:cubicBezTo>
                    <a:pt x="270" y="219"/>
                    <a:pt x="139" y="405"/>
                    <a:pt x="14" y="613"/>
                  </a:cubicBezTo>
                  <a:cubicBezTo>
                    <a:pt x="1" y="655"/>
                    <a:pt x="7" y="710"/>
                    <a:pt x="49" y="738"/>
                  </a:cubicBezTo>
                  <a:cubicBezTo>
                    <a:pt x="70" y="745"/>
                    <a:pt x="77" y="745"/>
                    <a:pt x="97" y="745"/>
                  </a:cubicBezTo>
                  <a:cubicBezTo>
                    <a:pt x="132" y="745"/>
                    <a:pt x="153" y="724"/>
                    <a:pt x="174" y="703"/>
                  </a:cubicBezTo>
                  <a:cubicBezTo>
                    <a:pt x="284" y="502"/>
                    <a:pt x="416" y="309"/>
                    <a:pt x="554" y="136"/>
                  </a:cubicBezTo>
                  <a:cubicBezTo>
                    <a:pt x="582" y="101"/>
                    <a:pt x="568" y="46"/>
                    <a:pt x="533" y="18"/>
                  </a:cubicBezTo>
                  <a:cubicBezTo>
                    <a:pt x="519" y="6"/>
                    <a:pt x="500" y="1"/>
                    <a:pt x="48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8" name="Google Shape;668;p16"/>
            <p:cNvSpPr/>
            <p:nvPr/>
          </p:nvSpPr>
          <p:spPr>
            <a:xfrm>
              <a:off x="4463076" y="966062"/>
              <a:ext cx="121139" cy="106865"/>
            </a:xfrm>
            <a:custGeom>
              <a:avLst/>
              <a:gdLst/>
              <a:ahLst/>
              <a:cxnLst/>
              <a:rect l="l" t="t" r="r" b="b"/>
              <a:pathLst>
                <a:path w="645" h="569" extrusionOk="0">
                  <a:moveTo>
                    <a:pt x="545" y="1"/>
                  </a:moveTo>
                  <a:cubicBezTo>
                    <a:pt x="528" y="1"/>
                    <a:pt x="512" y="5"/>
                    <a:pt x="499" y="15"/>
                  </a:cubicBezTo>
                  <a:cubicBezTo>
                    <a:pt x="333" y="140"/>
                    <a:pt x="181" y="278"/>
                    <a:pt x="35" y="424"/>
                  </a:cubicBezTo>
                  <a:cubicBezTo>
                    <a:pt x="1" y="458"/>
                    <a:pt x="1" y="507"/>
                    <a:pt x="35" y="541"/>
                  </a:cubicBezTo>
                  <a:cubicBezTo>
                    <a:pt x="49" y="562"/>
                    <a:pt x="70" y="569"/>
                    <a:pt x="91" y="569"/>
                  </a:cubicBezTo>
                  <a:cubicBezTo>
                    <a:pt x="111" y="569"/>
                    <a:pt x="139" y="562"/>
                    <a:pt x="153" y="541"/>
                  </a:cubicBezTo>
                  <a:cubicBezTo>
                    <a:pt x="298" y="396"/>
                    <a:pt x="450" y="264"/>
                    <a:pt x="603" y="154"/>
                  </a:cubicBezTo>
                  <a:cubicBezTo>
                    <a:pt x="637" y="126"/>
                    <a:pt x="644" y="71"/>
                    <a:pt x="624" y="36"/>
                  </a:cubicBezTo>
                  <a:cubicBezTo>
                    <a:pt x="606" y="14"/>
                    <a:pt x="575" y="1"/>
                    <a:pt x="54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69" name="Google Shape;669;p16"/>
          <p:cNvGrpSpPr/>
          <p:nvPr/>
        </p:nvGrpSpPr>
        <p:grpSpPr>
          <a:xfrm flipH="1">
            <a:off x="10709908" y="5967084"/>
            <a:ext cx="2492461" cy="1128768"/>
            <a:chOff x="3967525" y="3427700"/>
            <a:chExt cx="529950" cy="240000"/>
          </a:xfrm>
        </p:grpSpPr>
        <p:sp>
          <p:nvSpPr>
            <p:cNvPr id="670" name="Google Shape;670;p16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1" name="Google Shape;671;p16"/>
            <p:cNvSpPr/>
            <p:nvPr/>
          </p:nvSpPr>
          <p:spPr>
            <a:xfrm>
              <a:off x="3967850" y="3447744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72" name="Google Shape;672;p16"/>
          <p:cNvSpPr/>
          <p:nvPr/>
        </p:nvSpPr>
        <p:spPr>
          <a:xfrm>
            <a:off x="965933" y="538167"/>
            <a:ext cx="10260400" cy="8644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3" name="Google Shape;673;p16"/>
          <p:cNvSpPr/>
          <p:nvPr/>
        </p:nvSpPr>
        <p:spPr>
          <a:xfrm>
            <a:off x="912533" y="1654100"/>
            <a:ext cx="10367200" cy="4648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4" name="Google Shape;674;p16"/>
          <p:cNvSpPr txBox="1">
            <a:spLocks noGrp="1"/>
          </p:cNvSpPr>
          <p:nvPr>
            <p:ph type="title"/>
          </p:nvPr>
        </p:nvSpPr>
        <p:spPr>
          <a:xfrm>
            <a:off x="2882167" y="491767"/>
            <a:ext cx="6427600" cy="76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67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75" name="Google Shape;675;p16"/>
          <p:cNvSpPr txBox="1">
            <a:spLocks noGrp="1"/>
          </p:cNvSpPr>
          <p:nvPr>
            <p:ph type="body" idx="1"/>
          </p:nvPr>
        </p:nvSpPr>
        <p:spPr>
          <a:xfrm>
            <a:off x="1125400" y="1841433"/>
            <a:ext cx="9941200" cy="41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■"/>
              <a:defRPr>
                <a:solidFill>
                  <a:srgbClr val="434343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676" name="Google Shape;676;p16"/>
          <p:cNvGrpSpPr/>
          <p:nvPr/>
        </p:nvGrpSpPr>
        <p:grpSpPr>
          <a:xfrm>
            <a:off x="1321067" y="-6987"/>
            <a:ext cx="433576" cy="1076985"/>
            <a:chOff x="2760125" y="-5241"/>
            <a:chExt cx="325182" cy="807739"/>
          </a:xfrm>
        </p:grpSpPr>
        <p:sp>
          <p:nvSpPr>
            <p:cNvPr id="677" name="Google Shape;677;p16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" name="Google Shape;678;p16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" name="Google Shape;679;p16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" name="Google Shape;680;p16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81" name="Google Shape;681;p16"/>
          <p:cNvGrpSpPr/>
          <p:nvPr/>
        </p:nvGrpSpPr>
        <p:grpSpPr>
          <a:xfrm>
            <a:off x="10307837" y="-58737"/>
            <a:ext cx="461496" cy="1128769"/>
            <a:chOff x="6037753" y="-44053"/>
            <a:chExt cx="346122" cy="846577"/>
          </a:xfrm>
        </p:grpSpPr>
        <p:sp>
          <p:nvSpPr>
            <p:cNvPr id="682" name="Google Shape;682;p16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16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16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" name="Google Shape;685;p16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8006300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7" name="Google Shape;687;p17"/>
          <p:cNvGrpSpPr/>
          <p:nvPr/>
        </p:nvGrpSpPr>
        <p:grpSpPr>
          <a:xfrm>
            <a:off x="10874066" y="3837587"/>
            <a:ext cx="1460501" cy="3233947"/>
            <a:chOff x="8155549" y="2878190"/>
            <a:chExt cx="1095376" cy="2425460"/>
          </a:xfrm>
        </p:grpSpPr>
        <p:sp>
          <p:nvSpPr>
            <p:cNvPr id="688" name="Google Shape;688;p17"/>
            <p:cNvSpPr/>
            <p:nvPr/>
          </p:nvSpPr>
          <p:spPr>
            <a:xfrm rot="1116195" flipH="1">
              <a:off x="8962418" y="3101621"/>
              <a:ext cx="94752" cy="181708"/>
            </a:xfrm>
            <a:custGeom>
              <a:avLst/>
              <a:gdLst/>
              <a:ahLst/>
              <a:cxnLst/>
              <a:rect l="l" t="t" r="r" b="b"/>
              <a:pathLst>
                <a:path w="389" h="746" extrusionOk="0">
                  <a:moveTo>
                    <a:pt x="93" y="1"/>
                  </a:moveTo>
                  <a:cubicBezTo>
                    <a:pt x="83" y="1"/>
                    <a:pt x="73" y="3"/>
                    <a:pt x="63" y="8"/>
                  </a:cubicBezTo>
                  <a:cubicBezTo>
                    <a:pt x="29" y="15"/>
                    <a:pt x="1" y="49"/>
                    <a:pt x="1" y="84"/>
                  </a:cubicBezTo>
                  <a:cubicBezTo>
                    <a:pt x="1" y="91"/>
                    <a:pt x="1" y="98"/>
                    <a:pt x="8" y="119"/>
                  </a:cubicBezTo>
                  <a:cubicBezTo>
                    <a:pt x="77" y="305"/>
                    <a:pt x="146" y="499"/>
                    <a:pt x="209" y="686"/>
                  </a:cubicBezTo>
                  <a:cubicBezTo>
                    <a:pt x="220" y="725"/>
                    <a:pt x="257" y="746"/>
                    <a:pt x="293" y="746"/>
                  </a:cubicBezTo>
                  <a:cubicBezTo>
                    <a:pt x="302" y="746"/>
                    <a:pt x="311" y="744"/>
                    <a:pt x="319" y="741"/>
                  </a:cubicBezTo>
                  <a:cubicBezTo>
                    <a:pt x="361" y="721"/>
                    <a:pt x="388" y="672"/>
                    <a:pt x="375" y="631"/>
                  </a:cubicBezTo>
                  <a:cubicBezTo>
                    <a:pt x="305" y="437"/>
                    <a:pt x="243" y="250"/>
                    <a:pt x="174" y="56"/>
                  </a:cubicBezTo>
                  <a:cubicBezTo>
                    <a:pt x="158" y="25"/>
                    <a:pt x="126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" name="Google Shape;689;p17"/>
            <p:cNvSpPr/>
            <p:nvPr/>
          </p:nvSpPr>
          <p:spPr>
            <a:xfrm rot="1116195" flipH="1">
              <a:off x="8804779" y="3300527"/>
              <a:ext cx="97919" cy="203387"/>
            </a:xfrm>
            <a:custGeom>
              <a:avLst/>
              <a:gdLst/>
              <a:ahLst/>
              <a:cxnLst/>
              <a:rect l="l" t="t" r="r" b="b"/>
              <a:pathLst>
                <a:path w="402" h="835" extrusionOk="0">
                  <a:moveTo>
                    <a:pt x="93" y="1"/>
                  </a:moveTo>
                  <a:cubicBezTo>
                    <a:pt x="83" y="1"/>
                    <a:pt x="72" y="3"/>
                    <a:pt x="62" y="8"/>
                  </a:cubicBezTo>
                  <a:cubicBezTo>
                    <a:pt x="28" y="22"/>
                    <a:pt x="0" y="56"/>
                    <a:pt x="0" y="91"/>
                  </a:cubicBezTo>
                  <a:lnTo>
                    <a:pt x="0" y="111"/>
                  </a:lnTo>
                  <a:cubicBezTo>
                    <a:pt x="83" y="347"/>
                    <a:pt x="152" y="561"/>
                    <a:pt x="208" y="769"/>
                  </a:cubicBezTo>
                  <a:cubicBezTo>
                    <a:pt x="225" y="809"/>
                    <a:pt x="261" y="835"/>
                    <a:pt x="300" y="835"/>
                  </a:cubicBezTo>
                  <a:cubicBezTo>
                    <a:pt x="309" y="835"/>
                    <a:pt x="317" y="834"/>
                    <a:pt x="325" y="831"/>
                  </a:cubicBezTo>
                  <a:cubicBezTo>
                    <a:pt x="374" y="810"/>
                    <a:pt x="402" y="762"/>
                    <a:pt x="381" y="714"/>
                  </a:cubicBezTo>
                  <a:cubicBezTo>
                    <a:pt x="325" y="520"/>
                    <a:pt x="256" y="298"/>
                    <a:pt x="173" y="56"/>
                  </a:cubicBezTo>
                  <a:cubicBezTo>
                    <a:pt x="163" y="24"/>
                    <a:pt x="128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" name="Google Shape;690;p17"/>
            <p:cNvSpPr/>
            <p:nvPr/>
          </p:nvSpPr>
          <p:spPr>
            <a:xfrm rot="1116195" flipH="1">
              <a:off x="8189678" y="5153025"/>
              <a:ext cx="86227" cy="140544"/>
            </a:xfrm>
            <a:custGeom>
              <a:avLst/>
              <a:gdLst/>
              <a:ahLst/>
              <a:cxnLst/>
              <a:rect l="l" t="t" r="r" b="b"/>
              <a:pathLst>
                <a:path w="354" h="577" extrusionOk="0">
                  <a:moveTo>
                    <a:pt x="254" y="0"/>
                  </a:moveTo>
                  <a:cubicBezTo>
                    <a:pt x="219" y="0"/>
                    <a:pt x="184" y="24"/>
                    <a:pt x="174" y="56"/>
                  </a:cubicBezTo>
                  <a:cubicBezTo>
                    <a:pt x="118" y="194"/>
                    <a:pt x="70" y="326"/>
                    <a:pt x="7" y="457"/>
                  </a:cubicBezTo>
                  <a:cubicBezTo>
                    <a:pt x="1" y="464"/>
                    <a:pt x="1" y="485"/>
                    <a:pt x="1" y="492"/>
                  </a:cubicBezTo>
                  <a:cubicBezTo>
                    <a:pt x="1" y="519"/>
                    <a:pt x="28" y="554"/>
                    <a:pt x="63" y="568"/>
                  </a:cubicBezTo>
                  <a:cubicBezTo>
                    <a:pt x="74" y="573"/>
                    <a:pt x="86" y="576"/>
                    <a:pt x="97" y="576"/>
                  </a:cubicBezTo>
                  <a:cubicBezTo>
                    <a:pt x="128" y="576"/>
                    <a:pt x="158" y="557"/>
                    <a:pt x="174" y="526"/>
                  </a:cubicBezTo>
                  <a:cubicBezTo>
                    <a:pt x="236" y="388"/>
                    <a:pt x="284" y="256"/>
                    <a:pt x="340" y="118"/>
                  </a:cubicBezTo>
                  <a:cubicBezTo>
                    <a:pt x="354" y="77"/>
                    <a:pt x="326" y="21"/>
                    <a:pt x="284" y="7"/>
                  </a:cubicBezTo>
                  <a:cubicBezTo>
                    <a:pt x="275" y="2"/>
                    <a:pt x="264" y="0"/>
                    <a:pt x="25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" name="Google Shape;691;p17"/>
            <p:cNvSpPr/>
            <p:nvPr/>
          </p:nvSpPr>
          <p:spPr>
            <a:xfrm rot="1116195" flipH="1">
              <a:off x="8654432" y="3562707"/>
              <a:ext cx="69420" cy="144685"/>
            </a:xfrm>
            <a:custGeom>
              <a:avLst/>
              <a:gdLst/>
              <a:ahLst/>
              <a:cxnLst/>
              <a:rect l="l" t="t" r="r" b="b"/>
              <a:pathLst>
                <a:path w="285" h="594" extrusionOk="0">
                  <a:moveTo>
                    <a:pt x="82" y="1"/>
                  </a:moveTo>
                  <a:cubicBezTo>
                    <a:pt x="73" y="1"/>
                    <a:pt x="65" y="2"/>
                    <a:pt x="56" y="4"/>
                  </a:cubicBezTo>
                  <a:cubicBezTo>
                    <a:pt x="21" y="18"/>
                    <a:pt x="1" y="53"/>
                    <a:pt x="1" y="87"/>
                  </a:cubicBezTo>
                  <a:lnTo>
                    <a:pt x="1" y="115"/>
                  </a:lnTo>
                  <a:cubicBezTo>
                    <a:pt x="42" y="254"/>
                    <a:pt x="77" y="392"/>
                    <a:pt x="111" y="530"/>
                  </a:cubicBezTo>
                  <a:cubicBezTo>
                    <a:pt x="118" y="568"/>
                    <a:pt x="163" y="594"/>
                    <a:pt x="202" y="594"/>
                  </a:cubicBezTo>
                  <a:cubicBezTo>
                    <a:pt x="206" y="594"/>
                    <a:pt x="211" y="593"/>
                    <a:pt x="215" y="593"/>
                  </a:cubicBezTo>
                  <a:cubicBezTo>
                    <a:pt x="257" y="579"/>
                    <a:pt x="284" y="530"/>
                    <a:pt x="277" y="489"/>
                  </a:cubicBezTo>
                  <a:cubicBezTo>
                    <a:pt x="243" y="337"/>
                    <a:pt x="208" y="198"/>
                    <a:pt x="160" y="60"/>
                  </a:cubicBezTo>
                  <a:cubicBezTo>
                    <a:pt x="154" y="26"/>
                    <a:pt x="120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" name="Google Shape;692;p17"/>
            <p:cNvSpPr/>
            <p:nvPr/>
          </p:nvSpPr>
          <p:spPr>
            <a:xfrm rot="1116195" flipH="1">
              <a:off x="8185805" y="4836652"/>
              <a:ext cx="89637" cy="204361"/>
            </a:xfrm>
            <a:custGeom>
              <a:avLst/>
              <a:gdLst/>
              <a:ahLst/>
              <a:cxnLst/>
              <a:rect l="l" t="t" r="r" b="b"/>
              <a:pathLst>
                <a:path w="368" h="839" extrusionOk="0">
                  <a:moveTo>
                    <a:pt x="271" y="0"/>
                  </a:moveTo>
                  <a:cubicBezTo>
                    <a:pt x="234" y="0"/>
                    <a:pt x="193" y="31"/>
                    <a:pt x="187" y="66"/>
                  </a:cubicBezTo>
                  <a:cubicBezTo>
                    <a:pt x="125" y="280"/>
                    <a:pt x="69" y="509"/>
                    <a:pt x="0" y="723"/>
                  </a:cubicBezTo>
                  <a:lnTo>
                    <a:pt x="0" y="751"/>
                  </a:lnTo>
                  <a:cubicBezTo>
                    <a:pt x="0" y="792"/>
                    <a:pt x="14" y="827"/>
                    <a:pt x="49" y="834"/>
                  </a:cubicBezTo>
                  <a:cubicBezTo>
                    <a:pt x="60" y="837"/>
                    <a:pt x="71" y="838"/>
                    <a:pt x="81" y="838"/>
                  </a:cubicBezTo>
                  <a:cubicBezTo>
                    <a:pt x="120" y="838"/>
                    <a:pt x="148" y="818"/>
                    <a:pt x="159" y="786"/>
                  </a:cubicBezTo>
                  <a:cubicBezTo>
                    <a:pt x="229" y="557"/>
                    <a:pt x="298" y="336"/>
                    <a:pt x="353" y="107"/>
                  </a:cubicBezTo>
                  <a:cubicBezTo>
                    <a:pt x="367" y="66"/>
                    <a:pt x="332" y="10"/>
                    <a:pt x="291" y="4"/>
                  </a:cubicBezTo>
                  <a:cubicBezTo>
                    <a:pt x="285" y="1"/>
                    <a:pt x="278" y="0"/>
                    <a:pt x="27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" name="Google Shape;693;p17"/>
            <p:cNvSpPr/>
            <p:nvPr/>
          </p:nvSpPr>
          <p:spPr>
            <a:xfrm rot="1116195" flipH="1">
              <a:off x="8499133" y="3792034"/>
              <a:ext cx="72830" cy="186336"/>
            </a:xfrm>
            <a:custGeom>
              <a:avLst/>
              <a:gdLst/>
              <a:ahLst/>
              <a:cxnLst/>
              <a:rect l="l" t="t" r="r" b="b"/>
              <a:pathLst>
                <a:path w="299" h="765" extrusionOk="0">
                  <a:moveTo>
                    <a:pt x="85" y="1"/>
                  </a:moveTo>
                  <a:cubicBezTo>
                    <a:pt x="80" y="1"/>
                    <a:pt x="75" y="1"/>
                    <a:pt x="70" y="2"/>
                  </a:cubicBezTo>
                  <a:cubicBezTo>
                    <a:pt x="28" y="9"/>
                    <a:pt x="1" y="43"/>
                    <a:pt x="1" y="92"/>
                  </a:cubicBezTo>
                  <a:cubicBezTo>
                    <a:pt x="1" y="99"/>
                    <a:pt x="1" y="99"/>
                    <a:pt x="14" y="106"/>
                  </a:cubicBezTo>
                  <a:cubicBezTo>
                    <a:pt x="56" y="306"/>
                    <a:pt x="91" y="507"/>
                    <a:pt x="125" y="694"/>
                  </a:cubicBezTo>
                  <a:cubicBezTo>
                    <a:pt x="125" y="732"/>
                    <a:pt x="166" y="764"/>
                    <a:pt x="210" y="764"/>
                  </a:cubicBezTo>
                  <a:cubicBezTo>
                    <a:pt x="214" y="764"/>
                    <a:pt x="218" y="764"/>
                    <a:pt x="222" y="763"/>
                  </a:cubicBezTo>
                  <a:cubicBezTo>
                    <a:pt x="264" y="763"/>
                    <a:pt x="298" y="715"/>
                    <a:pt x="291" y="666"/>
                  </a:cubicBezTo>
                  <a:cubicBezTo>
                    <a:pt x="257" y="479"/>
                    <a:pt x="222" y="272"/>
                    <a:pt x="174" y="71"/>
                  </a:cubicBezTo>
                  <a:cubicBezTo>
                    <a:pt x="167" y="28"/>
                    <a:pt x="128" y="1"/>
                    <a:pt x="8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" name="Google Shape;694;p17"/>
            <p:cNvSpPr/>
            <p:nvPr/>
          </p:nvSpPr>
          <p:spPr>
            <a:xfrm rot="1116195" flipH="1">
              <a:off x="8224920" y="4585021"/>
              <a:ext cx="67472" cy="187554"/>
            </a:xfrm>
            <a:custGeom>
              <a:avLst/>
              <a:gdLst/>
              <a:ahLst/>
              <a:cxnLst/>
              <a:rect l="l" t="t" r="r" b="b"/>
              <a:pathLst>
                <a:path w="277" h="770" extrusionOk="0">
                  <a:moveTo>
                    <a:pt x="194" y="0"/>
                  </a:moveTo>
                  <a:cubicBezTo>
                    <a:pt x="152" y="0"/>
                    <a:pt x="111" y="35"/>
                    <a:pt x="104" y="76"/>
                  </a:cubicBezTo>
                  <a:cubicBezTo>
                    <a:pt x="69" y="263"/>
                    <a:pt x="42" y="464"/>
                    <a:pt x="0" y="665"/>
                  </a:cubicBezTo>
                  <a:lnTo>
                    <a:pt x="0" y="678"/>
                  </a:lnTo>
                  <a:cubicBezTo>
                    <a:pt x="0" y="713"/>
                    <a:pt x="35" y="748"/>
                    <a:pt x="69" y="768"/>
                  </a:cubicBezTo>
                  <a:cubicBezTo>
                    <a:pt x="73" y="769"/>
                    <a:pt x="78" y="769"/>
                    <a:pt x="82" y="769"/>
                  </a:cubicBezTo>
                  <a:cubicBezTo>
                    <a:pt x="125" y="769"/>
                    <a:pt x="160" y="737"/>
                    <a:pt x="173" y="699"/>
                  </a:cubicBezTo>
                  <a:cubicBezTo>
                    <a:pt x="215" y="499"/>
                    <a:pt x="249" y="291"/>
                    <a:pt x="277" y="90"/>
                  </a:cubicBezTo>
                  <a:cubicBezTo>
                    <a:pt x="277" y="49"/>
                    <a:pt x="242" y="7"/>
                    <a:pt x="19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" name="Google Shape;695;p17"/>
            <p:cNvSpPr/>
            <p:nvPr/>
          </p:nvSpPr>
          <p:spPr>
            <a:xfrm rot="1116195" flipH="1">
              <a:off x="8393647" y="4017314"/>
              <a:ext cx="56023" cy="211668"/>
            </a:xfrm>
            <a:custGeom>
              <a:avLst/>
              <a:gdLst/>
              <a:ahLst/>
              <a:cxnLst/>
              <a:rect l="l" t="t" r="r" b="b"/>
              <a:pathLst>
                <a:path w="230" h="869" extrusionOk="0">
                  <a:moveTo>
                    <a:pt x="98" y="0"/>
                  </a:moveTo>
                  <a:cubicBezTo>
                    <a:pt x="91" y="0"/>
                    <a:pt x="84" y="1"/>
                    <a:pt x="77" y="3"/>
                  </a:cubicBezTo>
                  <a:cubicBezTo>
                    <a:pt x="35" y="10"/>
                    <a:pt x="1" y="45"/>
                    <a:pt x="1" y="86"/>
                  </a:cubicBezTo>
                  <a:lnTo>
                    <a:pt x="1" y="93"/>
                  </a:lnTo>
                  <a:cubicBezTo>
                    <a:pt x="8" y="218"/>
                    <a:pt x="28" y="349"/>
                    <a:pt x="35" y="467"/>
                  </a:cubicBezTo>
                  <a:cubicBezTo>
                    <a:pt x="42" y="571"/>
                    <a:pt x="42" y="674"/>
                    <a:pt x="56" y="778"/>
                  </a:cubicBezTo>
                  <a:cubicBezTo>
                    <a:pt x="56" y="834"/>
                    <a:pt x="91" y="868"/>
                    <a:pt x="139" y="868"/>
                  </a:cubicBezTo>
                  <a:cubicBezTo>
                    <a:pt x="195" y="868"/>
                    <a:pt x="229" y="820"/>
                    <a:pt x="229" y="778"/>
                  </a:cubicBezTo>
                  <a:cubicBezTo>
                    <a:pt x="229" y="674"/>
                    <a:pt x="215" y="564"/>
                    <a:pt x="208" y="460"/>
                  </a:cubicBezTo>
                  <a:cubicBezTo>
                    <a:pt x="201" y="328"/>
                    <a:pt x="195" y="211"/>
                    <a:pt x="174" y="79"/>
                  </a:cubicBezTo>
                  <a:cubicBezTo>
                    <a:pt x="168" y="32"/>
                    <a:pt x="137" y="0"/>
                    <a:pt x="9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" name="Google Shape;696;p17"/>
            <p:cNvSpPr/>
            <p:nvPr/>
          </p:nvSpPr>
          <p:spPr>
            <a:xfrm rot="1116195" flipH="1">
              <a:off x="8300627" y="4315764"/>
              <a:ext cx="45549" cy="145903"/>
            </a:xfrm>
            <a:custGeom>
              <a:avLst/>
              <a:gdLst/>
              <a:ahLst/>
              <a:cxnLst/>
              <a:rect l="l" t="t" r="r" b="b"/>
              <a:pathLst>
                <a:path w="187" h="599" extrusionOk="0">
                  <a:moveTo>
                    <a:pt x="104" y="0"/>
                  </a:moveTo>
                  <a:cubicBezTo>
                    <a:pt x="55" y="0"/>
                    <a:pt x="14" y="35"/>
                    <a:pt x="14" y="90"/>
                  </a:cubicBezTo>
                  <a:cubicBezTo>
                    <a:pt x="14" y="229"/>
                    <a:pt x="7" y="374"/>
                    <a:pt x="0" y="519"/>
                  </a:cubicBezTo>
                  <a:cubicBezTo>
                    <a:pt x="0" y="556"/>
                    <a:pt x="27" y="598"/>
                    <a:pt x="62" y="598"/>
                  </a:cubicBezTo>
                  <a:cubicBezTo>
                    <a:pt x="66" y="598"/>
                    <a:pt x="71" y="597"/>
                    <a:pt x="76" y="595"/>
                  </a:cubicBezTo>
                  <a:cubicBezTo>
                    <a:pt x="83" y="597"/>
                    <a:pt x="91" y="598"/>
                    <a:pt x="98" y="598"/>
                  </a:cubicBezTo>
                  <a:cubicBezTo>
                    <a:pt x="138" y="598"/>
                    <a:pt x="173" y="566"/>
                    <a:pt x="173" y="519"/>
                  </a:cubicBezTo>
                  <a:cubicBezTo>
                    <a:pt x="180" y="381"/>
                    <a:pt x="187" y="236"/>
                    <a:pt x="187" y="90"/>
                  </a:cubicBezTo>
                  <a:cubicBezTo>
                    <a:pt x="187" y="42"/>
                    <a:pt x="145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" name="Google Shape;697;p17"/>
            <p:cNvSpPr/>
            <p:nvPr/>
          </p:nvSpPr>
          <p:spPr>
            <a:xfrm rot="1116195" flipH="1">
              <a:off x="9149320" y="2887425"/>
              <a:ext cx="81112" cy="141762"/>
            </a:xfrm>
            <a:custGeom>
              <a:avLst/>
              <a:gdLst/>
              <a:ahLst/>
              <a:cxnLst/>
              <a:rect l="l" t="t" r="r" b="b"/>
              <a:pathLst>
                <a:path w="333" h="582" extrusionOk="0">
                  <a:moveTo>
                    <a:pt x="93" y="0"/>
                  </a:moveTo>
                  <a:cubicBezTo>
                    <a:pt x="83" y="0"/>
                    <a:pt x="72" y="2"/>
                    <a:pt x="62" y="7"/>
                  </a:cubicBezTo>
                  <a:cubicBezTo>
                    <a:pt x="28" y="14"/>
                    <a:pt x="0" y="49"/>
                    <a:pt x="0" y="83"/>
                  </a:cubicBezTo>
                  <a:cubicBezTo>
                    <a:pt x="0" y="90"/>
                    <a:pt x="0" y="104"/>
                    <a:pt x="14" y="118"/>
                  </a:cubicBezTo>
                  <a:cubicBezTo>
                    <a:pt x="56" y="249"/>
                    <a:pt x="104" y="388"/>
                    <a:pt x="152" y="526"/>
                  </a:cubicBezTo>
                  <a:cubicBezTo>
                    <a:pt x="163" y="558"/>
                    <a:pt x="198" y="582"/>
                    <a:pt x="232" y="582"/>
                  </a:cubicBezTo>
                  <a:cubicBezTo>
                    <a:pt x="243" y="582"/>
                    <a:pt x="253" y="580"/>
                    <a:pt x="263" y="575"/>
                  </a:cubicBezTo>
                  <a:cubicBezTo>
                    <a:pt x="305" y="561"/>
                    <a:pt x="332" y="505"/>
                    <a:pt x="312" y="464"/>
                  </a:cubicBezTo>
                  <a:cubicBezTo>
                    <a:pt x="270" y="332"/>
                    <a:pt x="222" y="194"/>
                    <a:pt x="173" y="56"/>
                  </a:cubicBezTo>
                  <a:cubicBezTo>
                    <a:pt x="163" y="24"/>
                    <a:pt x="128" y="0"/>
                    <a:pt x="9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98" name="Google Shape;698;p17"/>
          <p:cNvGrpSpPr/>
          <p:nvPr/>
        </p:nvGrpSpPr>
        <p:grpSpPr>
          <a:xfrm>
            <a:off x="-170600" y="4542849"/>
            <a:ext cx="5660599" cy="2380467"/>
            <a:chOff x="-127950" y="3407137"/>
            <a:chExt cx="4245449" cy="1785350"/>
          </a:xfrm>
        </p:grpSpPr>
        <p:sp>
          <p:nvSpPr>
            <p:cNvPr id="699" name="Google Shape;699;p17"/>
            <p:cNvSpPr/>
            <p:nvPr/>
          </p:nvSpPr>
          <p:spPr>
            <a:xfrm rot="6516195" flipH="1">
              <a:off x="1565482" y="3693968"/>
              <a:ext cx="72830" cy="186336"/>
            </a:xfrm>
            <a:custGeom>
              <a:avLst/>
              <a:gdLst/>
              <a:ahLst/>
              <a:cxnLst/>
              <a:rect l="l" t="t" r="r" b="b"/>
              <a:pathLst>
                <a:path w="299" h="765" extrusionOk="0">
                  <a:moveTo>
                    <a:pt x="85" y="1"/>
                  </a:moveTo>
                  <a:cubicBezTo>
                    <a:pt x="80" y="1"/>
                    <a:pt x="75" y="1"/>
                    <a:pt x="70" y="2"/>
                  </a:cubicBezTo>
                  <a:cubicBezTo>
                    <a:pt x="28" y="9"/>
                    <a:pt x="1" y="43"/>
                    <a:pt x="1" y="92"/>
                  </a:cubicBezTo>
                  <a:cubicBezTo>
                    <a:pt x="1" y="99"/>
                    <a:pt x="1" y="99"/>
                    <a:pt x="14" y="106"/>
                  </a:cubicBezTo>
                  <a:cubicBezTo>
                    <a:pt x="56" y="306"/>
                    <a:pt x="91" y="507"/>
                    <a:pt x="125" y="694"/>
                  </a:cubicBezTo>
                  <a:cubicBezTo>
                    <a:pt x="125" y="732"/>
                    <a:pt x="166" y="764"/>
                    <a:pt x="210" y="764"/>
                  </a:cubicBezTo>
                  <a:cubicBezTo>
                    <a:pt x="214" y="764"/>
                    <a:pt x="218" y="764"/>
                    <a:pt x="222" y="763"/>
                  </a:cubicBezTo>
                  <a:cubicBezTo>
                    <a:pt x="264" y="763"/>
                    <a:pt x="298" y="715"/>
                    <a:pt x="291" y="666"/>
                  </a:cubicBezTo>
                  <a:cubicBezTo>
                    <a:pt x="257" y="479"/>
                    <a:pt x="222" y="272"/>
                    <a:pt x="174" y="71"/>
                  </a:cubicBezTo>
                  <a:cubicBezTo>
                    <a:pt x="167" y="28"/>
                    <a:pt x="128" y="1"/>
                    <a:pt x="8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17"/>
            <p:cNvSpPr/>
            <p:nvPr/>
          </p:nvSpPr>
          <p:spPr>
            <a:xfrm rot="6516195" flipH="1">
              <a:off x="1335940" y="3567412"/>
              <a:ext cx="56023" cy="211668"/>
            </a:xfrm>
            <a:custGeom>
              <a:avLst/>
              <a:gdLst/>
              <a:ahLst/>
              <a:cxnLst/>
              <a:rect l="l" t="t" r="r" b="b"/>
              <a:pathLst>
                <a:path w="230" h="869" extrusionOk="0">
                  <a:moveTo>
                    <a:pt x="98" y="0"/>
                  </a:moveTo>
                  <a:cubicBezTo>
                    <a:pt x="91" y="0"/>
                    <a:pt x="84" y="1"/>
                    <a:pt x="77" y="3"/>
                  </a:cubicBezTo>
                  <a:cubicBezTo>
                    <a:pt x="35" y="10"/>
                    <a:pt x="1" y="45"/>
                    <a:pt x="1" y="86"/>
                  </a:cubicBezTo>
                  <a:lnTo>
                    <a:pt x="1" y="93"/>
                  </a:lnTo>
                  <a:cubicBezTo>
                    <a:pt x="8" y="218"/>
                    <a:pt x="28" y="349"/>
                    <a:pt x="35" y="467"/>
                  </a:cubicBezTo>
                  <a:cubicBezTo>
                    <a:pt x="42" y="571"/>
                    <a:pt x="42" y="674"/>
                    <a:pt x="56" y="778"/>
                  </a:cubicBezTo>
                  <a:cubicBezTo>
                    <a:pt x="56" y="834"/>
                    <a:pt x="91" y="868"/>
                    <a:pt x="139" y="868"/>
                  </a:cubicBezTo>
                  <a:cubicBezTo>
                    <a:pt x="195" y="868"/>
                    <a:pt x="229" y="820"/>
                    <a:pt x="229" y="778"/>
                  </a:cubicBezTo>
                  <a:cubicBezTo>
                    <a:pt x="229" y="674"/>
                    <a:pt x="215" y="564"/>
                    <a:pt x="208" y="460"/>
                  </a:cubicBezTo>
                  <a:cubicBezTo>
                    <a:pt x="201" y="328"/>
                    <a:pt x="195" y="211"/>
                    <a:pt x="174" y="79"/>
                  </a:cubicBezTo>
                  <a:cubicBezTo>
                    <a:pt x="168" y="32"/>
                    <a:pt x="137" y="0"/>
                    <a:pt x="9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17"/>
            <p:cNvSpPr/>
            <p:nvPr/>
          </p:nvSpPr>
          <p:spPr>
            <a:xfrm rot="6516195" flipH="1">
              <a:off x="3468984" y="4912484"/>
              <a:ext cx="49203" cy="210938"/>
            </a:xfrm>
            <a:custGeom>
              <a:avLst/>
              <a:gdLst/>
              <a:ahLst/>
              <a:cxnLst/>
              <a:rect l="l" t="t" r="r" b="b"/>
              <a:pathLst>
                <a:path w="202" h="866" extrusionOk="0">
                  <a:moveTo>
                    <a:pt x="84" y="1"/>
                  </a:moveTo>
                  <a:cubicBezTo>
                    <a:pt x="42" y="1"/>
                    <a:pt x="1" y="35"/>
                    <a:pt x="1" y="91"/>
                  </a:cubicBezTo>
                  <a:lnTo>
                    <a:pt x="1" y="132"/>
                  </a:lnTo>
                  <a:cubicBezTo>
                    <a:pt x="1" y="340"/>
                    <a:pt x="8" y="568"/>
                    <a:pt x="28" y="790"/>
                  </a:cubicBezTo>
                  <a:cubicBezTo>
                    <a:pt x="35" y="831"/>
                    <a:pt x="70" y="866"/>
                    <a:pt x="118" y="866"/>
                  </a:cubicBezTo>
                  <a:cubicBezTo>
                    <a:pt x="167" y="859"/>
                    <a:pt x="201" y="817"/>
                    <a:pt x="201" y="776"/>
                  </a:cubicBezTo>
                  <a:cubicBezTo>
                    <a:pt x="181" y="554"/>
                    <a:pt x="174" y="340"/>
                    <a:pt x="174" y="132"/>
                  </a:cubicBezTo>
                  <a:lnTo>
                    <a:pt x="174" y="91"/>
                  </a:lnTo>
                  <a:cubicBezTo>
                    <a:pt x="174" y="35"/>
                    <a:pt x="132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17"/>
            <p:cNvSpPr/>
            <p:nvPr/>
          </p:nvSpPr>
          <p:spPr>
            <a:xfrm rot="6516195" flipH="1">
              <a:off x="3717147" y="5000283"/>
              <a:ext cx="57485" cy="189259"/>
            </a:xfrm>
            <a:custGeom>
              <a:avLst/>
              <a:gdLst/>
              <a:ahLst/>
              <a:cxnLst/>
              <a:rect l="l" t="t" r="r" b="b"/>
              <a:pathLst>
                <a:path w="236" h="777" extrusionOk="0">
                  <a:moveTo>
                    <a:pt x="160" y="1"/>
                  </a:moveTo>
                  <a:cubicBezTo>
                    <a:pt x="118" y="1"/>
                    <a:pt x="70" y="35"/>
                    <a:pt x="63" y="77"/>
                  </a:cubicBezTo>
                  <a:cubicBezTo>
                    <a:pt x="35" y="278"/>
                    <a:pt x="14" y="478"/>
                    <a:pt x="1" y="693"/>
                  </a:cubicBezTo>
                  <a:cubicBezTo>
                    <a:pt x="1" y="741"/>
                    <a:pt x="35" y="776"/>
                    <a:pt x="84" y="776"/>
                  </a:cubicBezTo>
                  <a:cubicBezTo>
                    <a:pt x="88" y="776"/>
                    <a:pt x="92" y="777"/>
                    <a:pt x="96" y="777"/>
                  </a:cubicBezTo>
                  <a:cubicBezTo>
                    <a:pt x="139" y="777"/>
                    <a:pt x="174" y="743"/>
                    <a:pt x="174" y="693"/>
                  </a:cubicBezTo>
                  <a:cubicBezTo>
                    <a:pt x="194" y="485"/>
                    <a:pt x="208" y="291"/>
                    <a:pt x="236" y="98"/>
                  </a:cubicBezTo>
                  <a:cubicBezTo>
                    <a:pt x="236" y="56"/>
                    <a:pt x="201" y="15"/>
                    <a:pt x="160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17"/>
            <p:cNvSpPr/>
            <p:nvPr/>
          </p:nvSpPr>
          <p:spPr>
            <a:xfrm rot="6516195" flipH="1">
              <a:off x="3203901" y="4829881"/>
              <a:ext cx="59190" cy="147851"/>
            </a:xfrm>
            <a:custGeom>
              <a:avLst/>
              <a:gdLst/>
              <a:ahLst/>
              <a:cxnLst/>
              <a:rect l="l" t="t" r="r" b="b"/>
              <a:pathLst>
                <a:path w="243" h="607" extrusionOk="0">
                  <a:moveTo>
                    <a:pt x="102" y="1"/>
                  </a:moveTo>
                  <a:cubicBezTo>
                    <a:pt x="96" y="1"/>
                    <a:pt x="90" y="2"/>
                    <a:pt x="84" y="4"/>
                  </a:cubicBezTo>
                  <a:cubicBezTo>
                    <a:pt x="35" y="11"/>
                    <a:pt x="1" y="45"/>
                    <a:pt x="1" y="87"/>
                  </a:cubicBezTo>
                  <a:lnTo>
                    <a:pt x="1" y="108"/>
                  </a:lnTo>
                  <a:cubicBezTo>
                    <a:pt x="21" y="246"/>
                    <a:pt x="35" y="391"/>
                    <a:pt x="63" y="537"/>
                  </a:cubicBezTo>
                  <a:cubicBezTo>
                    <a:pt x="69" y="575"/>
                    <a:pt x="116" y="607"/>
                    <a:pt x="156" y="607"/>
                  </a:cubicBezTo>
                  <a:cubicBezTo>
                    <a:pt x="160" y="607"/>
                    <a:pt x="163" y="607"/>
                    <a:pt x="167" y="606"/>
                  </a:cubicBezTo>
                  <a:cubicBezTo>
                    <a:pt x="208" y="599"/>
                    <a:pt x="243" y="544"/>
                    <a:pt x="236" y="502"/>
                  </a:cubicBezTo>
                  <a:cubicBezTo>
                    <a:pt x="222" y="364"/>
                    <a:pt x="195" y="218"/>
                    <a:pt x="174" y="80"/>
                  </a:cubicBezTo>
                  <a:cubicBezTo>
                    <a:pt x="168" y="33"/>
                    <a:pt x="137" y="1"/>
                    <a:pt x="10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17"/>
            <p:cNvSpPr/>
            <p:nvPr/>
          </p:nvSpPr>
          <p:spPr>
            <a:xfrm rot="6516195" flipH="1">
              <a:off x="4000172" y="5062183"/>
              <a:ext cx="74292" cy="144198"/>
            </a:xfrm>
            <a:custGeom>
              <a:avLst/>
              <a:gdLst/>
              <a:ahLst/>
              <a:cxnLst/>
              <a:rect l="l" t="t" r="r" b="b"/>
              <a:pathLst>
                <a:path w="305" h="592" extrusionOk="0">
                  <a:moveTo>
                    <a:pt x="199" y="0"/>
                  </a:moveTo>
                  <a:cubicBezTo>
                    <a:pt x="162" y="0"/>
                    <a:pt x="134" y="24"/>
                    <a:pt x="118" y="56"/>
                  </a:cubicBezTo>
                  <a:cubicBezTo>
                    <a:pt x="76" y="194"/>
                    <a:pt x="35" y="339"/>
                    <a:pt x="0" y="478"/>
                  </a:cubicBezTo>
                  <a:lnTo>
                    <a:pt x="0" y="499"/>
                  </a:lnTo>
                  <a:cubicBezTo>
                    <a:pt x="0" y="540"/>
                    <a:pt x="28" y="575"/>
                    <a:pt x="70" y="589"/>
                  </a:cubicBezTo>
                  <a:cubicBezTo>
                    <a:pt x="76" y="591"/>
                    <a:pt x="83" y="592"/>
                    <a:pt x="89" y="592"/>
                  </a:cubicBezTo>
                  <a:cubicBezTo>
                    <a:pt x="127" y="592"/>
                    <a:pt x="167" y="561"/>
                    <a:pt x="173" y="526"/>
                  </a:cubicBezTo>
                  <a:cubicBezTo>
                    <a:pt x="208" y="395"/>
                    <a:pt x="243" y="256"/>
                    <a:pt x="284" y="118"/>
                  </a:cubicBezTo>
                  <a:cubicBezTo>
                    <a:pt x="305" y="70"/>
                    <a:pt x="277" y="21"/>
                    <a:pt x="236" y="7"/>
                  </a:cubicBezTo>
                  <a:cubicBezTo>
                    <a:pt x="223" y="2"/>
                    <a:pt x="210" y="0"/>
                    <a:pt x="199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17"/>
            <p:cNvSpPr/>
            <p:nvPr/>
          </p:nvSpPr>
          <p:spPr>
            <a:xfrm rot="6516195" flipH="1">
              <a:off x="2938653" y="4664601"/>
              <a:ext cx="77702" cy="186824"/>
            </a:xfrm>
            <a:custGeom>
              <a:avLst/>
              <a:gdLst/>
              <a:ahLst/>
              <a:cxnLst/>
              <a:rect l="l" t="t" r="r" b="b"/>
              <a:pathLst>
                <a:path w="319" h="767" extrusionOk="0">
                  <a:moveTo>
                    <a:pt x="92" y="1"/>
                  </a:moveTo>
                  <a:cubicBezTo>
                    <a:pt x="84" y="1"/>
                    <a:pt x="77" y="2"/>
                    <a:pt x="70" y="4"/>
                  </a:cubicBezTo>
                  <a:cubicBezTo>
                    <a:pt x="28" y="11"/>
                    <a:pt x="1" y="46"/>
                    <a:pt x="1" y="87"/>
                  </a:cubicBezTo>
                  <a:cubicBezTo>
                    <a:pt x="1" y="94"/>
                    <a:pt x="1" y="108"/>
                    <a:pt x="7" y="115"/>
                  </a:cubicBezTo>
                  <a:cubicBezTo>
                    <a:pt x="49" y="302"/>
                    <a:pt x="97" y="502"/>
                    <a:pt x="146" y="703"/>
                  </a:cubicBezTo>
                  <a:cubicBezTo>
                    <a:pt x="152" y="740"/>
                    <a:pt x="197" y="766"/>
                    <a:pt x="236" y="766"/>
                  </a:cubicBezTo>
                  <a:cubicBezTo>
                    <a:pt x="241" y="766"/>
                    <a:pt x="245" y="766"/>
                    <a:pt x="250" y="765"/>
                  </a:cubicBezTo>
                  <a:cubicBezTo>
                    <a:pt x="291" y="752"/>
                    <a:pt x="319" y="703"/>
                    <a:pt x="312" y="655"/>
                  </a:cubicBezTo>
                  <a:cubicBezTo>
                    <a:pt x="257" y="461"/>
                    <a:pt x="215" y="260"/>
                    <a:pt x="174" y="73"/>
                  </a:cubicBezTo>
                  <a:cubicBezTo>
                    <a:pt x="168" y="27"/>
                    <a:pt x="129" y="1"/>
                    <a:pt x="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17"/>
            <p:cNvSpPr/>
            <p:nvPr/>
          </p:nvSpPr>
          <p:spPr>
            <a:xfrm rot="6516195" flipH="1">
              <a:off x="2709721" y="4510696"/>
              <a:ext cx="94752" cy="203874"/>
            </a:xfrm>
            <a:custGeom>
              <a:avLst/>
              <a:gdLst/>
              <a:ahLst/>
              <a:cxnLst/>
              <a:rect l="l" t="t" r="r" b="b"/>
              <a:pathLst>
                <a:path w="389" h="837" extrusionOk="0">
                  <a:moveTo>
                    <a:pt x="86" y="0"/>
                  </a:moveTo>
                  <a:cubicBezTo>
                    <a:pt x="81" y="0"/>
                    <a:pt x="75" y="1"/>
                    <a:pt x="70" y="2"/>
                  </a:cubicBezTo>
                  <a:cubicBezTo>
                    <a:pt x="35" y="15"/>
                    <a:pt x="8" y="50"/>
                    <a:pt x="8" y="85"/>
                  </a:cubicBezTo>
                  <a:cubicBezTo>
                    <a:pt x="8" y="85"/>
                    <a:pt x="8" y="98"/>
                    <a:pt x="1" y="105"/>
                  </a:cubicBezTo>
                  <a:cubicBezTo>
                    <a:pt x="63" y="320"/>
                    <a:pt x="132" y="548"/>
                    <a:pt x="201" y="770"/>
                  </a:cubicBezTo>
                  <a:cubicBezTo>
                    <a:pt x="212" y="814"/>
                    <a:pt x="250" y="836"/>
                    <a:pt x="286" y="836"/>
                  </a:cubicBezTo>
                  <a:cubicBezTo>
                    <a:pt x="295" y="836"/>
                    <a:pt x="304" y="835"/>
                    <a:pt x="312" y="832"/>
                  </a:cubicBezTo>
                  <a:cubicBezTo>
                    <a:pt x="361" y="811"/>
                    <a:pt x="388" y="763"/>
                    <a:pt x="374" y="721"/>
                  </a:cubicBezTo>
                  <a:cubicBezTo>
                    <a:pt x="305" y="493"/>
                    <a:pt x="236" y="271"/>
                    <a:pt x="174" y="64"/>
                  </a:cubicBezTo>
                  <a:cubicBezTo>
                    <a:pt x="168" y="21"/>
                    <a:pt x="125" y="0"/>
                    <a:pt x="8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17"/>
            <p:cNvSpPr/>
            <p:nvPr/>
          </p:nvSpPr>
          <p:spPr>
            <a:xfrm rot="6516195" flipH="1">
              <a:off x="2488238" y="4370583"/>
              <a:ext cx="81112" cy="141762"/>
            </a:xfrm>
            <a:custGeom>
              <a:avLst/>
              <a:gdLst/>
              <a:ahLst/>
              <a:cxnLst/>
              <a:rect l="l" t="t" r="r" b="b"/>
              <a:pathLst>
                <a:path w="333" h="582" extrusionOk="0">
                  <a:moveTo>
                    <a:pt x="93" y="0"/>
                  </a:moveTo>
                  <a:cubicBezTo>
                    <a:pt x="83" y="0"/>
                    <a:pt x="72" y="2"/>
                    <a:pt x="62" y="7"/>
                  </a:cubicBezTo>
                  <a:cubicBezTo>
                    <a:pt x="28" y="14"/>
                    <a:pt x="0" y="49"/>
                    <a:pt x="0" y="83"/>
                  </a:cubicBezTo>
                  <a:cubicBezTo>
                    <a:pt x="0" y="90"/>
                    <a:pt x="0" y="104"/>
                    <a:pt x="14" y="118"/>
                  </a:cubicBezTo>
                  <a:cubicBezTo>
                    <a:pt x="56" y="249"/>
                    <a:pt x="104" y="388"/>
                    <a:pt x="152" y="526"/>
                  </a:cubicBezTo>
                  <a:cubicBezTo>
                    <a:pt x="163" y="558"/>
                    <a:pt x="198" y="582"/>
                    <a:pt x="232" y="582"/>
                  </a:cubicBezTo>
                  <a:cubicBezTo>
                    <a:pt x="243" y="582"/>
                    <a:pt x="253" y="580"/>
                    <a:pt x="263" y="575"/>
                  </a:cubicBezTo>
                  <a:cubicBezTo>
                    <a:pt x="305" y="561"/>
                    <a:pt x="332" y="505"/>
                    <a:pt x="312" y="464"/>
                  </a:cubicBezTo>
                  <a:cubicBezTo>
                    <a:pt x="270" y="332"/>
                    <a:pt x="222" y="194"/>
                    <a:pt x="173" y="56"/>
                  </a:cubicBezTo>
                  <a:cubicBezTo>
                    <a:pt x="163" y="24"/>
                    <a:pt x="128" y="0"/>
                    <a:pt x="9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17"/>
            <p:cNvSpPr/>
            <p:nvPr/>
          </p:nvSpPr>
          <p:spPr>
            <a:xfrm rot="6516195" flipH="1">
              <a:off x="-86335" y="3435563"/>
              <a:ext cx="116431" cy="171478"/>
            </a:xfrm>
            <a:custGeom>
              <a:avLst/>
              <a:gdLst/>
              <a:ahLst/>
              <a:cxnLst/>
              <a:rect l="l" t="t" r="r" b="b"/>
              <a:pathLst>
                <a:path w="478" h="704" extrusionOk="0">
                  <a:moveTo>
                    <a:pt x="375" y="0"/>
                  </a:moveTo>
                  <a:cubicBezTo>
                    <a:pt x="347" y="0"/>
                    <a:pt x="318" y="17"/>
                    <a:pt x="305" y="49"/>
                  </a:cubicBezTo>
                  <a:cubicBezTo>
                    <a:pt x="208" y="229"/>
                    <a:pt x="111" y="402"/>
                    <a:pt x="7" y="575"/>
                  </a:cubicBezTo>
                  <a:cubicBezTo>
                    <a:pt x="0" y="589"/>
                    <a:pt x="0" y="603"/>
                    <a:pt x="0" y="617"/>
                  </a:cubicBezTo>
                  <a:cubicBezTo>
                    <a:pt x="0" y="651"/>
                    <a:pt x="14" y="679"/>
                    <a:pt x="35" y="693"/>
                  </a:cubicBezTo>
                  <a:cubicBezTo>
                    <a:pt x="49" y="700"/>
                    <a:pt x="65" y="704"/>
                    <a:pt x="81" y="704"/>
                  </a:cubicBezTo>
                  <a:cubicBezTo>
                    <a:pt x="111" y="704"/>
                    <a:pt x="139" y="690"/>
                    <a:pt x="153" y="658"/>
                  </a:cubicBezTo>
                  <a:cubicBezTo>
                    <a:pt x="256" y="485"/>
                    <a:pt x="353" y="305"/>
                    <a:pt x="450" y="125"/>
                  </a:cubicBezTo>
                  <a:cubicBezTo>
                    <a:pt x="478" y="91"/>
                    <a:pt x="457" y="35"/>
                    <a:pt x="416" y="14"/>
                  </a:cubicBezTo>
                  <a:cubicBezTo>
                    <a:pt x="404" y="5"/>
                    <a:pt x="389" y="0"/>
                    <a:pt x="37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17"/>
            <p:cNvSpPr/>
            <p:nvPr/>
          </p:nvSpPr>
          <p:spPr>
            <a:xfrm rot="6516195" flipH="1">
              <a:off x="2247249" y="4170527"/>
              <a:ext cx="94752" cy="181708"/>
            </a:xfrm>
            <a:custGeom>
              <a:avLst/>
              <a:gdLst/>
              <a:ahLst/>
              <a:cxnLst/>
              <a:rect l="l" t="t" r="r" b="b"/>
              <a:pathLst>
                <a:path w="389" h="746" extrusionOk="0">
                  <a:moveTo>
                    <a:pt x="93" y="1"/>
                  </a:moveTo>
                  <a:cubicBezTo>
                    <a:pt x="83" y="1"/>
                    <a:pt x="73" y="3"/>
                    <a:pt x="63" y="8"/>
                  </a:cubicBezTo>
                  <a:cubicBezTo>
                    <a:pt x="29" y="15"/>
                    <a:pt x="1" y="49"/>
                    <a:pt x="1" y="84"/>
                  </a:cubicBezTo>
                  <a:cubicBezTo>
                    <a:pt x="1" y="91"/>
                    <a:pt x="1" y="98"/>
                    <a:pt x="8" y="119"/>
                  </a:cubicBezTo>
                  <a:cubicBezTo>
                    <a:pt x="77" y="305"/>
                    <a:pt x="146" y="499"/>
                    <a:pt x="209" y="686"/>
                  </a:cubicBezTo>
                  <a:cubicBezTo>
                    <a:pt x="220" y="725"/>
                    <a:pt x="257" y="746"/>
                    <a:pt x="293" y="746"/>
                  </a:cubicBezTo>
                  <a:cubicBezTo>
                    <a:pt x="302" y="746"/>
                    <a:pt x="311" y="744"/>
                    <a:pt x="319" y="741"/>
                  </a:cubicBezTo>
                  <a:cubicBezTo>
                    <a:pt x="361" y="721"/>
                    <a:pt x="388" y="672"/>
                    <a:pt x="375" y="631"/>
                  </a:cubicBezTo>
                  <a:cubicBezTo>
                    <a:pt x="305" y="437"/>
                    <a:pt x="243" y="250"/>
                    <a:pt x="174" y="56"/>
                  </a:cubicBezTo>
                  <a:cubicBezTo>
                    <a:pt x="158" y="25"/>
                    <a:pt x="126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0" name="Google Shape;710;p17"/>
            <p:cNvSpPr/>
            <p:nvPr/>
          </p:nvSpPr>
          <p:spPr>
            <a:xfrm rot="6516195" flipH="1">
              <a:off x="2035920" y="4003633"/>
              <a:ext cx="97919" cy="203387"/>
            </a:xfrm>
            <a:custGeom>
              <a:avLst/>
              <a:gdLst/>
              <a:ahLst/>
              <a:cxnLst/>
              <a:rect l="l" t="t" r="r" b="b"/>
              <a:pathLst>
                <a:path w="402" h="835" extrusionOk="0">
                  <a:moveTo>
                    <a:pt x="93" y="1"/>
                  </a:moveTo>
                  <a:cubicBezTo>
                    <a:pt x="83" y="1"/>
                    <a:pt x="72" y="3"/>
                    <a:pt x="62" y="8"/>
                  </a:cubicBezTo>
                  <a:cubicBezTo>
                    <a:pt x="28" y="22"/>
                    <a:pt x="0" y="56"/>
                    <a:pt x="0" y="91"/>
                  </a:cubicBezTo>
                  <a:lnTo>
                    <a:pt x="0" y="111"/>
                  </a:lnTo>
                  <a:cubicBezTo>
                    <a:pt x="83" y="347"/>
                    <a:pt x="152" y="561"/>
                    <a:pt x="208" y="769"/>
                  </a:cubicBezTo>
                  <a:cubicBezTo>
                    <a:pt x="225" y="809"/>
                    <a:pt x="261" y="835"/>
                    <a:pt x="300" y="835"/>
                  </a:cubicBezTo>
                  <a:cubicBezTo>
                    <a:pt x="309" y="835"/>
                    <a:pt x="317" y="834"/>
                    <a:pt x="325" y="831"/>
                  </a:cubicBezTo>
                  <a:cubicBezTo>
                    <a:pt x="374" y="810"/>
                    <a:pt x="402" y="762"/>
                    <a:pt x="381" y="714"/>
                  </a:cubicBezTo>
                  <a:cubicBezTo>
                    <a:pt x="325" y="520"/>
                    <a:pt x="256" y="298"/>
                    <a:pt x="173" y="56"/>
                  </a:cubicBezTo>
                  <a:cubicBezTo>
                    <a:pt x="163" y="24"/>
                    <a:pt x="128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17"/>
            <p:cNvSpPr/>
            <p:nvPr/>
          </p:nvSpPr>
          <p:spPr>
            <a:xfrm rot="6516195" flipH="1">
              <a:off x="220689" y="3414107"/>
              <a:ext cx="86227" cy="140544"/>
            </a:xfrm>
            <a:custGeom>
              <a:avLst/>
              <a:gdLst/>
              <a:ahLst/>
              <a:cxnLst/>
              <a:rect l="l" t="t" r="r" b="b"/>
              <a:pathLst>
                <a:path w="354" h="577" extrusionOk="0">
                  <a:moveTo>
                    <a:pt x="254" y="0"/>
                  </a:moveTo>
                  <a:cubicBezTo>
                    <a:pt x="219" y="0"/>
                    <a:pt x="184" y="24"/>
                    <a:pt x="174" y="56"/>
                  </a:cubicBezTo>
                  <a:cubicBezTo>
                    <a:pt x="118" y="194"/>
                    <a:pt x="70" y="326"/>
                    <a:pt x="7" y="457"/>
                  </a:cubicBezTo>
                  <a:cubicBezTo>
                    <a:pt x="1" y="464"/>
                    <a:pt x="1" y="485"/>
                    <a:pt x="1" y="492"/>
                  </a:cubicBezTo>
                  <a:cubicBezTo>
                    <a:pt x="1" y="519"/>
                    <a:pt x="28" y="554"/>
                    <a:pt x="63" y="568"/>
                  </a:cubicBezTo>
                  <a:cubicBezTo>
                    <a:pt x="74" y="573"/>
                    <a:pt x="86" y="576"/>
                    <a:pt x="97" y="576"/>
                  </a:cubicBezTo>
                  <a:cubicBezTo>
                    <a:pt x="128" y="576"/>
                    <a:pt x="158" y="557"/>
                    <a:pt x="174" y="526"/>
                  </a:cubicBezTo>
                  <a:cubicBezTo>
                    <a:pt x="236" y="388"/>
                    <a:pt x="284" y="256"/>
                    <a:pt x="340" y="118"/>
                  </a:cubicBezTo>
                  <a:cubicBezTo>
                    <a:pt x="354" y="77"/>
                    <a:pt x="326" y="21"/>
                    <a:pt x="284" y="7"/>
                  </a:cubicBezTo>
                  <a:cubicBezTo>
                    <a:pt x="275" y="2"/>
                    <a:pt x="264" y="0"/>
                    <a:pt x="25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2" name="Google Shape;712;p17"/>
            <p:cNvSpPr/>
            <p:nvPr/>
          </p:nvSpPr>
          <p:spPr>
            <a:xfrm rot="6516195" flipH="1">
              <a:off x="1817341" y="3868387"/>
              <a:ext cx="69420" cy="144685"/>
            </a:xfrm>
            <a:custGeom>
              <a:avLst/>
              <a:gdLst/>
              <a:ahLst/>
              <a:cxnLst/>
              <a:rect l="l" t="t" r="r" b="b"/>
              <a:pathLst>
                <a:path w="285" h="594" extrusionOk="0">
                  <a:moveTo>
                    <a:pt x="82" y="1"/>
                  </a:moveTo>
                  <a:cubicBezTo>
                    <a:pt x="73" y="1"/>
                    <a:pt x="65" y="2"/>
                    <a:pt x="56" y="4"/>
                  </a:cubicBezTo>
                  <a:cubicBezTo>
                    <a:pt x="21" y="18"/>
                    <a:pt x="1" y="53"/>
                    <a:pt x="1" y="87"/>
                  </a:cubicBezTo>
                  <a:lnTo>
                    <a:pt x="1" y="115"/>
                  </a:lnTo>
                  <a:cubicBezTo>
                    <a:pt x="42" y="254"/>
                    <a:pt x="77" y="392"/>
                    <a:pt x="111" y="530"/>
                  </a:cubicBezTo>
                  <a:cubicBezTo>
                    <a:pt x="118" y="568"/>
                    <a:pt x="163" y="594"/>
                    <a:pt x="202" y="594"/>
                  </a:cubicBezTo>
                  <a:cubicBezTo>
                    <a:pt x="206" y="594"/>
                    <a:pt x="211" y="593"/>
                    <a:pt x="215" y="593"/>
                  </a:cubicBezTo>
                  <a:cubicBezTo>
                    <a:pt x="257" y="579"/>
                    <a:pt x="284" y="530"/>
                    <a:pt x="277" y="489"/>
                  </a:cubicBezTo>
                  <a:cubicBezTo>
                    <a:pt x="243" y="337"/>
                    <a:pt x="208" y="198"/>
                    <a:pt x="160" y="60"/>
                  </a:cubicBezTo>
                  <a:cubicBezTo>
                    <a:pt x="154" y="26"/>
                    <a:pt x="120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17"/>
            <p:cNvSpPr/>
            <p:nvPr/>
          </p:nvSpPr>
          <p:spPr>
            <a:xfrm rot="6516195" flipH="1">
              <a:off x="503448" y="3380031"/>
              <a:ext cx="89637" cy="204361"/>
            </a:xfrm>
            <a:custGeom>
              <a:avLst/>
              <a:gdLst/>
              <a:ahLst/>
              <a:cxnLst/>
              <a:rect l="l" t="t" r="r" b="b"/>
              <a:pathLst>
                <a:path w="368" h="839" extrusionOk="0">
                  <a:moveTo>
                    <a:pt x="271" y="0"/>
                  </a:moveTo>
                  <a:cubicBezTo>
                    <a:pt x="234" y="0"/>
                    <a:pt x="193" y="31"/>
                    <a:pt x="187" y="66"/>
                  </a:cubicBezTo>
                  <a:cubicBezTo>
                    <a:pt x="125" y="280"/>
                    <a:pt x="69" y="509"/>
                    <a:pt x="0" y="723"/>
                  </a:cubicBezTo>
                  <a:lnTo>
                    <a:pt x="0" y="751"/>
                  </a:lnTo>
                  <a:cubicBezTo>
                    <a:pt x="0" y="792"/>
                    <a:pt x="14" y="827"/>
                    <a:pt x="49" y="834"/>
                  </a:cubicBezTo>
                  <a:cubicBezTo>
                    <a:pt x="60" y="837"/>
                    <a:pt x="71" y="838"/>
                    <a:pt x="81" y="838"/>
                  </a:cubicBezTo>
                  <a:cubicBezTo>
                    <a:pt x="120" y="838"/>
                    <a:pt x="148" y="818"/>
                    <a:pt x="159" y="786"/>
                  </a:cubicBezTo>
                  <a:cubicBezTo>
                    <a:pt x="229" y="557"/>
                    <a:pt x="298" y="336"/>
                    <a:pt x="353" y="107"/>
                  </a:cubicBezTo>
                  <a:cubicBezTo>
                    <a:pt x="367" y="66"/>
                    <a:pt x="332" y="10"/>
                    <a:pt x="291" y="4"/>
                  </a:cubicBezTo>
                  <a:cubicBezTo>
                    <a:pt x="285" y="1"/>
                    <a:pt x="278" y="0"/>
                    <a:pt x="27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17"/>
            <p:cNvSpPr/>
            <p:nvPr/>
          </p:nvSpPr>
          <p:spPr>
            <a:xfrm rot="6516195" flipH="1">
              <a:off x="774566" y="3416466"/>
              <a:ext cx="67472" cy="187554"/>
            </a:xfrm>
            <a:custGeom>
              <a:avLst/>
              <a:gdLst/>
              <a:ahLst/>
              <a:cxnLst/>
              <a:rect l="l" t="t" r="r" b="b"/>
              <a:pathLst>
                <a:path w="277" h="770" extrusionOk="0">
                  <a:moveTo>
                    <a:pt x="194" y="0"/>
                  </a:moveTo>
                  <a:cubicBezTo>
                    <a:pt x="152" y="0"/>
                    <a:pt x="111" y="35"/>
                    <a:pt x="104" y="76"/>
                  </a:cubicBezTo>
                  <a:cubicBezTo>
                    <a:pt x="69" y="263"/>
                    <a:pt x="42" y="464"/>
                    <a:pt x="0" y="665"/>
                  </a:cubicBezTo>
                  <a:lnTo>
                    <a:pt x="0" y="678"/>
                  </a:lnTo>
                  <a:cubicBezTo>
                    <a:pt x="0" y="713"/>
                    <a:pt x="35" y="748"/>
                    <a:pt x="69" y="768"/>
                  </a:cubicBezTo>
                  <a:cubicBezTo>
                    <a:pt x="73" y="769"/>
                    <a:pt x="78" y="769"/>
                    <a:pt x="82" y="769"/>
                  </a:cubicBezTo>
                  <a:cubicBezTo>
                    <a:pt x="125" y="769"/>
                    <a:pt x="160" y="737"/>
                    <a:pt x="173" y="699"/>
                  </a:cubicBezTo>
                  <a:cubicBezTo>
                    <a:pt x="215" y="499"/>
                    <a:pt x="249" y="291"/>
                    <a:pt x="277" y="90"/>
                  </a:cubicBezTo>
                  <a:cubicBezTo>
                    <a:pt x="277" y="49"/>
                    <a:pt x="242" y="7"/>
                    <a:pt x="19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5" name="Google Shape;715;p17"/>
            <p:cNvSpPr/>
            <p:nvPr/>
          </p:nvSpPr>
          <p:spPr>
            <a:xfrm rot="6516195" flipH="1">
              <a:off x="1075610" y="3502038"/>
              <a:ext cx="45549" cy="145903"/>
            </a:xfrm>
            <a:custGeom>
              <a:avLst/>
              <a:gdLst/>
              <a:ahLst/>
              <a:cxnLst/>
              <a:rect l="l" t="t" r="r" b="b"/>
              <a:pathLst>
                <a:path w="187" h="599" extrusionOk="0">
                  <a:moveTo>
                    <a:pt x="104" y="0"/>
                  </a:moveTo>
                  <a:cubicBezTo>
                    <a:pt x="55" y="0"/>
                    <a:pt x="14" y="35"/>
                    <a:pt x="14" y="90"/>
                  </a:cubicBezTo>
                  <a:cubicBezTo>
                    <a:pt x="14" y="229"/>
                    <a:pt x="7" y="374"/>
                    <a:pt x="0" y="519"/>
                  </a:cubicBezTo>
                  <a:cubicBezTo>
                    <a:pt x="0" y="556"/>
                    <a:pt x="27" y="598"/>
                    <a:pt x="62" y="598"/>
                  </a:cubicBezTo>
                  <a:cubicBezTo>
                    <a:pt x="66" y="598"/>
                    <a:pt x="71" y="597"/>
                    <a:pt x="76" y="595"/>
                  </a:cubicBezTo>
                  <a:cubicBezTo>
                    <a:pt x="83" y="597"/>
                    <a:pt x="91" y="598"/>
                    <a:pt x="98" y="598"/>
                  </a:cubicBezTo>
                  <a:cubicBezTo>
                    <a:pt x="138" y="598"/>
                    <a:pt x="173" y="566"/>
                    <a:pt x="173" y="519"/>
                  </a:cubicBezTo>
                  <a:cubicBezTo>
                    <a:pt x="180" y="381"/>
                    <a:pt x="187" y="236"/>
                    <a:pt x="187" y="90"/>
                  </a:cubicBezTo>
                  <a:cubicBezTo>
                    <a:pt x="187" y="42"/>
                    <a:pt x="145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16" name="Google Shape;716;p17"/>
          <p:cNvGrpSpPr/>
          <p:nvPr/>
        </p:nvGrpSpPr>
        <p:grpSpPr>
          <a:xfrm>
            <a:off x="1938200" y="-81474"/>
            <a:ext cx="8315600" cy="5187975"/>
            <a:chOff x="1453650" y="-61106"/>
            <a:chExt cx="6236700" cy="3890981"/>
          </a:xfrm>
        </p:grpSpPr>
        <p:sp>
          <p:nvSpPr>
            <p:cNvPr id="717" name="Google Shape;717;p17"/>
            <p:cNvSpPr/>
            <p:nvPr/>
          </p:nvSpPr>
          <p:spPr>
            <a:xfrm>
              <a:off x="1453650" y="1240575"/>
              <a:ext cx="6236700" cy="2589300"/>
            </a:xfrm>
            <a:prstGeom prst="roundRect">
              <a:avLst>
                <a:gd name="adj" fmla="val 5566"/>
              </a:avLst>
            </a:prstGeom>
            <a:solidFill>
              <a:srgbClr val="FDF7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718" name="Google Shape;718;p17"/>
            <p:cNvGrpSpPr/>
            <p:nvPr/>
          </p:nvGrpSpPr>
          <p:grpSpPr>
            <a:xfrm>
              <a:off x="3110983" y="-61106"/>
              <a:ext cx="2922035" cy="1721896"/>
              <a:chOff x="3110983" y="-61106"/>
              <a:chExt cx="2922035" cy="1721896"/>
            </a:xfrm>
          </p:grpSpPr>
          <p:grpSp>
            <p:nvGrpSpPr>
              <p:cNvPr id="719" name="Google Shape;719;p17"/>
              <p:cNvGrpSpPr/>
              <p:nvPr/>
            </p:nvGrpSpPr>
            <p:grpSpPr>
              <a:xfrm>
                <a:off x="3110983" y="-18199"/>
                <a:ext cx="880895" cy="1678961"/>
                <a:chOff x="3440606" y="-57810"/>
                <a:chExt cx="796902" cy="1518735"/>
              </a:xfrm>
            </p:grpSpPr>
            <p:sp>
              <p:nvSpPr>
                <p:cNvPr id="720" name="Google Shape;720;p17"/>
                <p:cNvSpPr/>
                <p:nvPr/>
              </p:nvSpPr>
              <p:spPr>
                <a:xfrm>
                  <a:off x="3440606" y="1295325"/>
                  <a:ext cx="167700" cy="1656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21" name="Google Shape;721;p17"/>
                <p:cNvSpPr/>
                <p:nvPr/>
              </p:nvSpPr>
              <p:spPr>
                <a:xfrm rot="-10210584">
                  <a:off x="3672788" y="667333"/>
                  <a:ext cx="90525" cy="207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" h="845" extrusionOk="0">
                      <a:moveTo>
                        <a:pt x="261" y="0"/>
                      </a:moveTo>
                      <a:cubicBezTo>
                        <a:pt x="224" y="0"/>
                        <a:pt x="193" y="29"/>
                        <a:pt x="187" y="62"/>
                      </a:cubicBezTo>
                      <a:cubicBezTo>
                        <a:pt x="132" y="283"/>
                        <a:pt x="69" y="505"/>
                        <a:pt x="0" y="733"/>
                      </a:cubicBezTo>
                      <a:lnTo>
                        <a:pt x="0" y="754"/>
                      </a:lnTo>
                      <a:cubicBezTo>
                        <a:pt x="0" y="788"/>
                        <a:pt x="21" y="823"/>
                        <a:pt x="63" y="844"/>
                      </a:cubicBezTo>
                      <a:cubicBezTo>
                        <a:pt x="67" y="845"/>
                        <a:pt x="71" y="845"/>
                        <a:pt x="76" y="845"/>
                      </a:cubicBezTo>
                      <a:cubicBezTo>
                        <a:pt x="114" y="845"/>
                        <a:pt x="154" y="819"/>
                        <a:pt x="166" y="782"/>
                      </a:cubicBezTo>
                      <a:cubicBezTo>
                        <a:pt x="236" y="560"/>
                        <a:pt x="298" y="325"/>
                        <a:pt x="346" y="110"/>
                      </a:cubicBezTo>
                      <a:cubicBezTo>
                        <a:pt x="367" y="62"/>
                        <a:pt x="332" y="13"/>
                        <a:pt x="291" y="6"/>
                      </a:cubicBezTo>
                      <a:cubicBezTo>
                        <a:pt x="281" y="2"/>
                        <a:pt x="271" y="0"/>
                        <a:pt x="261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22" name="Google Shape;722;p17"/>
                <p:cNvSpPr/>
                <p:nvPr/>
              </p:nvSpPr>
              <p:spPr>
                <a:xfrm rot="-10210584">
                  <a:off x="3580021" y="963719"/>
                  <a:ext cx="59776" cy="147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3" h="600" extrusionOk="0">
                      <a:moveTo>
                        <a:pt x="156" y="0"/>
                      </a:moveTo>
                      <a:cubicBezTo>
                        <a:pt x="117" y="0"/>
                        <a:pt x="76" y="32"/>
                        <a:pt x="70" y="70"/>
                      </a:cubicBezTo>
                      <a:cubicBezTo>
                        <a:pt x="56" y="209"/>
                        <a:pt x="28" y="354"/>
                        <a:pt x="1" y="493"/>
                      </a:cubicBezTo>
                      <a:lnTo>
                        <a:pt x="1" y="513"/>
                      </a:lnTo>
                      <a:cubicBezTo>
                        <a:pt x="1" y="555"/>
                        <a:pt x="28" y="589"/>
                        <a:pt x="63" y="596"/>
                      </a:cubicBezTo>
                      <a:cubicBezTo>
                        <a:pt x="71" y="598"/>
                        <a:pt x="79" y="599"/>
                        <a:pt x="87" y="599"/>
                      </a:cubicBezTo>
                      <a:cubicBezTo>
                        <a:pt x="130" y="599"/>
                        <a:pt x="161" y="568"/>
                        <a:pt x="167" y="527"/>
                      </a:cubicBezTo>
                      <a:cubicBezTo>
                        <a:pt x="194" y="382"/>
                        <a:pt x="215" y="237"/>
                        <a:pt x="236" y="98"/>
                      </a:cubicBezTo>
                      <a:cubicBezTo>
                        <a:pt x="243" y="57"/>
                        <a:pt x="208" y="8"/>
                        <a:pt x="167" y="1"/>
                      </a:cubicBezTo>
                      <a:cubicBezTo>
                        <a:pt x="163" y="1"/>
                        <a:pt x="160" y="0"/>
                        <a:pt x="156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23" name="Google Shape;723;p17"/>
                <p:cNvSpPr/>
                <p:nvPr/>
              </p:nvSpPr>
              <p:spPr>
                <a:xfrm rot="-10210584">
                  <a:off x="3507593" y="1230804"/>
                  <a:ext cx="47722" cy="1894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" h="770" extrusionOk="0">
                      <a:moveTo>
                        <a:pt x="104" y="0"/>
                      </a:moveTo>
                      <a:cubicBezTo>
                        <a:pt x="55" y="0"/>
                        <a:pt x="21" y="35"/>
                        <a:pt x="21" y="83"/>
                      </a:cubicBezTo>
                      <a:lnTo>
                        <a:pt x="21" y="104"/>
                      </a:lnTo>
                      <a:cubicBezTo>
                        <a:pt x="21" y="291"/>
                        <a:pt x="21" y="491"/>
                        <a:pt x="0" y="692"/>
                      </a:cubicBezTo>
                      <a:cubicBezTo>
                        <a:pt x="0" y="736"/>
                        <a:pt x="29" y="769"/>
                        <a:pt x="71" y="769"/>
                      </a:cubicBezTo>
                      <a:cubicBezTo>
                        <a:pt x="75" y="769"/>
                        <a:pt x="79" y="769"/>
                        <a:pt x="83" y="768"/>
                      </a:cubicBezTo>
                      <a:cubicBezTo>
                        <a:pt x="87" y="769"/>
                        <a:pt x="91" y="769"/>
                        <a:pt x="95" y="769"/>
                      </a:cubicBezTo>
                      <a:cubicBezTo>
                        <a:pt x="138" y="769"/>
                        <a:pt x="173" y="736"/>
                        <a:pt x="173" y="692"/>
                      </a:cubicBezTo>
                      <a:cubicBezTo>
                        <a:pt x="187" y="491"/>
                        <a:pt x="194" y="291"/>
                        <a:pt x="194" y="104"/>
                      </a:cubicBezTo>
                      <a:lnTo>
                        <a:pt x="194" y="83"/>
                      </a:lnTo>
                      <a:cubicBezTo>
                        <a:pt x="194" y="35"/>
                        <a:pt x="159" y="0"/>
                        <a:pt x="104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24" name="Google Shape;724;p17"/>
                <p:cNvSpPr/>
                <p:nvPr/>
              </p:nvSpPr>
              <p:spPr>
                <a:xfrm rot="-10210584">
                  <a:off x="4100831" y="-48906"/>
                  <a:ext cx="121028" cy="193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2" h="788" extrusionOk="0">
                      <a:moveTo>
                        <a:pt x="397" y="0"/>
                      </a:moveTo>
                      <a:cubicBezTo>
                        <a:pt x="363" y="0"/>
                        <a:pt x="329" y="16"/>
                        <a:pt x="319" y="47"/>
                      </a:cubicBezTo>
                      <a:cubicBezTo>
                        <a:pt x="222" y="247"/>
                        <a:pt x="118" y="455"/>
                        <a:pt x="8" y="663"/>
                      </a:cubicBezTo>
                      <a:cubicBezTo>
                        <a:pt x="1" y="683"/>
                        <a:pt x="1" y="690"/>
                        <a:pt x="1" y="704"/>
                      </a:cubicBezTo>
                      <a:cubicBezTo>
                        <a:pt x="1" y="739"/>
                        <a:pt x="14" y="766"/>
                        <a:pt x="49" y="773"/>
                      </a:cubicBezTo>
                      <a:cubicBezTo>
                        <a:pt x="61" y="783"/>
                        <a:pt x="75" y="788"/>
                        <a:pt x="90" y="788"/>
                      </a:cubicBezTo>
                      <a:cubicBezTo>
                        <a:pt x="118" y="788"/>
                        <a:pt x="146" y="771"/>
                        <a:pt x="160" y="739"/>
                      </a:cubicBezTo>
                      <a:cubicBezTo>
                        <a:pt x="277" y="524"/>
                        <a:pt x="381" y="317"/>
                        <a:pt x="471" y="116"/>
                      </a:cubicBezTo>
                      <a:cubicBezTo>
                        <a:pt x="492" y="74"/>
                        <a:pt x="471" y="26"/>
                        <a:pt x="430" y="5"/>
                      </a:cubicBezTo>
                      <a:cubicBezTo>
                        <a:pt x="419" y="2"/>
                        <a:pt x="408" y="0"/>
                        <a:pt x="397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25" name="Google Shape;725;p17"/>
                <p:cNvSpPr/>
                <p:nvPr/>
              </p:nvSpPr>
              <p:spPr>
                <a:xfrm rot="-10210584">
                  <a:off x="3954272" y="213219"/>
                  <a:ext cx="87081" cy="1397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" h="568" extrusionOk="0">
                      <a:moveTo>
                        <a:pt x="257" y="1"/>
                      </a:moveTo>
                      <a:cubicBezTo>
                        <a:pt x="225" y="1"/>
                        <a:pt x="195" y="20"/>
                        <a:pt x="180" y="51"/>
                      </a:cubicBezTo>
                      <a:cubicBezTo>
                        <a:pt x="132" y="189"/>
                        <a:pt x="69" y="320"/>
                        <a:pt x="7" y="452"/>
                      </a:cubicBezTo>
                      <a:cubicBezTo>
                        <a:pt x="0" y="459"/>
                        <a:pt x="0" y="473"/>
                        <a:pt x="0" y="487"/>
                      </a:cubicBezTo>
                      <a:cubicBezTo>
                        <a:pt x="0" y="521"/>
                        <a:pt x="14" y="556"/>
                        <a:pt x="49" y="563"/>
                      </a:cubicBezTo>
                      <a:cubicBezTo>
                        <a:pt x="61" y="566"/>
                        <a:pt x="73" y="568"/>
                        <a:pt x="85" y="568"/>
                      </a:cubicBezTo>
                      <a:cubicBezTo>
                        <a:pt x="120" y="568"/>
                        <a:pt x="151" y="552"/>
                        <a:pt x="166" y="521"/>
                      </a:cubicBezTo>
                      <a:cubicBezTo>
                        <a:pt x="222" y="390"/>
                        <a:pt x="277" y="251"/>
                        <a:pt x="339" y="120"/>
                      </a:cubicBezTo>
                      <a:cubicBezTo>
                        <a:pt x="353" y="78"/>
                        <a:pt x="339" y="23"/>
                        <a:pt x="291" y="9"/>
                      </a:cubicBezTo>
                      <a:cubicBezTo>
                        <a:pt x="280" y="4"/>
                        <a:pt x="268" y="1"/>
                        <a:pt x="257" y="1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26" name="Google Shape;726;p17"/>
                <p:cNvSpPr/>
                <p:nvPr/>
              </p:nvSpPr>
              <p:spPr>
                <a:xfrm rot="-10210584">
                  <a:off x="3789897" y="442852"/>
                  <a:ext cx="97167" cy="1842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" h="749" extrusionOk="0">
                      <a:moveTo>
                        <a:pt x="292" y="1"/>
                      </a:moveTo>
                      <a:cubicBezTo>
                        <a:pt x="256" y="1"/>
                        <a:pt x="225" y="25"/>
                        <a:pt x="215" y="56"/>
                      </a:cubicBezTo>
                      <a:cubicBezTo>
                        <a:pt x="145" y="243"/>
                        <a:pt x="76" y="430"/>
                        <a:pt x="7" y="624"/>
                      </a:cubicBezTo>
                      <a:cubicBezTo>
                        <a:pt x="0" y="638"/>
                        <a:pt x="0" y="645"/>
                        <a:pt x="0" y="659"/>
                      </a:cubicBezTo>
                      <a:cubicBezTo>
                        <a:pt x="0" y="693"/>
                        <a:pt x="14" y="728"/>
                        <a:pt x="55" y="742"/>
                      </a:cubicBezTo>
                      <a:cubicBezTo>
                        <a:pt x="65" y="746"/>
                        <a:pt x="76" y="749"/>
                        <a:pt x="86" y="749"/>
                      </a:cubicBezTo>
                      <a:cubicBezTo>
                        <a:pt x="121" y="749"/>
                        <a:pt x="156" y="725"/>
                        <a:pt x="166" y="693"/>
                      </a:cubicBezTo>
                      <a:cubicBezTo>
                        <a:pt x="249" y="499"/>
                        <a:pt x="318" y="313"/>
                        <a:pt x="374" y="119"/>
                      </a:cubicBezTo>
                      <a:cubicBezTo>
                        <a:pt x="395" y="70"/>
                        <a:pt x="367" y="22"/>
                        <a:pt x="325" y="8"/>
                      </a:cubicBezTo>
                      <a:cubicBezTo>
                        <a:pt x="314" y="3"/>
                        <a:pt x="303" y="1"/>
                        <a:pt x="292" y="1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27" name="Google Shape;727;p17"/>
                <p:cNvSpPr/>
                <p:nvPr/>
              </p:nvSpPr>
              <p:spPr>
                <a:xfrm rot="-10210584">
                  <a:off x="3672788" y="667333"/>
                  <a:ext cx="90525" cy="207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" h="845" extrusionOk="0">
                      <a:moveTo>
                        <a:pt x="261" y="0"/>
                      </a:moveTo>
                      <a:cubicBezTo>
                        <a:pt x="224" y="0"/>
                        <a:pt x="193" y="29"/>
                        <a:pt x="187" y="62"/>
                      </a:cubicBezTo>
                      <a:cubicBezTo>
                        <a:pt x="132" y="283"/>
                        <a:pt x="69" y="505"/>
                        <a:pt x="0" y="733"/>
                      </a:cubicBezTo>
                      <a:lnTo>
                        <a:pt x="0" y="754"/>
                      </a:lnTo>
                      <a:cubicBezTo>
                        <a:pt x="0" y="788"/>
                        <a:pt x="21" y="823"/>
                        <a:pt x="63" y="844"/>
                      </a:cubicBezTo>
                      <a:cubicBezTo>
                        <a:pt x="67" y="845"/>
                        <a:pt x="71" y="845"/>
                        <a:pt x="76" y="845"/>
                      </a:cubicBezTo>
                      <a:cubicBezTo>
                        <a:pt x="114" y="845"/>
                        <a:pt x="154" y="819"/>
                        <a:pt x="166" y="782"/>
                      </a:cubicBezTo>
                      <a:cubicBezTo>
                        <a:pt x="236" y="560"/>
                        <a:pt x="298" y="325"/>
                        <a:pt x="346" y="110"/>
                      </a:cubicBezTo>
                      <a:cubicBezTo>
                        <a:pt x="367" y="62"/>
                        <a:pt x="332" y="13"/>
                        <a:pt x="291" y="6"/>
                      </a:cubicBezTo>
                      <a:cubicBezTo>
                        <a:pt x="281" y="2"/>
                        <a:pt x="271" y="0"/>
                        <a:pt x="261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28" name="Google Shape;728;p17"/>
                <p:cNvSpPr/>
                <p:nvPr/>
              </p:nvSpPr>
              <p:spPr>
                <a:xfrm rot="-10210584">
                  <a:off x="3580021" y="963719"/>
                  <a:ext cx="59776" cy="147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3" h="600" extrusionOk="0">
                      <a:moveTo>
                        <a:pt x="156" y="0"/>
                      </a:moveTo>
                      <a:cubicBezTo>
                        <a:pt x="117" y="0"/>
                        <a:pt x="76" y="32"/>
                        <a:pt x="70" y="70"/>
                      </a:cubicBezTo>
                      <a:cubicBezTo>
                        <a:pt x="56" y="209"/>
                        <a:pt x="28" y="354"/>
                        <a:pt x="1" y="493"/>
                      </a:cubicBezTo>
                      <a:lnTo>
                        <a:pt x="1" y="513"/>
                      </a:lnTo>
                      <a:cubicBezTo>
                        <a:pt x="1" y="555"/>
                        <a:pt x="28" y="589"/>
                        <a:pt x="63" y="596"/>
                      </a:cubicBezTo>
                      <a:cubicBezTo>
                        <a:pt x="71" y="598"/>
                        <a:pt x="79" y="599"/>
                        <a:pt x="87" y="599"/>
                      </a:cubicBezTo>
                      <a:cubicBezTo>
                        <a:pt x="130" y="599"/>
                        <a:pt x="161" y="568"/>
                        <a:pt x="167" y="527"/>
                      </a:cubicBezTo>
                      <a:cubicBezTo>
                        <a:pt x="194" y="382"/>
                        <a:pt x="215" y="237"/>
                        <a:pt x="236" y="98"/>
                      </a:cubicBezTo>
                      <a:cubicBezTo>
                        <a:pt x="243" y="57"/>
                        <a:pt x="208" y="8"/>
                        <a:pt x="167" y="1"/>
                      </a:cubicBezTo>
                      <a:cubicBezTo>
                        <a:pt x="163" y="1"/>
                        <a:pt x="160" y="0"/>
                        <a:pt x="156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grpSp>
            <p:nvGrpSpPr>
              <p:cNvPr id="729" name="Google Shape;729;p17"/>
              <p:cNvGrpSpPr/>
              <p:nvPr/>
            </p:nvGrpSpPr>
            <p:grpSpPr>
              <a:xfrm>
                <a:off x="5152450" y="-61106"/>
                <a:ext cx="880567" cy="1721896"/>
                <a:chOff x="4906403" y="-96622"/>
                <a:chExt cx="796605" cy="1557572"/>
              </a:xfrm>
            </p:grpSpPr>
            <p:sp>
              <p:nvSpPr>
                <p:cNvPr id="730" name="Google Shape;730;p17"/>
                <p:cNvSpPr/>
                <p:nvPr/>
              </p:nvSpPr>
              <p:spPr>
                <a:xfrm>
                  <a:off x="5535308" y="1295350"/>
                  <a:ext cx="167700" cy="1656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31" name="Google Shape;731;p17"/>
                <p:cNvSpPr/>
                <p:nvPr/>
              </p:nvSpPr>
              <p:spPr>
                <a:xfrm rot="10210584" flipH="1">
                  <a:off x="5380597" y="628521"/>
                  <a:ext cx="90525" cy="207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" h="845" extrusionOk="0">
                      <a:moveTo>
                        <a:pt x="261" y="0"/>
                      </a:moveTo>
                      <a:cubicBezTo>
                        <a:pt x="224" y="0"/>
                        <a:pt x="193" y="29"/>
                        <a:pt x="187" y="62"/>
                      </a:cubicBezTo>
                      <a:cubicBezTo>
                        <a:pt x="132" y="283"/>
                        <a:pt x="69" y="505"/>
                        <a:pt x="0" y="733"/>
                      </a:cubicBezTo>
                      <a:lnTo>
                        <a:pt x="0" y="754"/>
                      </a:lnTo>
                      <a:cubicBezTo>
                        <a:pt x="0" y="788"/>
                        <a:pt x="21" y="823"/>
                        <a:pt x="63" y="844"/>
                      </a:cubicBezTo>
                      <a:cubicBezTo>
                        <a:pt x="67" y="845"/>
                        <a:pt x="71" y="845"/>
                        <a:pt x="76" y="845"/>
                      </a:cubicBezTo>
                      <a:cubicBezTo>
                        <a:pt x="114" y="845"/>
                        <a:pt x="154" y="819"/>
                        <a:pt x="166" y="782"/>
                      </a:cubicBezTo>
                      <a:cubicBezTo>
                        <a:pt x="236" y="560"/>
                        <a:pt x="298" y="325"/>
                        <a:pt x="346" y="110"/>
                      </a:cubicBezTo>
                      <a:cubicBezTo>
                        <a:pt x="367" y="62"/>
                        <a:pt x="332" y="13"/>
                        <a:pt x="291" y="6"/>
                      </a:cubicBezTo>
                      <a:cubicBezTo>
                        <a:pt x="281" y="2"/>
                        <a:pt x="271" y="0"/>
                        <a:pt x="261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32" name="Google Shape;732;p17"/>
                <p:cNvSpPr/>
                <p:nvPr/>
              </p:nvSpPr>
              <p:spPr>
                <a:xfrm rot="10210584" flipH="1">
                  <a:off x="5504114" y="924907"/>
                  <a:ext cx="59776" cy="147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3" h="600" extrusionOk="0">
                      <a:moveTo>
                        <a:pt x="156" y="0"/>
                      </a:moveTo>
                      <a:cubicBezTo>
                        <a:pt x="117" y="0"/>
                        <a:pt x="76" y="32"/>
                        <a:pt x="70" y="70"/>
                      </a:cubicBezTo>
                      <a:cubicBezTo>
                        <a:pt x="56" y="209"/>
                        <a:pt x="28" y="354"/>
                        <a:pt x="1" y="493"/>
                      </a:cubicBezTo>
                      <a:lnTo>
                        <a:pt x="1" y="513"/>
                      </a:lnTo>
                      <a:cubicBezTo>
                        <a:pt x="1" y="555"/>
                        <a:pt x="28" y="589"/>
                        <a:pt x="63" y="596"/>
                      </a:cubicBezTo>
                      <a:cubicBezTo>
                        <a:pt x="71" y="598"/>
                        <a:pt x="79" y="599"/>
                        <a:pt x="87" y="599"/>
                      </a:cubicBezTo>
                      <a:cubicBezTo>
                        <a:pt x="130" y="599"/>
                        <a:pt x="161" y="568"/>
                        <a:pt x="167" y="527"/>
                      </a:cubicBezTo>
                      <a:cubicBezTo>
                        <a:pt x="194" y="382"/>
                        <a:pt x="215" y="237"/>
                        <a:pt x="236" y="98"/>
                      </a:cubicBezTo>
                      <a:cubicBezTo>
                        <a:pt x="243" y="57"/>
                        <a:pt x="208" y="8"/>
                        <a:pt x="167" y="1"/>
                      </a:cubicBezTo>
                      <a:cubicBezTo>
                        <a:pt x="163" y="1"/>
                        <a:pt x="160" y="0"/>
                        <a:pt x="156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33" name="Google Shape;733;p17"/>
                <p:cNvSpPr/>
                <p:nvPr/>
              </p:nvSpPr>
              <p:spPr>
                <a:xfrm rot="10210584" flipH="1">
                  <a:off x="5588595" y="1191992"/>
                  <a:ext cx="47722" cy="1894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" h="770" extrusionOk="0">
                      <a:moveTo>
                        <a:pt x="104" y="0"/>
                      </a:moveTo>
                      <a:cubicBezTo>
                        <a:pt x="55" y="0"/>
                        <a:pt x="21" y="35"/>
                        <a:pt x="21" y="83"/>
                      </a:cubicBezTo>
                      <a:lnTo>
                        <a:pt x="21" y="104"/>
                      </a:lnTo>
                      <a:cubicBezTo>
                        <a:pt x="21" y="291"/>
                        <a:pt x="21" y="491"/>
                        <a:pt x="0" y="692"/>
                      </a:cubicBezTo>
                      <a:cubicBezTo>
                        <a:pt x="0" y="736"/>
                        <a:pt x="29" y="769"/>
                        <a:pt x="71" y="769"/>
                      </a:cubicBezTo>
                      <a:cubicBezTo>
                        <a:pt x="75" y="769"/>
                        <a:pt x="79" y="769"/>
                        <a:pt x="83" y="768"/>
                      </a:cubicBezTo>
                      <a:cubicBezTo>
                        <a:pt x="87" y="769"/>
                        <a:pt x="91" y="769"/>
                        <a:pt x="95" y="769"/>
                      </a:cubicBezTo>
                      <a:cubicBezTo>
                        <a:pt x="138" y="769"/>
                        <a:pt x="173" y="736"/>
                        <a:pt x="173" y="692"/>
                      </a:cubicBezTo>
                      <a:cubicBezTo>
                        <a:pt x="187" y="491"/>
                        <a:pt x="194" y="291"/>
                        <a:pt x="194" y="104"/>
                      </a:cubicBezTo>
                      <a:lnTo>
                        <a:pt x="194" y="83"/>
                      </a:lnTo>
                      <a:cubicBezTo>
                        <a:pt x="194" y="35"/>
                        <a:pt x="159" y="0"/>
                        <a:pt x="104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34" name="Google Shape;734;p17"/>
                <p:cNvSpPr/>
                <p:nvPr/>
              </p:nvSpPr>
              <p:spPr>
                <a:xfrm rot="10210584" flipH="1">
                  <a:off x="4922052" y="-87719"/>
                  <a:ext cx="121028" cy="193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2" h="788" extrusionOk="0">
                      <a:moveTo>
                        <a:pt x="397" y="0"/>
                      </a:moveTo>
                      <a:cubicBezTo>
                        <a:pt x="363" y="0"/>
                        <a:pt x="329" y="16"/>
                        <a:pt x="319" y="47"/>
                      </a:cubicBezTo>
                      <a:cubicBezTo>
                        <a:pt x="222" y="247"/>
                        <a:pt x="118" y="455"/>
                        <a:pt x="8" y="663"/>
                      </a:cubicBezTo>
                      <a:cubicBezTo>
                        <a:pt x="1" y="683"/>
                        <a:pt x="1" y="690"/>
                        <a:pt x="1" y="704"/>
                      </a:cubicBezTo>
                      <a:cubicBezTo>
                        <a:pt x="1" y="739"/>
                        <a:pt x="14" y="766"/>
                        <a:pt x="49" y="773"/>
                      </a:cubicBezTo>
                      <a:cubicBezTo>
                        <a:pt x="61" y="783"/>
                        <a:pt x="75" y="788"/>
                        <a:pt x="90" y="788"/>
                      </a:cubicBezTo>
                      <a:cubicBezTo>
                        <a:pt x="118" y="788"/>
                        <a:pt x="146" y="771"/>
                        <a:pt x="160" y="739"/>
                      </a:cubicBezTo>
                      <a:cubicBezTo>
                        <a:pt x="277" y="524"/>
                        <a:pt x="381" y="317"/>
                        <a:pt x="471" y="116"/>
                      </a:cubicBezTo>
                      <a:cubicBezTo>
                        <a:pt x="492" y="74"/>
                        <a:pt x="471" y="26"/>
                        <a:pt x="430" y="5"/>
                      </a:cubicBezTo>
                      <a:cubicBezTo>
                        <a:pt x="419" y="2"/>
                        <a:pt x="408" y="0"/>
                        <a:pt x="397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35" name="Google Shape;735;p17"/>
                <p:cNvSpPr/>
                <p:nvPr/>
              </p:nvSpPr>
              <p:spPr>
                <a:xfrm rot="10210584" flipH="1">
                  <a:off x="5102558" y="174406"/>
                  <a:ext cx="87081" cy="1397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" h="568" extrusionOk="0">
                      <a:moveTo>
                        <a:pt x="257" y="1"/>
                      </a:moveTo>
                      <a:cubicBezTo>
                        <a:pt x="225" y="1"/>
                        <a:pt x="195" y="20"/>
                        <a:pt x="180" y="51"/>
                      </a:cubicBezTo>
                      <a:cubicBezTo>
                        <a:pt x="132" y="189"/>
                        <a:pt x="69" y="320"/>
                        <a:pt x="7" y="452"/>
                      </a:cubicBezTo>
                      <a:cubicBezTo>
                        <a:pt x="0" y="459"/>
                        <a:pt x="0" y="473"/>
                        <a:pt x="0" y="487"/>
                      </a:cubicBezTo>
                      <a:cubicBezTo>
                        <a:pt x="0" y="521"/>
                        <a:pt x="14" y="556"/>
                        <a:pt x="49" y="563"/>
                      </a:cubicBezTo>
                      <a:cubicBezTo>
                        <a:pt x="61" y="566"/>
                        <a:pt x="73" y="568"/>
                        <a:pt x="85" y="568"/>
                      </a:cubicBezTo>
                      <a:cubicBezTo>
                        <a:pt x="120" y="568"/>
                        <a:pt x="151" y="552"/>
                        <a:pt x="166" y="521"/>
                      </a:cubicBezTo>
                      <a:cubicBezTo>
                        <a:pt x="222" y="390"/>
                        <a:pt x="277" y="251"/>
                        <a:pt x="339" y="120"/>
                      </a:cubicBezTo>
                      <a:cubicBezTo>
                        <a:pt x="353" y="78"/>
                        <a:pt x="339" y="23"/>
                        <a:pt x="291" y="9"/>
                      </a:cubicBezTo>
                      <a:cubicBezTo>
                        <a:pt x="280" y="4"/>
                        <a:pt x="268" y="1"/>
                        <a:pt x="257" y="1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36" name="Google Shape;736;p17"/>
                <p:cNvSpPr/>
                <p:nvPr/>
              </p:nvSpPr>
              <p:spPr>
                <a:xfrm rot="10210584" flipH="1">
                  <a:off x="5256847" y="404040"/>
                  <a:ext cx="97167" cy="1842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" h="749" extrusionOk="0">
                      <a:moveTo>
                        <a:pt x="292" y="1"/>
                      </a:moveTo>
                      <a:cubicBezTo>
                        <a:pt x="256" y="1"/>
                        <a:pt x="225" y="25"/>
                        <a:pt x="215" y="56"/>
                      </a:cubicBezTo>
                      <a:cubicBezTo>
                        <a:pt x="145" y="243"/>
                        <a:pt x="76" y="430"/>
                        <a:pt x="7" y="624"/>
                      </a:cubicBezTo>
                      <a:cubicBezTo>
                        <a:pt x="0" y="638"/>
                        <a:pt x="0" y="645"/>
                        <a:pt x="0" y="659"/>
                      </a:cubicBezTo>
                      <a:cubicBezTo>
                        <a:pt x="0" y="693"/>
                        <a:pt x="14" y="728"/>
                        <a:pt x="55" y="742"/>
                      </a:cubicBezTo>
                      <a:cubicBezTo>
                        <a:pt x="65" y="746"/>
                        <a:pt x="76" y="749"/>
                        <a:pt x="86" y="749"/>
                      </a:cubicBezTo>
                      <a:cubicBezTo>
                        <a:pt x="121" y="749"/>
                        <a:pt x="156" y="725"/>
                        <a:pt x="166" y="693"/>
                      </a:cubicBezTo>
                      <a:cubicBezTo>
                        <a:pt x="249" y="499"/>
                        <a:pt x="318" y="313"/>
                        <a:pt x="374" y="119"/>
                      </a:cubicBezTo>
                      <a:cubicBezTo>
                        <a:pt x="395" y="70"/>
                        <a:pt x="367" y="22"/>
                        <a:pt x="325" y="8"/>
                      </a:cubicBezTo>
                      <a:cubicBezTo>
                        <a:pt x="314" y="3"/>
                        <a:pt x="303" y="1"/>
                        <a:pt x="292" y="1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37" name="Google Shape;737;p17"/>
                <p:cNvSpPr/>
                <p:nvPr/>
              </p:nvSpPr>
              <p:spPr>
                <a:xfrm rot="10210584" flipH="1">
                  <a:off x="5380597" y="628521"/>
                  <a:ext cx="90525" cy="207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" h="845" extrusionOk="0">
                      <a:moveTo>
                        <a:pt x="261" y="0"/>
                      </a:moveTo>
                      <a:cubicBezTo>
                        <a:pt x="224" y="0"/>
                        <a:pt x="193" y="29"/>
                        <a:pt x="187" y="62"/>
                      </a:cubicBezTo>
                      <a:cubicBezTo>
                        <a:pt x="132" y="283"/>
                        <a:pt x="69" y="505"/>
                        <a:pt x="0" y="733"/>
                      </a:cubicBezTo>
                      <a:lnTo>
                        <a:pt x="0" y="754"/>
                      </a:lnTo>
                      <a:cubicBezTo>
                        <a:pt x="0" y="788"/>
                        <a:pt x="21" y="823"/>
                        <a:pt x="63" y="844"/>
                      </a:cubicBezTo>
                      <a:cubicBezTo>
                        <a:pt x="67" y="845"/>
                        <a:pt x="71" y="845"/>
                        <a:pt x="76" y="845"/>
                      </a:cubicBezTo>
                      <a:cubicBezTo>
                        <a:pt x="114" y="845"/>
                        <a:pt x="154" y="819"/>
                        <a:pt x="166" y="782"/>
                      </a:cubicBezTo>
                      <a:cubicBezTo>
                        <a:pt x="236" y="560"/>
                        <a:pt x="298" y="325"/>
                        <a:pt x="346" y="110"/>
                      </a:cubicBezTo>
                      <a:cubicBezTo>
                        <a:pt x="367" y="62"/>
                        <a:pt x="332" y="13"/>
                        <a:pt x="291" y="6"/>
                      </a:cubicBezTo>
                      <a:cubicBezTo>
                        <a:pt x="281" y="2"/>
                        <a:pt x="271" y="0"/>
                        <a:pt x="261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738" name="Google Shape;738;p17"/>
                <p:cNvSpPr/>
                <p:nvPr/>
              </p:nvSpPr>
              <p:spPr>
                <a:xfrm rot="10210584" flipH="1">
                  <a:off x="5504114" y="924907"/>
                  <a:ext cx="59776" cy="147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3" h="600" extrusionOk="0">
                      <a:moveTo>
                        <a:pt x="156" y="0"/>
                      </a:moveTo>
                      <a:cubicBezTo>
                        <a:pt x="117" y="0"/>
                        <a:pt x="76" y="32"/>
                        <a:pt x="70" y="70"/>
                      </a:cubicBezTo>
                      <a:cubicBezTo>
                        <a:pt x="56" y="209"/>
                        <a:pt x="28" y="354"/>
                        <a:pt x="1" y="493"/>
                      </a:cubicBezTo>
                      <a:lnTo>
                        <a:pt x="1" y="513"/>
                      </a:lnTo>
                      <a:cubicBezTo>
                        <a:pt x="1" y="555"/>
                        <a:pt x="28" y="589"/>
                        <a:pt x="63" y="596"/>
                      </a:cubicBezTo>
                      <a:cubicBezTo>
                        <a:pt x="71" y="598"/>
                        <a:pt x="79" y="599"/>
                        <a:pt x="87" y="599"/>
                      </a:cubicBezTo>
                      <a:cubicBezTo>
                        <a:pt x="130" y="599"/>
                        <a:pt x="161" y="568"/>
                        <a:pt x="167" y="527"/>
                      </a:cubicBezTo>
                      <a:cubicBezTo>
                        <a:pt x="194" y="382"/>
                        <a:pt x="215" y="237"/>
                        <a:pt x="236" y="98"/>
                      </a:cubicBezTo>
                      <a:cubicBezTo>
                        <a:pt x="243" y="57"/>
                        <a:pt x="208" y="8"/>
                        <a:pt x="167" y="1"/>
                      </a:cubicBezTo>
                      <a:cubicBezTo>
                        <a:pt x="163" y="1"/>
                        <a:pt x="160" y="0"/>
                        <a:pt x="156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739" name="Google Shape;739;p17"/>
          <p:cNvSpPr txBox="1">
            <a:spLocks noGrp="1"/>
          </p:cNvSpPr>
          <p:nvPr>
            <p:ph type="title"/>
          </p:nvPr>
        </p:nvSpPr>
        <p:spPr>
          <a:xfrm>
            <a:off x="2986467" y="1629000"/>
            <a:ext cx="6219200" cy="205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38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40" name="Google Shape;740;p17"/>
          <p:cNvSpPr txBox="1">
            <a:spLocks noGrp="1"/>
          </p:cNvSpPr>
          <p:nvPr>
            <p:ph type="subTitle" idx="1"/>
          </p:nvPr>
        </p:nvSpPr>
        <p:spPr>
          <a:xfrm>
            <a:off x="2620400" y="3750733"/>
            <a:ext cx="6951200" cy="11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741" name="Google Shape;741;p17"/>
          <p:cNvGrpSpPr/>
          <p:nvPr/>
        </p:nvGrpSpPr>
        <p:grpSpPr>
          <a:xfrm flipH="1">
            <a:off x="-156059" y="5471768"/>
            <a:ext cx="2945256" cy="1019075"/>
            <a:chOff x="6438300" y="4207200"/>
            <a:chExt cx="2705710" cy="936305"/>
          </a:xfrm>
        </p:grpSpPr>
        <p:sp>
          <p:nvSpPr>
            <p:cNvPr id="742" name="Google Shape;742;p17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3" name="Google Shape;743;p17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44" name="Google Shape;744;p17"/>
          <p:cNvGrpSpPr/>
          <p:nvPr/>
        </p:nvGrpSpPr>
        <p:grpSpPr>
          <a:xfrm flipH="1">
            <a:off x="9696343" y="5257522"/>
            <a:ext cx="2125967" cy="735687"/>
            <a:chOff x="6438300" y="4207200"/>
            <a:chExt cx="2705710" cy="936305"/>
          </a:xfrm>
        </p:grpSpPr>
        <p:sp>
          <p:nvSpPr>
            <p:cNvPr id="745" name="Google Shape;745;p17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6" name="Google Shape;746;p17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47" name="Google Shape;747;p17"/>
          <p:cNvGrpSpPr/>
          <p:nvPr/>
        </p:nvGrpSpPr>
        <p:grpSpPr>
          <a:xfrm>
            <a:off x="9462796" y="308499"/>
            <a:ext cx="2618872" cy="1194664"/>
            <a:chOff x="3967525" y="3427700"/>
            <a:chExt cx="529950" cy="241750"/>
          </a:xfrm>
        </p:grpSpPr>
        <p:sp>
          <p:nvSpPr>
            <p:cNvPr id="748" name="Google Shape;748;p17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9" name="Google Shape;749;p17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50" name="Google Shape;750;p17"/>
          <p:cNvSpPr/>
          <p:nvPr/>
        </p:nvSpPr>
        <p:spPr>
          <a:xfrm rot="1116195" flipH="1">
            <a:off x="11741139" y="8933287"/>
            <a:ext cx="182197" cy="126011"/>
          </a:xfrm>
          <a:custGeom>
            <a:avLst/>
            <a:gdLst/>
            <a:ahLst/>
            <a:cxnLst/>
            <a:rect l="l" t="t" r="r" b="b"/>
            <a:pathLst>
              <a:path w="561" h="388" extrusionOk="0">
                <a:moveTo>
                  <a:pt x="458" y="1"/>
                </a:moveTo>
                <a:cubicBezTo>
                  <a:pt x="443" y="1"/>
                  <a:pt x="429" y="5"/>
                  <a:pt x="416" y="14"/>
                </a:cubicBezTo>
                <a:cubicBezTo>
                  <a:pt x="298" y="90"/>
                  <a:pt x="173" y="159"/>
                  <a:pt x="42" y="221"/>
                </a:cubicBezTo>
                <a:cubicBezTo>
                  <a:pt x="21" y="235"/>
                  <a:pt x="0" y="263"/>
                  <a:pt x="0" y="297"/>
                </a:cubicBezTo>
                <a:cubicBezTo>
                  <a:pt x="0" y="318"/>
                  <a:pt x="7" y="325"/>
                  <a:pt x="7" y="339"/>
                </a:cubicBezTo>
                <a:cubicBezTo>
                  <a:pt x="21" y="371"/>
                  <a:pt x="47" y="388"/>
                  <a:pt x="74" y="388"/>
                </a:cubicBezTo>
                <a:cubicBezTo>
                  <a:pt x="89" y="388"/>
                  <a:pt x="104" y="383"/>
                  <a:pt x="118" y="373"/>
                </a:cubicBezTo>
                <a:cubicBezTo>
                  <a:pt x="250" y="318"/>
                  <a:pt x="374" y="235"/>
                  <a:pt x="506" y="166"/>
                </a:cubicBezTo>
                <a:cubicBezTo>
                  <a:pt x="547" y="145"/>
                  <a:pt x="561" y="90"/>
                  <a:pt x="540" y="48"/>
                </a:cubicBezTo>
                <a:cubicBezTo>
                  <a:pt x="521" y="20"/>
                  <a:pt x="489" y="1"/>
                  <a:pt x="4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1" name="Google Shape;751;p17"/>
          <p:cNvSpPr/>
          <p:nvPr/>
        </p:nvSpPr>
        <p:spPr>
          <a:xfrm rot="1116195" flipH="1">
            <a:off x="11473481" y="8610013"/>
            <a:ext cx="238383" cy="187392"/>
          </a:xfrm>
          <a:custGeom>
            <a:avLst/>
            <a:gdLst/>
            <a:ahLst/>
            <a:cxnLst/>
            <a:rect l="l" t="t" r="r" b="b"/>
            <a:pathLst>
              <a:path w="734" h="577" extrusionOk="0">
                <a:moveTo>
                  <a:pt x="641" y="0"/>
                </a:moveTo>
                <a:cubicBezTo>
                  <a:pt x="622" y="0"/>
                  <a:pt x="603" y="5"/>
                  <a:pt x="588" y="14"/>
                </a:cubicBezTo>
                <a:cubicBezTo>
                  <a:pt x="408" y="152"/>
                  <a:pt x="228" y="284"/>
                  <a:pt x="35" y="415"/>
                </a:cubicBezTo>
                <a:cubicBezTo>
                  <a:pt x="21" y="429"/>
                  <a:pt x="0" y="457"/>
                  <a:pt x="0" y="484"/>
                </a:cubicBezTo>
                <a:lnTo>
                  <a:pt x="0" y="533"/>
                </a:lnTo>
                <a:cubicBezTo>
                  <a:pt x="17" y="563"/>
                  <a:pt x="42" y="577"/>
                  <a:pt x="70" y="577"/>
                </a:cubicBezTo>
                <a:cubicBezTo>
                  <a:pt x="87" y="577"/>
                  <a:pt x="106" y="571"/>
                  <a:pt x="125" y="561"/>
                </a:cubicBezTo>
                <a:cubicBezTo>
                  <a:pt x="318" y="429"/>
                  <a:pt x="512" y="291"/>
                  <a:pt x="692" y="152"/>
                </a:cubicBezTo>
                <a:cubicBezTo>
                  <a:pt x="734" y="131"/>
                  <a:pt x="734" y="69"/>
                  <a:pt x="713" y="35"/>
                </a:cubicBezTo>
                <a:cubicBezTo>
                  <a:pt x="697" y="10"/>
                  <a:pt x="669" y="0"/>
                  <a:pt x="64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" name="Google Shape;752;p17"/>
          <p:cNvSpPr/>
          <p:nvPr/>
        </p:nvSpPr>
        <p:spPr>
          <a:xfrm rot="1116195" flipH="1">
            <a:off x="11300204" y="8312043"/>
            <a:ext cx="207205" cy="187067"/>
          </a:xfrm>
          <a:custGeom>
            <a:avLst/>
            <a:gdLst/>
            <a:ahLst/>
            <a:cxnLst/>
            <a:rect l="l" t="t" r="r" b="b"/>
            <a:pathLst>
              <a:path w="638" h="576" extrusionOk="0">
                <a:moveTo>
                  <a:pt x="544" y="1"/>
                </a:moveTo>
                <a:cubicBezTo>
                  <a:pt x="523" y="1"/>
                  <a:pt x="503" y="9"/>
                  <a:pt x="485" y="27"/>
                </a:cubicBezTo>
                <a:cubicBezTo>
                  <a:pt x="340" y="165"/>
                  <a:pt x="188" y="296"/>
                  <a:pt x="35" y="421"/>
                </a:cubicBezTo>
                <a:cubicBezTo>
                  <a:pt x="8" y="442"/>
                  <a:pt x="1" y="469"/>
                  <a:pt x="1" y="490"/>
                </a:cubicBezTo>
                <a:cubicBezTo>
                  <a:pt x="1" y="518"/>
                  <a:pt x="8" y="539"/>
                  <a:pt x="35" y="546"/>
                </a:cubicBezTo>
                <a:cubicBezTo>
                  <a:pt x="51" y="565"/>
                  <a:pt x="74" y="575"/>
                  <a:pt x="98" y="575"/>
                </a:cubicBezTo>
                <a:cubicBezTo>
                  <a:pt x="118" y="575"/>
                  <a:pt x="137" y="568"/>
                  <a:pt x="153" y="552"/>
                </a:cubicBezTo>
                <a:cubicBezTo>
                  <a:pt x="305" y="421"/>
                  <a:pt x="458" y="283"/>
                  <a:pt x="603" y="144"/>
                </a:cubicBezTo>
                <a:cubicBezTo>
                  <a:pt x="637" y="110"/>
                  <a:pt x="637" y="61"/>
                  <a:pt x="603" y="27"/>
                </a:cubicBezTo>
                <a:cubicBezTo>
                  <a:pt x="586" y="9"/>
                  <a:pt x="565" y="1"/>
                  <a:pt x="54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3" name="Google Shape;753;p17"/>
          <p:cNvSpPr/>
          <p:nvPr/>
        </p:nvSpPr>
        <p:spPr>
          <a:xfrm rot="6516195" flipH="1">
            <a:off x="-1771257" y="5438016"/>
            <a:ext cx="182197" cy="126011"/>
          </a:xfrm>
          <a:custGeom>
            <a:avLst/>
            <a:gdLst/>
            <a:ahLst/>
            <a:cxnLst/>
            <a:rect l="l" t="t" r="r" b="b"/>
            <a:pathLst>
              <a:path w="561" h="388" extrusionOk="0">
                <a:moveTo>
                  <a:pt x="458" y="1"/>
                </a:moveTo>
                <a:cubicBezTo>
                  <a:pt x="443" y="1"/>
                  <a:pt x="429" y="5"/>
                  <a:pt x="416" y="14"/>
                </a:cubicBezTo>
                <a:cubicBezTo>
                  <a:pt x="298" y="90"/>
                  <a:pt x="173" y="159"/>
                  <a:pt x="42" y="221"/>
                </a:cubicBezTo>
                <a:cubicBezTo>
                  <a:pt x="21" y="235"/>
                  <a:pt x="0" y="263"/>
                  <a:pt x="0" y="297"/>
                </a:cubicBezTo>
                <a:cubicBezTo>
                  <a:pt x="0" y="318"/>
                  <a:pt x="7" y="325"/>
                  <a:pt x="7" y="339"/>
                </a:cubicBezTo>
                <a:cubicBezTo>
                  <a:pt x="21" y="371"/>
                  <a:pt x="47" y="388"/>
                  <a:pt x="74" y="388"/>
                </a:cubicBezTo>
                <a:cubicBezTo>
                  <a:pt x="89" y="388"/>
                  <a:pt x="104" y="383"/>
                  <a:pt x="118" y="373"/>
                </a:cubicBezTo>
                <a:cubicBezTo>
                  <a:pt x="250" y="318"/>
                  <a:pt x="374" y="235"/>
                  <a:pt x="506" y="166"/>
                </a:cubicBezTo>
                <a:cubicBezTo>
                  <a:pt x="547" y="145"/>
                  <a:pt x="561" y="90"/>
                  <a:pt x="540" y="48"/>
                </a:cubicBezTo>
                <a:cubicBezTo>
                  <a:pt x="521" y="20"/>
                  <a:pt x="489" y="1"/>
                  <a:pt x="4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4" name="Google Shape;754;p17"/>
          <p:cNvSpPr/>
          <p:nvPr/>
        </p:nvSpPr>
        <p:spPr>
          <a:xfrm rot="6516195" flipH="1">
            <a:off x="-1506768" y="5167760"/>
            <a:ext cx="238383" cy="187392"/>
          </a:xfrm>
          <a:custGeom>
            <a:avLst/>
            <a:gdLst/>
            <a:ahLst/>
            <a:cxnLst/>
            <a:rect l="l" t="t" r="r" b="b"/>
            <a:pathLst>
              <a:path w="734" h="577" extrusionOk="0">
                <a:moveTo>
                  <a:pt x="641" y="0"/>
                </a:moveTo>
                <a:cubicBezTo>
                  <a:pt x="622" y="0"/>
                  <a:pt x="603" y="5"/>
                  <a:pt x="588" y="14"/>
                </a:cubicBezTo>
                <a:cubicBezTo>
                  <a:pt x="408" y="152"/>
                  <a:pt x="228" y="284"/>
                  <a:pt x="35" y="415"/>
                </a:cubicBezTo>
                <a:cubicBezTo>
                  <a:pt x="21" y="429"/>
                  <a:pt x="0" y="457"/>
                  <a:pt x="0" y="484"/>
                </a:cubicBezTo>
                <a:lnTo>
                  <a:pt x="0" y="533"/>
                </a:lnTo>
                <a:cubicBezTo>
                  <a:pt x="17" y="563"/>
                  <a:pt x="42" y="577"/>
                  <a:pt x="70" y="577"/>
                </a:cubicBezTo>
                <a:cubicBezTo>
                  <a:pt x="87" y="577"/>
                  <a:pt x="106" y="571"/>
                  <a:pt x="125" y="561"/>
                </a:cubicBezTo>
                <a:cubicBezTo>
                  <a:pt x="318" y="429"/>
                  <a:pt x="512" y="291"/>
                  <a:pt x="692" y="152"/>
                </a:cubicBezTo>
                <a:cubicBezTo>
                  <a:pt x="734" y="131"/>
                  <a:pt x="734" y="69"/>
                  <a:pt x="713" y="35"/>
                </a:cubicBezTo>
                <a:cubicBezTo>
                  <a:pt x="697" y="10"/>
                  <a:pt x="669" y="0"/>
                  <a:pt x="64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464215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18"/>
          <p:cNvSpPr/>
          <p:nvPr/>
        </p:nvSpPr>
        <p:spPr>
          <a:xfrm rot="-4012506">
            <a:off x="10642160" y="1750714"/>
            <a:ext cx="53280" cy="217237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7" name="Google Shape;757;p18"/>
          <p:cNvSpPr/>
          <p:nvPr/>
        </p:nvSpPr>
        <p:spPr>
          <a:xfrm rot="-4012506">
            <a:off x="10946229" y="1899851"/>
            <a:ext cx="55476" cy="169451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8" name="Google Shape;758;p18"/>
          <p:cNvSpPr/>
          <p:nvPr/>
        </p:nvSpPr>
        <p:spPr>
          <a:xfrm rot="-4012506">
            <a:off x="10369264" y="1605562"/>
            <a:ext cx="68659" cy="235639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9" name="Google Shape;759;p18"/>
          <p:cNvSpPr/>
          <p:nvPr/>
        </p:nvSpPr>
        <p:spPr>
          <a:xfrm rot="-4012506">
            <a:off x="11241698" y="1961977"/>
            <a:ext cx="76349" cy="238385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0" name="Google Shape;760;p18"/>
          <p:cNvSpPr/>
          <p:nvPr/>
        </p:nvSpPr>
        <p:spPr>
          <a:xfrm rot="-4012506">
            <a:off x="10094201" y="1468144"/>
            <a:ext cx="74427" cy="164233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1" name="Google Shape;761;p18"/>
          <p:cNvSpPr/>
          <p:nvPr/>
        </p:nvSpPr>
        <p:spPr>
          <a:xfrm rot="-4012506">
            <a:off x="11524214" y="2041724"/>
            <a:ext cx="85687" cy="210097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2" name="Google Shape;762;p18"/>
          <p:cNvSpPr/>
          <p:nvPr/>
        </p:nvSpPr>
        <p:spPr>
          <a:xfrm rot="-4012506">
            <a:off x="9820444" y="1243801"/>
            <a:ext cx="99144" cy="205703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3" name="Google Shape;763;p18"/>
          <p:cNvSpPr/>
          <p:nvPr/>
        </p:nvSpPr>
        <p:spPr>
          <a:xfrm rot="-4012506">
            <a:off x="11855529" y="2110324"/>
            <a:ext cx="85687" cy="161761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4" name="Google Shape;764;p18"/>
          <p:cNvSpPr/>
          <p:nvPr/>
        </p:nvSpPr>
        <p:spPr>
          <a:xfrm rot="-4012506">
            <a:off x="9590961" y="1033697"/>
            <a:ext cx="121939" cy="224928"/>
          </a:xfrm>
          <a:custGeom>
            <a:avLst/>
            <a:gdLst/>
            <a:ahLst/>
            <a:cxnLst/>
            <a:rect l="l" t="t" r="r" b="b"/>
            <a:pathLst>
              <a:path w="444" h="819" extrusionOk="0">
                <a:moveTo>
                  <a:pt x="338" y="0"/>
                </a:moveTo>
                <a:cubicBezTo>
                  <a:pt x="305" y="0"/>
                  <a:pt x="274" y="23"/>
                  <a:pt x="264" y="53"/>
                </a:cubicBezTo>
                <a:cubicBezTo>
                  <a:pt x="174" y="268"/>
                  <a:pt x="91" y="496"/>
                  <a:pt x="8" y="703"/>
                </a:cubicBezTo>
                <a:cubicBezTo>
                  <a:pt x="1" y="710"/>
                  <a:pt x="1" y="717"/>
                  <a:pt x="1" y="731"/>
                </a:cubicBezTo>
                <a:cubicBezTo>
                  <a:pt x="1" y="759"/>
                  <a:pt x="21" y="800"/>
                  <a:pt x="56" y="814"/>
                </a:cubicBezTo>
                <a:cubicBezTo>
                  <a:pt x="65" y="817"/>
                  <a:pt x="73" y="818"/>
                  <a:pt x="82" y="818"/>
                </a:cubicBezTo>
                <a:cubicBezTo>
                  <a:pt x="116" y="818"/>
                  <a:pt x="150" y="797"/>
                  <a:pt x="167" y="759"/>
                </a:cubicBezTo>
                <a:cubicBezTo>
                  <a:pt x="243" y="558"/>
                  <a:pt x="333" y="337"/>
                  <a:pt x="416" y="122"/>
                </a:cubicBezTo>
                <a:cubicBezTo>
                  <a:pt x="444" y="81"/>
                  <a:pt x="416" y="25"/>
                  <a:pt x="374" y="11"/>
                </a:cubicBezTo>
                <a:cubicBezTo>
                  <a:pt x="363" y="4"/>
                  <a:pt x="350" y="0"/>
                  <a:pt x="33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5" name="Google Shape;765;p18"/>
          <p:cNvSpPr/>
          <p:nvPr/>
        </p:nvSpPr>
        <p:spPr>
          <a:xfrm rot="-4012506">
            <a:off x="12156055" y="2096977"/>
            <a:ext cx="123861" cy="221632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6" name="Google Shape;766;p18"/>
          <p:cNvSpPr/>
          <p:nvPr/>
        </p:nvSpPr>
        <p:spPr>
          <a:xfrm rot="-4012506">
            <a:off x="9378180" y="838315"/>
            <a:ext cx="100792" cy="154071"/>
          </a:xfrm>
          <a:custGeom>
            <a:avLst/>
            <a:gdLst/>
            <a:ahLst/>
            <a:cxnLst/>
            <a:rect l="l" t="t" r="r" b="b"/>
            <a:pathLst>
              <a:path w="367" h="561" extrusionOk="0">
                <a:moveTo>
                  <a:pt x="273" y="0"/>
                </a:moveTo>
                <a:cubicBezTo>
                  <a:pt x="239" y="0"/>
                  <a:pt x="204" y="17"/>
                  <a:pt x="194" y="54"/>
                </a:cubicBezTo>
                <a:lnTo>
                  <a:pt x="14" y="441"/>
                </a:lnTo>
                <a:cubicBezTo>
                  <a:pt x="0" y="448"/>
                  <a:pt x="0" y="469"/>
                  <a:pt x="0" y="476"/>
                </a:cubicBezTo>
                <a:cubicBezTo>
                  <a:pt x="0" y="511"/>
                  <a:pt x="21" y="538"/>
                  <a:pt x="55" y="552"/>
                </a:cubicBezTo>
                <a:cubicBezTo>
                  <a:pt x="67" y="558"/>
                  <a:pt x="79" y="560"/>
                  <a:pt x="91" y="560"/>
                </a:cubicBezTo>
                <a:cubicBezTo>
                  <a:pt x="124" y="560"/>
                  <a:pt x="156" y="541"/>
                  <a:pt x="166" y="511"/>
                </a:cubicBezTo>
                <a:lnTo>
                  <a:pt x="346" y="123"/>
                </a:lnTo>
                <a:cubicBezTo>
                  <a:pt x="367" y="75"/>
                  <a:pt x="346" y="26"/>
                  <a:pt x="305" y="5"/>
                </a:cubicBezTo>
                <a:cubicBezTo>
                  <a:pt x="294" y="2"/>
                  <a:pt x="284" y="0"/>
                  <a:pt x="2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" name="Google Shape;767;p18"/>
          <p:cNvSpPr/>
          <p:nvPr/>
        </p:nvSpPr>
        <p:spPr>
          <a:xfrm rot="-4012506">
            <a:off x="9149644" y="561372"/>
            <a:ext cx="127432" cy="197739"/>
          </a:xfrm>
          <a:custGeom>
            <a:avLst/>
            <a:gdLst/>
            <a:ahLst/>
            <a:cxnLst/>
            <a:rect l="l" t="t" r="r" b="b"/>
            <a:pathLst>
              <a:path w="464" h="720" extrusionOk="0">
                <a:moveTo>
                  <a:pt x="358" y="1"/>
                </a:moveTo>
                <a:cubicBezTo>
                  <a:pt x="329" y="1"/>
                  <a:pt x="302" y="18"/>
                  <a:pt x="284" y="49"/>
                </a:cubicBezTo>
                <a:cubicBezTo>
                  <a:pt x="187" y="222"/>
                  <a:pt x="104" y="402"/>
                  <a:pt x="7" y="582"/>
                </a:cubicBezTo>
                <a:cubicBezTo>
                  <a:pt x="0" y="603"/>
                  <a:pt x="0" y="610"/>
                  <a:pt x="0" y="624"/>
                </a:cubicBezTo>
                <a:cubicBezTo>
                  <a:pt x="0" y="665"/>
                  <a:pt x="14" y="686"/>
                  <a:pt x="49" y="707"/>
                </a:cubicBezTo>
                <a:cubicBezTo>
                  <a:pt x="60" y="715"/>
                  <a:pt x="73" y="719"/>
                  <a:pt x="86" y="719"/>
                </a:cubicBezTo>
                <a:cubicBezTo>
                  <a:pt x="115" y="719"/>
                  <a:pt x="145" y="701"/>
                  <a:pt x="159" y="672"/>
                </a:cubicBezTo>
                <a:cubicBezTo>
                  <a:pt x="249" y="485"/>
                  <a:pt x="346" y="312"/>
                  <a:pt x="436" y="132"/>
                </a:cubicBezTo>
                <a:cubicBezTo>
                  <a:pt x="464" y="91"/>
                  <a:pt x="450" y="42"/>
                  <a:pt x="402" y="15"/>
                </a:cubicBezTo>
                <a:cubicBezTo>
                  <a:pt x="387" y="5"/>
                  <a:pt x="372" y="1"/>
                  <a:pt x="3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8" name="Google Shape;768;p18"/>
          <p:cNvSpPr/>
          <p:nvPr/>
        </p:nvSpPr>
        <p:spPr>
          <a:xfrm rot="-4012506">
            <a:off x="8956150" y="319429"/>
            <a:ext cx="144733" cy="215864"/>
          </a:xfrm>
          <a:custGeom>
            <a:avLst/>
            <a:gdLst/>
            <a:ahLst/>
            <a:cxnLst/>
            <a:rect l="l" t="t" r="r" b="b"/>
            <a:pathLst>
              <a:path w="527" h="786" extrusionOk="0">
                <a:moveTo>
                  <a:pt x="423" y="1"/>
                </a:moveTo>
                <a:cubicBezTo>
                  <a:pt x="392" y="1"/>
                  <a:pt x="361" y="16"/>
                  <a:pt x="347" y="45"/>
                </a:cubicBezTo>
                <a:cubicBezTo>
                  <a:pt x="229" y="245"/>
                  <a:pt x="118" y="453"/>
                  <a:pt x="8" y="654"/>
                </a:cubicBezTo>
                <a:cubicBezTo>
                  <a:pt x="1" y="668"/>
                  <a:pt x="1" y="681"/>
                  <a:pt x="1" y="695"/>
                </a:cubicBezTo>
                <a:cubicBezTo>
                  <a:pt x="1" y="723"/>
                  <a:pt x="8" y="758"/>
                  <a:pt x="49" y="771"/>
                </a:cubicBezTo>
                <a:cubicBezTo>
                  <a:pt x="63" y="781"/>
                  <a:pt x="79" y="785"/>
                  <a:pt x="95" y="785"/>
                </a:cubicBezTo>
                <a:cubicBezTo>
                  <a:pt x="125" y="785"/>
                  <a:pt x="156" y="769"/>
                  <a:pt x="174" y="737"/>
                </a:cubicBezTo>
                <a:cubicBezTo>
                  <a:pt x="278" y="543"/>
                  <a:pt x="388" y="335"/>
                  <a:pt x="499" y="135"/>
                </a:cubicBezTo>
                <a:cubicBezTo>
                  <a:pt x="527" y="93"/>
                  <a:pt x="506" y="38"/>
                  <a:pt x="464" y="10"/>
                </a:cubicBezTo>
                <a:cubicBezTo>
                  <a:pt x="452" y="4"/>
                  <a:pt x="437" y="1"/>
                  <a:pt x="42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9" name="Google Shape;769;p18"/>
          <p:cNvSpPr/>
          <p:nvPr/>
        </p:nvSpPr>
        <p:spPr>
          <a:xfrm rot="-4012506">
            <a:off x="8776273" y="99069"/>
            <a:ext cx="108756" cy="154620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0" name="Google Shape;770;p18"/>
          <p:cNvSpPr/>
          <p:nvPr/>
        </p:nvSpPr>
        <p:spPr>
          <a:xfrm rot="-4012506">
            <a:off x="13367037" y="1919865"/>
            <a:ext cx="155993" cy="175219"/>
          </a:xfrm>
          <a:custGeom>
            <a:avLst/>
            <a:gdLst/>
            <a:ahLst/>
            <a:cxnLst/>
            <a:rect l="l" t="t" r="r" b="b"/>
            <a:pathLst>
              <a:path w="568" h="638" extrusionOk="0">
                <a:moveTo>
                  <a:pt x="88" y="1"/>
                </a:moveTo>
                <a:cubicBezTo>
                  <a:pt x="69" y="1"/>
                  <a:pt x="50" y="6"/>
                  <a:pt x="35" y="15"/>
                </a:cubicBezTo>
                <a:cubicBezTo>
                  <a:pt x="7" y="36"/>
                  <a:pt x="0" y="63"/>
                  <a:pt x="0" y="84"/>
                </a:cubicBezTo>
                <a:cubicBezTo>
                  <a:pt x="0" y="105"/>
                  <a:pt x="7" y="119"/>
                  <a:pt x="14" y="140"/>
                </a:cubicBezTo>
                <a:lnTo>
                  <a:pt x="402" y="603"/>
                </a:lnTo>
                <a:cubicBezTo>
                  <a:pt x="418" y="624"/>
                  <a:pt x="447" y="637"/>
                  <a:pt x="475" y="637"/>
                </a:cubicBezTo>
                <a:cubicBezTo>
                  <a:pt x="494" y="637"/>
                  <a:pt x="512" y="631"/>
                  <a:pt x="526" y="617"/>
                </a:cubicBezTo>
                <a:cubicBezTo>
                  <a:pt x="561" y="589"/>
                  <a:pt x="568" y="527"/>
                  <a:pt x="533" y="493"/>
                </a:cubicBezTo>
                <a:cubicBezTo>
                  <a:pt x="415" y="340"/>
                  <a:pt x="284" y="181"/>
                  <a:pt x="152" y="29"/>
                </a:cubicBezTo>
                <a:cubicBezTo>
                  <a:pt x="137" y="9"/>
                  <a:pt x="112" y="1"/>
                  <a:pt x="8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1" name="Google Shape;771;p18"/>
          <p:cNvSpPr/>
          <p:nvPr/>
        </p:nvSpPr>
        <p:spPr>
          <a:xfrm rot="-4012506">
            <a:off x="8561219" y="-182337"/>
            <a:ext cx="131276" cy="196365"/>
          </a:xfrm>
          <a:custGeom>
            <a:avLst/>
            <a:gdLst/>
            <a:ahLst/>
            <a:cxnLst/>
            <a:rect l="l" t="t" r="r" b="b"/>
            <a:pathLst>
              <a:path w="478" h="715" extrusionOk="0">
                <a:moveTo>
                  <a:pt x="374" y="0"/>
                </a:moveTo>
                <a:cubicBezTo>
                  <a:pt x="343" y="0"/>
                  <a:pt x="312" y="16"/>
                  <a:pt x="298" y="44"/>
                </a:cubicBezTo>
                <a:cubicBezTo>
                  <a:pt x="201" y="217"/>
                  <a:pt x="104" y="404"/>
                  <a:pt x="14" y="577"/>
                </a:cubicBezTo>
                <a:cubicBezTo>
                  <a:pt x="0" y="591"/>
                  <a:pt x="0" y="598"/>
                  <a:pt x="0" y="619"/>
                </a:cubicBezTo>
                <a:cubicBezTo>
                  <a:pt x="0" y="646"/>
                  <a:pt x="21" y="681"/>
                  <a:pt x="49" y="702"/>
                </a:cubicBezTo>
                <a:cubicBezTo>
                  <a:pt x="62" y="710"/>
                  <a:pt x="76" y="714"/>
                  <a:pt x="89" y="714"/>
                </a:cubicBezTo>
                <a:cubicBezTo>
                  <a:pt x="119" y="714"/>
                  <a:pt x="147" y="696"/>
                  <a:pt x="166" y="667"/>
                </a:cubicBezTo>
                <a:cubicBezTo>
                  <a:pt x="263" y="487"/>
                  <a:pt x="360" y="314"/>
                  <a:pt x="450" y="134"/>
                </a:cubicBezTo>
                <a:cubicBezTo>
                  <a:pt x="478" y="93"/>
                  <a:pt x="464" y="37"/>
                  <a:pt x="416" y="10"/>
                </a:cubicBezTo>
                <a:cubicBezTo>
                  <a:pt x="403" y="3"/>
                  <a:pt x="389" y="0"/>
                  <a:pt x="37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2" name="Google Shape;772;p18"/>
          <p:cNvSpPr/>
          <p:nvPr/>
        </p:nvSpPr>
        <p:spPr>
          <a:xfrm rot="-4012506">
            <a:off x="8368902" y="-424477"/>
            <a:ext cx="135121" cy="216413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3" name="Google Shape;773;p18"/>
          <p:cNvSpPr/>
          <p:nvPr/>
        </p:nvSpPr>
        <p:spPr>
          <a:xfrm rot="-4012506">
            <a:off x="13700293" y="1846239"/>
            <a:ext cx="127707" cy="138417"/>
          </a:xfrm>
          <a:custGeom>
            <a:avLst/>
            <a:gdLst/>
            <a:ahLst/>
            <a:cxnLst/>
            <a:rect l="l" t="t" r="r" b="b"/>
            <a:pathLst>
              <a:path w="465" h="504" extrusionOk="0">
                <a:moveTo>
                  <a:pt x="91" y="0"/>
                </a:moveTo>
                <a:cubicBezTo>
                  <a:pt x="71" y="0"/>
                  <a:pt x="51" y="5"/>
                  <a:pt x="35" y="14"/>
                </a:cubicBezTo>
                <a:cubicBezTo>
                  <a:pt x="8" y="35"/>
                  <a:pt x="1" y="63"/>
                  <a:pt x="1" y="84"/>
                </a:cubicBezTo>
                <a:cubicBezTo>
                  <a:pt x="1" y="104"/>
                  <a:pt x="15" y="118"/>
                  <a:pt x="29" y="132"/>
                </a:cubicBezTo>
                <a:cubicBezTo>
                  <a:pt x="118" y="243"/>
                  <a:pt x="208" y="354"/>
                  <a:pt x="298" y="464"/>
                </a:cubicBezTo>
                <a:cubicBezTo>
                  <a:pt x="314" y="492"/>
                  <a:pt x="339" y="504"/>
                  <a:pt x="364" y="504"/>
                </a:cubicBezTo>
                <a:cubicBezTo>
                  <a:pt x="382" y="504"/>
                  <a:pt x="401" y="497"/>
                  <a:pt x="416" y="485"/>
                </a:cubicBezTo>
                <a:cubicBezTo>
                  <a:pt x="464" y="457"/>
                  <a:pt x="464" y="395"/>
                  <a:pt x="437" y="361"/>
                </a:cubicBezTo>
                <a:cubicBezTo>
                  <a:pt x="340" y="250"/>
                  <a:pt x="257" y="139"/>
                  <a:pt x="160" y="28"/>
                </a:cubicBezTo>
                <a:cubicBezTo>
                  <a:pt x="144" y="9"/>
                  <a:pt x="118" y="0"/>
                  <a:pt x="9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4" name="Google Shape;774;p18"/>
          <p:cNvSpPr/>
          <p:nvPr/>
        </p:nvSpPr>
        <p:spPr>
          <a:xfrm rot="-4012506">
            <a:off x="8174459" y="-632321"/>
            <a:ext cx="97221" cy="155993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5" name="Google Shape;775;p18"/>
          <p:cNvSpPr/>
          <p:nvPr/>
        </p:nvSpPr>
        <p:spPr>
          <a:xfrm rot="-487476" flipH="1">
            <a:off x="1675611" y="4391047"/>
            <a:ext cx="53280" cy="217237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6" name="Google Shape;776;p18"/>
          <p:cNvSpPr/>
          <p:nvPr/>
        </p:nvSpPr>
        <p:spPr>
          <a:xfrm rot="-487476" flipH="1">
            <a:off x="1716506" y="4742124"/>
            <a:ext cx="55476" cy="169451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7" name="Google Shape;777;p18"/>
          <p:cNvSpPr/>
          <p:nvPr/>
        </p:nvSpPr>
        <p:spPr>
          <a:xfrm rot="-487476" flipH="1">
            <a:off x="1605243" y="4090490"/>
            <a:ext cx="68659" cy="235639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8" name="Google Shape;778;p18"/>
          <p:cNvSpPr/>
          <p:nvPr/>
        </p:nvSpPr>
        <p:spPr>
          <a:xfrm rot="-487476" flipH="1">
            <a:off x="1720196" y="5028139"/>
            <a:ext cx="76349" cy="238384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9" name="Google Shape;779;p18"/>
          <p:cNvSpPr/>
          <p:nvPr/>
        </p:nvSpPr>
        <p:spPr>
          <a:xfrm rot="-487476" flipH="1">
            <a:off x="1505581" y="3818480"/>
            <a:ext cx="74427" cy="164232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0" name="Google Shape;780;p18"/>
          <p:cNvSpPr/>
          <p:nvPr/>
        </p:nvSpPr>
        <p:spPr>
          <a:xfrm rot="-487476" flipH="1">
            <a:off x="1704566" y="5336662"/>
            <a:ext cx="85687" cy="210097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1" name="Google Shape;781;p18"/>
          <p:cNvSpPr/>
          <p:nvPr/>
        </p:nvSpPr>
        <p:spPr>
          <a:xfrm rot="-487476" flipH="1">
            <a:off x="1364208" y="3492556"/>
            <a:ext cx="99144" cy="205703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2" name="Google Shape;782;p18"/>
          <p:cNvSpPr/>
          <p:nvPr/>
        </p:nvSpPr>
        <p:spPr>
          <a:xfrm rot="-487476" flipH="1">
            <a:off x="1661734" y="5692356"/>
            <a:ext cx="85687" cy="161761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3" name="Google Shape;783;p18"/>
          <p:cNvSpPr/>
          <p:nvPr/>
        </p:nvSpPr>
        <p:spPr>
          <a:xfrm rot="-487476" flipH="1">
            <a:off x="1215596" y="3220399"/>
            <a:ext cx="121939" cy="224927"/>
          </a:xfrm>
          <a:custGeom>
            <a:avLst/>
            <a:gdLst/>
            <a:ahLst/>
            <a:cxnLst/>
            <a:rect l="l" t="t" r="r" b="b"/>
            <a:pathLst>
              <a:path w="444" h="819" extrusionOk="0">
                <a:moveTo>
                  <a:pt x="338" y="0"/>
                </a:moveTo>
                <a:cubicBezTo>
                  <a:pt x="305" y="0"/>
                  <a:pt x="274" y="23"/>
                  <a:pt x="264" y="53"/>
                </a:cubicBezTo>
                <a:cubicBezTo>
                  <a:pt x="174" y="268"/>
                  <a:pt x="91" y="496"/>
                  <a:pt x="8" y="703"/>
                </a:cubicBezTo>
                <a:cubicBezTo>
                  <a:pt x="1" y="710"/>
                  <a:pt x="1" y="717"/>
                  <a:pt x="1" y="731"/>
                </a:cubicBezTo>
                <a:cubicBezTo>
                  <a:pt x="1" y="759"/>
                  <a:pt x="21" y="800"/>
                  <a:pt x="56" y="814"/>
                </a:cubicBezTo>
                <a:cubicBezTo>
                  <a:pt x="65" y="817"/>
                  <a:pt x="73" y="818"/>
                  <a:pt x="82" y="818"/>
                </a:cubicBezTo>
                <a:cubicBezTo>
                  <a:pt x="116" y="818"/>
                  <a:pt x="150" y="797"/>
                  <a:pt x="167" y="759"/>
                </a:cubicBezTo>
                <a:cubicBezTo>
                  <a:pt x="243" y="558"/>
                  <a:pt x="333" y="337"/>
                  <a:pt x="416" y="122"/>
                </a:cubicBezTo>
                <a:cubicBezTo>
                  <a:pt x="444" y="81"/>
                  <a:pt x="416" y="25"/>
                  <a:pt x="374" y="11"/>
                </a:cubicBezTo>
                <a:cubicBezTo>
                  <a:pt x="363" y="4"/>
                  <a:pt x="350" y="0"/>
                  <a:pt x="33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4" name="Google Shape;784;p18"/>
          <p:cNvSpPr/>
          <p:nvPr/>
        </p:nvSpPr>
        <p:spPr>
          <a:xfrm rot="-487476" flipH="1">
            <a:off x="1575948" y="5975436"/>
            <a:ext cx="123861" cy="221632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5" name="Google Shape;785;p18"/>
          <p:cNvSpPr/>
          <p:nvPr/>
        </p:nvSpPr>
        <p:spPr>
          <a:xfrm rot="-487476" flipH="1">
            <a:off x="1061032" y="2980346"/>
            <a:ext cx="100792" cy="154071"/>
          </a:xfrm>
          <a:custGeom>
            <a:avLst/>
            <a:gdLst/>
            <a:ahLst/>
            <a:cxnLst/>
            <a:rect l="l" t="t" r="r" b="b"/>
            <a:pathLst>
              <a:path w="367" h="561" extrusionOk="0">
                <a:moveTo>
                  <a:pt x="273" y="0"/>
                </a:moveTo>
                <a:cubicBezTo>
                  <a:pt x="239" y="0"/>
                  <a:pt x="204" y="17"/>
                  <a:pt x="194" y="54"/>
                </a:cubicBezTo>
                <a:lnTo>
                  <a:pt x="14" y="441"/>
                </a:lnTo>
                <a:cubicBezTo>
                  <a:pt x="0" y="448"/>
                  <a:pt x="0" y="469"/>
                  <a:pt x="0" y="476"/>
                </a:cubicBezTo>
                <a:cubicBezTo>
                  <a:pt x="0" y="511"/>
                  <a:pt x="21" y="538"/>
                  <a:pt x="55" y="552"/>
                </a:cubicBezTo>
                <a:cubicBezTo>
                  <a:pt x="67" y="558"/>
                  <a:pt x="79" y="560"/>
                  <a:pt x="91" y="560"/>
                </a:cubicBezTo>
                <a:cubicBezTo>
                  <a:pt x="124" y="560"/>
                  <a:pt x="156" y="541"/>
                  <a:pt x="166" y="511"/>
                </a:cubicBezTo>
                <a:lnTo>
                  <a:pt x="346" y="123"/>
                </a:lnTo>
                <a:cubicBezTo>
                  <a:pt x="367" y="75"/>
                  <a:pt x="346" y="26"/>
                  <a:pt x="305" y="5"/>
                </a:cubicBezTo>
                <a:cubicBezTo>
                  <a:pt x="294" y="2"/>
                  <a:pt x="284" y="0"/>
                  <a:pt x="2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6" name="Google Shape;786;p18"/>
          <p:cNvSpPr/>
          <p:nvPr/>
        </p:nvSpPr>
        <p:spPr>
          <a:xfrm rot="-487476" flipH="1">
            <a:off x="1486352" y="6272900"/>
            <a:ext cx="129353" cy="197739"/>
          </a:xfrm>
          <a:custGeom>
            <a:avLst/>
            <a:gdLst/>
            <a:ahLst/>
            <a:cxnLst/>
            <a:rect l="l" t="t" r="r" b="b"/>
            <a:pathLst>
              <a:path w="471" h="720" extrusionOk="0">
                <a:moveTo>
                  <a:pt x="90" y="0"/>
                </a:moveTo>
                <a:cubicBezTo>
                  <a:pt x="78" y="0"/>
                  <a:pt x="67" y="3"/>
                  <a:pt x="56" y="8"/>
                </a:cubicBezTo>
                <a:cubicBezTo>
                  <a:pt x="21" y="22"/>
                  <a:pt x="0" y="50"/>
                  <a:pt x="0" y="84"/>
                </a:cubicBezTo>
                <a:cubicBezTo>
                  <a:pt x="0" y="105"/>
                  <a:pt x="14" y="112"/>
                  <a:pt x="0" y="126"/>
                </a:cubicBezTo>
                <a:cubicBezTo>
                  <a:pt x="97" y="320"/>
                  <a:pt x="194" y="500"/>
                  <a:pt x="284" y="673"/>
                </a:cubicBezTo>
                <a:cubicBezTo>
                  <a:pt x="303" y="701"/>
                  <a:pt x="335" y="720"/>
                  <a:pt x="367" y="720"/>
                </a:cubicBezTo>
                <a:cubicBezTo>
                  <a:pt x="381" y="720"/>
                  <a:pt x="396" y="716"/>
                  <a:pt x="409" y="707"/>
                </a:cubicBezTo>
                <a:cubicBezTo>
                  <a:pt x="450" y="680"/>
                  <a:pt x="471" y="631"/>
                  <a:pt x="443" y="590"/>
                </a:cubicBezTo>
                <a:cubicBezTo>
                  <a:pt x="346" y="417"/>
                  <a:pt x="256" y="230"/>
                  <a:pt x="166" y="50"/>
                </a:cubicBezTo>
                <a:cubicBezTo>
                  <a:pt x="151" y="19"/>
                  <a:pt x="121" y="0"/>
                  <a:pt x="90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7" name="Google Shape;787;p18"/>
          <p:cNvSpPr/>
          <p:nvPr/>
        </p:nvSpPr>
        <p:spPr>
          <a:xfrm rot="-487476" flipH="1">
            <a:off x="856999" y="2684601"/>
            <a:ext cx="127432" cy="197739"/>
          </a:xfrm>
          <a:custGeom>
            <a:avLst/>
            <a:gdLst/>
            <a:ahLst/>
            <a:cxnLst/>
            <a:rect l="l" t="t" r="r" b="b"/>
            <a:pathLst>
              <a:path w="464" h="720" extrusionOk="0">
                <a:moveTo>
                  <a:pt x="358" y="1"/>
                </a:moveTo>
                <a:cubicBezTo>
                  <a:pt x="329" y="1"/>
                  <a:pt x="302" y="18"/>
                  <a:pt x="284" y="49"/>
                </a:cubicBezTo>
                <a:cubicBezTo>
                  <a:pt x="187" y="222"/>
                  <a:pt x="104" y="402"/>
                  <a:pt x="7" y="582"/>
                </a:cubicBezTo>
                <a:cubicBezTo>
                  <a:pt x="0" y="603"/>
                  <a:pt x="0" y="610"/>
                  <a:pt x="0" y="624"/>
                </a:cubicBezTo>
                <a:cubicBezTo>
                  <a:pt x="0" y="665"/>
                  <a:pt x="14" y="686"/>
                  <a:pt x="49" y="707"/>
                </a:cubicBezTo>
                <a:cubicBezTo>
                  <a:pt x="60" y="715"/>
                  <a:pt x="73" y="719"/>
                  <a:pt x="86" y="719"/>
                </a:cubicBezTo>
                <a:cubicBezTo>
                  <a:pt x="115" y="719"/>
                  <a:pt x="145" y="701"/>
                  <a:pt x="159" y="672"/>
                </a:cubicBezTo>
                <a:cubicBezTo>
                  <a:pt x="249" y="485"/>
                  <a:pt x="346" y="312"/>
                  <a:pt x="436" y="132"/>
                </a:cubicBezTo>
                <a:cubicBezTo>
                  <a:pt x="464" y="91"/>
                  <a:pt x="450" y="42"/>
                  <a:pt x="402" y="15"/>
                </a:cubicBezTo>
                <a:cubicBezTo>
                  <a:pt x="387" y="5"/>
                  <a:pt x="372" y="1"/>
                  <a:pt x="3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8" name="Google Shape;788;p18"/>
          <p:cNvSpPr/>
          <p:nvPr/>
        </p:nvSpPr>
        <p:spPr>
          <a:xfrm rot="-487476" flipH="1">
            <a:off x="1366858" y="6606049"/>
            <a:ext cx="116445" cy="147480"/>
          </a:xfrm>
          <a:custGeom>
            <a:avLst/>
            <a:gdLst/>
            <a:ahLst/>
            <a:cxnLst/>
            <a:rect l="l" t="t" r="r" b="b"/>
            <a:pathLst>
              <a:path w="424" h="537" extrusionOk="0">
                <a:moveTo>
                  <a:pt x="85" y="0"/>
                </a:moveTo>
                <a:cubicBezTo>
                  <a:pt x="71" y="0"/>
                  <a:pt x="56" y="4"/>
                  <a:pt x="42" y="13"/>
                </a:cubicBezTo>
                <a:cubicBezTo>
                  <a:pt x="15" y="20"/>
                  <a:pt x="1" y="55"/>
                  <a:pt x="1" y="82"/>
                </a:cubicBezTo>
                <a:cubicBezTo>
                  <a:pt x="1" y="96"/>
                  <a:pt x="8" y="117"/>
                  <a:pt x="15" y="131"/>
                </a:cubicBezTo>
                <a:lnTo>
                  <a:pt x="250" y="498"/>
                </a:lnTo>
                <a:cubicBezTo>
                  <a:pt x="268" y="524"/>
                  <a:pt x="294" y="537"/>
                  <a:pt x="322" y="537"/>
                </a:cubicBezTo>
                <a:cubicBezTo>
                  <a:pt x="337" y="537"/>
                  <a:pt x="353" y="533"/>
                  <a:pt x="368" y="525"/>
                </a:cubicBezTo>
                <a:cubicBezTo>
                  <a:pt x="416" y="498"/>
                  <a:pt x="423" y="442"/>
                  <a:pt x="395" y="401"/>
                </a:cubicBezTo>
                <a:lnTo>
                  <a:pt x="160" y="41"/>
                </a:lnTo>
                <a:cubicBezTo>
                  <a:pt x="146" y="17"/>
                  <a:pt x="116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9" name="Google Shape;789;p18"/>
          <p:cNvSpPr/>
          <p:nvPr/>
        </p:nvSpPr>
        <p:spPr>
          <a:xfrm rot="-487476" flipH="1">
            <a:off x="671243" y="2436720"/>
            <a:ext cx="144733" cy="215864"/>
          </a:xfrm>
          <a:custGeom>
            <a:avLst/>
            <a:gdLst/>
            <a:ahLst/>
            <a:cxnLst/>
            <a:rect l="l" t="t" r="r" b="b"/>
            <a:pathLst>
              <a:path w="527" h="786" extrusionOk="0">
                <a:moveTo>
                  <a:pt x="423" y="1"/>
                </a:moveTo>
                <a:cubicBezTo>
                  <a:pt x="392" y="1"/>
                  <a:pt x="361" y="16"/>
                  <a:pt x="347" y="45"/>
                </a:cubicBezTo>
                <a:cubicBezTo>
                  <a:pt x="229" y="245"/>
                  <a:pt x="118" y="453"/>
                  <a:pt x="8" y="654"/>
                </a:cubicBezTo>
                <a:cubicBezTo>
                  <a:pt x="1" y="668"/>
                  <a:pt x="1" y="681"/>
                  <a:pt x="1" y="695"/>
                </a:cubicBezTo>
                <a:cubicBezTo>
                  <a:pt x="1" y="723"/>
                  <a:pt x="8" y="758"/>
                  <a:pt x="49" y="771"/>
                </a:cubicBezTo>
                <a:cubicBezTo>
                  <a:pt x="63" y="781"/>
                  <a:pt x="79" y="785"/>
                  <a:pt x="95" y="785"/>
                </a:cubicBezTo>
                <a:cubicBezTo>
                  <a:pt x="125" y="785"/>
                  <a:pt x="156" y="769"/>
                  <a:pt x="174" y="737"/>
                </a:cubicBezTo>
                <a:cubicBezTo>
                  <a:pt x="278" y="543"/>
                  <a:pt x="388" y="335"/>
                  <a:pt x="499" y="135"/>
                </a:cubicBezTo>
                <a:cubicBezTo>
                  <a:pt x="527" y="93"/>
                  <a:pt x="506" y="38"/>
                  <a:pt x="464" y="10"/>
                </a:cubicBezTo>
                <a:cubicBezTo>
                  <a:pt x="452" y="4"/>
                  <a:pt x="437" y="1"/>
                  <a:pt x="42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0" name="Google Shape;790;p18"/>
          <p:cNvSpPr/>
          <p:nvPr/>
        </p:nvSpPr>
        <p:spPr>
          <a:xfrm rot="-487476" flipH="1">
            <a:off x="498013" y="2211258"/>
            <a:ext cx="108756" cy="154620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1" name="Google Shape;791;p18"/>
          <p:cNvSpPr/>
          <p:nvPr/>
        </p:nvSpPr>
        <p:spPr>
          <a:xfrm rot="-487476" flipH="1">
            <a:off x="287842" y="1926106"/>
            <a:ext cx="131276" cy="196365"/>
          </a:xfrm>
          <a:custGeom>
            <a:avLst/>
            <a:gdLst/>
            <a:ahLst/>
            <a:cxnLst/>
            <a:rect l="l" t="t" r="r" b="b"/>
            <a:pathLst>
              <a:path w="478" h="715" extrusionOk="0">
                <a:moveTo>
                  <a:pt x="374" y="0"/>
                </a:moveTo>
                <a:cubicBezTo>
                  <a:pt x="343" y="0"/>
                  <a:pt x="312" y="16"/>
                  <a:pt x="298" y="44"/>
                </a:cubicBezTo>
                <a:cubicBezTo>
                  <a:pt x="201" y="217"/>
                  <a:pt x="104" y="404"/>
                  <a:pt x="14" y="577"/>
                </a:cubicBezTo>
                <a:cubicBezTo>
                  <a:pt x="0" y="591"/>
                  <a:pt x="0" y="598"/>
                  <a:pt x="0" y="619"/>
                </a:cubicBezTo>
                <a:cubicBezTo>
                  <a:pt x="0" y="646"/>
                  <a:pt x="21" y="681"/>
                  <a:pt x="49" y="702"/>
                </a:cubicBezTo>
                <a:cubicBezTo>
                  <a:pt x="62" y="710"/>
                  <a:pt x="76" y="714"/>
                  <a:pt x="89" y="714"/>
                </a:cubicBezTo>
                <a:cubicBezTo>
                  <a:pt x="119" y="714"/>
                  <a:pt x="147" y="696"/>
                  <a:pt x="166" y="667"/>
                </a:cubicBezTo>
                <a:cubicBezTo>
                  <a:pt x="263" y="487"/>
                  <a:pt x="360" y="314"/>
                  <a:pt x="450" y="134"/>
                </a:cubicBezTo>
                <a:cubicBezTo>
                  <a:pt x="478" y="93"/>
                  <a:pt x="464" y="37"/>
                  <a:pt x="416" y="10"/>
                </a:cubicBezTo>
                <a:cubicBezTo>
                  <a:pt x="403" y="3"/>
                  <a:pt x="389" y="0"/>
                  <a:pt x="37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2" name="Google Shape;792;p18"/>
          <p:cNvSpPr/>
          <p:nvPr/>
        </p:nvSpPr>
        <p:spPr>
          <a:xfrm rot="-487476" flipH="1">
            <a:off x="110992" y="1672099"/>
            <a:ext cx="135121" cy="216413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3" name="Google Shape;793;p18"/>
          <p:cNvSpPr/>
          <p:nvPr/>
        </p:nvSpPr>
        <p:spPr>
          <a:xfrm rot="-487476" flipH="1">
            <a:off x="-44772" y="1434574"/>
            <a:ext cx="97221" cy="155993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94" name="Google Shape;794;p18"/>
          <p:cNvGrpSpPr/>
          <p:nvPr/>
        </p:nvGrpSpPr>
        <p:grpSpPr>
          <a:xfrm flipH="1">
            <a:off x="226201" y="104194"/>
            <a:ext cx="2037580" cy="705100"/>
            <a:chOff x="6438300" y="4207200"/>
            <a:chExt cx="2705710" cy="936305"/>
          </a:xfrm>
        </p:grpSpPr>
        <p:sp>
          <p:nvSpPr>
            <p:cNvPr id="795" name="Google Shape;795;p18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6" name="Google Shape;796;p18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97" name="Google Shape;797;p18"/>
          <p:cNvSpPr/>
          <p:nvPr/>
        </p:nvSpPr>
        <p:spPr>
          <a:xfrm>
            <a:off x="931800" y="1104800"/>
            <a:ext cx="10328400" cy="4648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8" name="Google Shape;798;p18"/>
          <p:cNvSpPr txBox="1">
            <a:spLocks noGrp="1"/>
          </p:cNvSpPr>
          <p:nvPr>
            <p:ph type="title"/>
          </p:nvPr>
        </p:nvSpPr>
        <p:spPr>
          <a:xfrm>
            <a:off x="1480700" y="2148684"/>
            <a:ext cx="4958000" cy="126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867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99" name="Google Shape;799;p18"/>
          <p:cNvSpPr txBox="1">
            <a:spLocks noGrp="1"/>
          </p:cNvSpPr>
          <p:nvPr>
            <p:ph type="subTitle" idx="1"/>
          </p:nvPr>
        </p:nvSpPr>
        <p:spPr>
          <a:xfrm>
            <a:off x="1658300" y="3415317"/>
            <a:ext cx="4780400" cy="116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5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800" name="Google Shape;800;p18"/>
          <p:cNvGrpSpPr/>
          <p:nvPr/>
        </p:nvGrpSpPr>
        <p:grpSpPr>
          <a:xfrm flipH="1">
            <a:off x="9782272" y="5950176"/>
            <a:ext cx="3370593" cy="1166387"/>
            <a:chOff x="6438300" y="4207200"/>
            <a:chExt cx="2705710" cy="936305"/>
          </a:xfrm>
        </p:grpSpPr>
        <p:sp>
          <p:nvSpPr>
            <p:cNvPr id="801" name="Google Shape;801;p18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18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6206613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4" name="Google Shape;804;p19"/>
          <p:cNvGrpSpPr/>
          <p:nvPr/>
        </p:nvGrpSpPr>
        <p:grpSpPr>
          <a:xfrm>
            <a:off x="11006783" y="2277950"/>
            <a:ext cx="1302677" cy="4564093"/>
            <a:chOff x="8254875" y="2093057"/>
            <a:chExt cx="867218" cy="3038408"/>
          </a:xfrm>
        </p:grpSpPr>
        <p:sp>
          <p:nvSpPr>
            <p:cNvPr id="805" name="Google Shape;805;p19"/>
            <p:cNvSpPr/>
            <p:nvPr/>
          </p:nvSpPr>
          <p:spPr>
            <a:xfrm rot="487476">
              <a:off x="8317962" y="3565660"/>
              <a:ext cx="39960" cy="162928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6" name="Google Shape;806;p19"/>
            <p:cNvSpPr/>
            <p:nvPr/>
          </p:nvSpPr>
          <p:spPr>
            <a:xfrm rot="487476">
              <a:off x="8285643" y="3828968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19"/>
            <p:cNvSpPr/>
            <p:nvPr/>
          </p:nvSpPr>
          <p:spPr>
            <a:xfrm rot="487476">
              <a:off x="8359204" y="3340242"/>
              <a:ext cx="51494" cy="176729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8" name="Google Shape;808;p19"/>
            <p:cNvSpPr/>
            <p:nvPr/>
          </p:nvSpPr>
          <p:spPr>
            <a:xfrm rot="487476">
              <a:off x="8267221" y="4043479"/>
              <a:ext cx="57262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9" name="Google Shape;809;p19"/>
            <p:cNvSpPr/>
            <p:nvPr/>
          </p:nvSpPr>
          <p:spPr>
            <a:xfrm rot="487476">
              <a:off x="8429624" y="313623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19"/>
            <p:cNvSpPr/>
            <p:nvPr/>
          </p:nvSpPr>
          <p:spPr>
            <a:xfrm rot="487476">
              <a:off x="8271941" y="4274871"/>
              <a:ext cx="64265" cy="157573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1" name="Google Shape;811;p19"/>
            <p:cNvSpPr/>
            <p:nvPr/>
          </p:nvSpPr>
          <p:spPr>
            <a:xfrm rot="487476">
              <a:off x="8517116" y="2891792"/>
              <a:ext cx="74358" cy="154277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2" name="Google Shape;812;p19"/>
            <p:cNvSpPr/>
            <p:nvPr/>
          </p:nvSpPr>
          <p:spPr>
            <a:xfrm rot="487476">
              <a:off x="8304065" y="4541641"/>
              <a:ext cx="64265" cy="121321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19"/>
            <p:cNvSpPr/>
            <p:nvPr/>
          </p:nvSpPr>
          <p:spPr>
            <a:xfrm rot="487476">
              <a:off x="8611479" y="268767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19"/>
            <p:cNvSpPr/>
            <p:nvPr/>
          </p:nvSpPr>
          <p:spPr>
            <a:xfrm rot="487476">
              <a:off x="8339772" y="4753952"/>
              <a:ext cx="92896" cy="166224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19"/>
            <p:cNvSpPr/>
            <p:nvPr/>
          </p:nvSpPr>
          <p:spPr>
            <a:xfrm rot="487476">
              <a:off x="8743262" y="2507634"/>
              <a:ext cx="75594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19"/>
            <p:cNvSpPr/>
            <p:nvPr/>
          </p:nvSpPr>
          <p:spPr>
            <a:xfrm rot="487476">
              <a:off x="8402852" y="4977050"/>
              <a:ext cx="97015" cy="148304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19"/>
            <p:cNvSpPr/>
            <p:nvPr/>
          </p:nvSpPr>
          <p:spPr>
            <a:xfrm rot="487476">
              <a:off x="8876308" y="2285826"/>
              <a:ext cx="95574" cy="148304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19"/>
            <p:cNvSpPr/>
            <p:nvPr/>
          </p:nvSpPr>
          <p:spPr>
            <a:xfrm rot="487476">
              <a:off x="9002647" y="2099915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9" name="Google Shape;819;p19"/>
          <p:cNvGrpSpPr/>
          <p:nvPr/>
        </p:nvGrpSpPr>
        <p:grpSpPr>
          <a:xfrm>
            <a:off x="-43365" y="4535733"/>
            <a:ext cx="6631432" cy="2423232"/>
            <a:chOff x="-32524" y="3401800"/>
            <a:chExt cx="4973574" cy="1817424"/>
          </a:xfrm>
        </p:grpSpPr>
        <p:sp>
          <p:nvSpPr>
            <p:cNvPr id="820" name="Google Shape;820;p19"/>
            <p:cNvSpPr/>
            <p:nvPr/>
          </p:nvSpPr>
          <p:spPr>
            <a:xfrm rot="5887465">
              <a:off x="1763187" y="3403516"/>
              <a:ext cx="42812" cy="174562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19"/>
            <p:cNvSpPr/>
            <p:nvPr/>
          </p:nvSpPr>
          <p:spPr>
            <a:xfrm rot="5887465">
              <a:off x="1499395" y="3388972"/>
              <a:ext cx="44578" cy="136163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2" name="Google Shape;822;p19"/>
            <p:cNvSpPr/>
            <p:nvPr/>
          </p:nvSpPr>
          <p:spPr>
            <a:xfrm rot="5887465">
              <a:off x="1991129" y="3446488"/>
              <a:ext cx="55171" cy="18934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3" name="Google Shape;823;p19"/>
            <p:cNvSpPr/>
            <p:nvPr/>
          </p:nvSpPr>
          <p:spPr>
            <a:xfrm rot="5887465">
              <a:off x="1233485" y="3349925"/>
              <a:ext cx="61350" cy="191554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4" name="Google Shape;824;p19"/>
            <p:cNvSpPr/>
            <p:nvPr/>
          </p:nvSpPr>
          <p:spPr>
            <a:xfrm rot="5887465">
              <a:off x="2236074" y="3552943"/>
              <a:ext cx="59805" cy="131970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5" name="Google Shape;825;p19"/>
            <p:cNvSpPr/>
            <p:nvPr/>
          </p:nvSpPr>
          <p:spPr>
            <a:xfrm rot="5887465">
              <a:off x="993184" y="3370098"/>
              <a:ext cx="68853" cy="168824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6" name="Google Shape;826;p19"/>
            <p:cNvSpPr/>
            <p:nvPr/>
          </p:nvSpPr>
          <p:spPr>
            <a:xfrm rot="5887465">
              <a:off x="2471380" y="3639951"/>
              <a:ext cx="79666" cy="165293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19"/>
            <p:cNvSpPr/>
            <p:nvPr/>
          </p:nvSpPr>
          <p:spPr>
            <a:xfrm rot="5887465">
              <a:off x="726785" y="3423936"/>
              <a:ext cx="68853" cy="129983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19"/>
            <p:cNvSpPr/>
            <p:nvPr/>
          </p:nvSpPr>
          <p:spPr>
            <a:xfrm rot="5887465">
              <a:off x="2673190" y="3742485"/>
              <a:ext cx="97983" cy="180741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19"/>
            <p:cNvSpPr/>
            <p:nvPr/>
          </p:nvSpPr>
          <p:spPr>
            <a:xfrm rot="5887465">
              <a:off x="459922" y="3453476"/>
              <a:ext cx="99528" cy="17809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0" name="Google Shape;830;p19"/>
            <p:cNvSpPr/>
            <p:nvPr/>
          </p:nvSpPr>
          <p:spPr>
            <a:xfrm rot="5887465">
              <a:off x="2903051" y="3903649"/>
              <a:ext cx="80990" cy="123804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1" name="Google Shape;831;p19"/>
            <p:cNvSpPr/>
            <p:nvPr/>
          </p:nvSpPr>
          <p:spPr>
            <a:xfrm rot="5887465">
              <a:off x="228287" y="3532866"/>
              <a:ext cx="103941" cy="158893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2" name="Google Shape;832;p19"/>
            <p:cNvSpPr/>
            <p:nvPr/>
          </p:nvSpPr>
          <p:spPr>
            <a:xfrm rot="5887465">
              <a:off x="3112450" y="4039352"/>
              <a:ext cx="102397" cy="15889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19"/>
            <p:cNvSpPr/>
            <p:nvPr/>
          </p:nvSpPr>
          <p:spPr>
            <a:xfrm rot="5887465">
              <a:off x="-14037" y="3654262"/>
              <a:ext cx="93569" cy="118508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4" name="Google Shape;834;p19"/>
            <p:cNvSpPr/>
            <p:nvPr/>
          </p:nvSpPr>
          <p:spPr>
            <a:xfrm rot="5887465">
              <a:off x="3297402" y="4174381"/>
              <a:ext cx="116300" cy="17345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5" name="Google Shape;835;p19"/>
            <p:cNvSpPr/>
            <p:nvPr/>
          </p:nvSpPr>
          <p:spPr>
            <a:xfrm rot="5887465">
              <a:off x="3517633" y="4352642"/>
              <a:ext cx="87390" cy="124246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6" name="Google Shape;836;p19"/>
            <p:cNvSpPr/>
            <p:nvPr/>
          </p:nvSpPr>
          <p:spPr>
            <a:xfrm rot="5887465">
              <a:off x="3720948" y="4495704"/>
              <a:ext cx="105486" cy="157790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7" name="Google Shape;837;p19"/>
            <p:cNvSpPr/>
            <p:nvPr/>
          </p:nvSpPr>
          <p:spPr>
            <a:xfrm rot="5887465">
              <a:off x="3915457" y="4628212"/>
              <a:ext cx="108576" cy="173900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8" name="Google Shape;838;p19"/>
            <p:cNvSpPr/>
            <p:nvPr/>
          </p:nvSpPr>
          <p:spPr>
            <a:xfrm rot="5887465">
              <a:off x="4145823" y="4792877"/>
              <a:ext cx="78122" cy="125349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9" name="Google Shape;839;p19"/>
            <p:cNvSpPr/>
            <p:nvPr/>
          </p:nvSpPr>
          <p:spPr>
            <a:xfrm rot="5887465">
              <a:off x="4371417" y="4909081"/>
              <a:ext cx="87170" cy="165293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0" name="Google Shape;840;p19"/>
            <p:cNvSpPr/>
            <p:nvPr/>
          </p:nvSpPr>
          <p:spPr>
            <a:xfrm rot="5887465">
              <a:off x="4589484" y="5000194"/>
              <a:ext cx="81211" cy="186479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1" name="Google Shape;841;p19"/>
            <p:cNvSpPr/>
            <p:nvPr/>
          </p:nvSpPr>
          <p:spPr>
            <a:xfrm rot="5887465">
              <a:off x="4844908" y="5117118"/>
              <a:ext cx="53626" cy="132411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42" name="Google Shape;842;p19"/>
          <p:cNvGrpSpPr/>
          <p:nvPr/>
        </p:nvGrpSpPr>
        <p:grpSpPr>
          <a:xfrm flipH="1">
            <a:off x="-156059" y="5471768"/>
            <a:ext cx="2945256" cy="1019075"/>
            <a:chOff x="6438300" y="4207200"/>
            <a:chExt cx="2705710" cy="936305"/>
          </a:xfrm>
        </p:grpSpPr>
        <p:sp>
          <p:nvSpPr>
            <p:cNvPr id="843" name="Google Shape;843;p19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4" name="Google Shape;844;p19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45" name="Google Shape;845;p19"/>
          <p:cNvGrpSpPr/>
          <p:nvPr/>
        </p:nvGrpSpPr>
        <p:grpSpPr>
          <a:xfrm flipH="1">
            <a:off x="10373659" y="-12"/>
            <a:ext cx="2125967" cy="735687"/>
            <a:chOff x="6438300" y="4207200"/>
            <a:chExt cx="2705710" cy="936305"/>
          </a:xfrm>
        </p:grpSpPr>
        <p:sp>
          <p:nvSpPr>
            <p:cNvPr id="846" name="Google Shape;846;p19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7" name="Google Shape;847;p19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8" name="Google Shape;848;p19"/>
          <p:cNvSpPr/>
          <p:nvPr/>
        </p:nvSpPr>
        <p:spPr>
          <a:xfrm>
            <a:off x="931800" y="1104800"/>
            <a:ext cx="10328400" cy="46484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9" name="Google Shape;849;p19"/>
          <p:cNvSpPr txBox="1">
            <a:spLocks noGrp="1"/>
          </p:cNvSpPr>
          <p:nvPr>
            <p:ph type="title"/>
          </p:nvPr>
        </p:nvSpPr>
        <p:spPr>
          <a:xfrm>
            <a:off x="5761367" y="2250733"/>
            <a:ext cx="5172400" cy="130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867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50" name="Google Shape;850;p19"/>
          <p:cNvSpPr txBox="1">
            <a:spLocks noGrp="1"/>
          </p:cNvSpPr>
          <p:nvPr>
            <p:ph type="subTitle" idx="1"/>
          </p:nvPr>
        </p:nvSpPr>
        <p:spPr>
          <a:xfrm>
            <a:off x="5761367" y="3509667"/>
            <a:ext cx="4703600" cy="10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5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851" name="Google Shape;851;p19"/>
          <p:cNvSpPr/>
          <p:nvPr/>
        </p:nvSpPr>
        <p:spPr>
          <a:xfrm rot="487476">
            <a:off x="13190206" y="938598"/>
            <a:ext cx="66737" cy="164781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2" name="Google Shape;852;p19"/>
          <p:cNvSpPr/>
          <p:nvPr/>
        </p:nvSpPr>
        <p:spPr>
          <a:xfrm rot="487476">
            <a:off x="13274951" y="591271"/>
            <a:ext cx="53280" cy="211471"/>
          </a:xfrm>
          <a:custGeom>
            <a:avLst/>
            <a:gdLst/>
            <a:ahLst/>
            <a:cxnLst/>
            <a:rect l="l" t="t" r="r" b="b"/>
            <a:pathLst>
              <a:path w="194" h="770" extrusionOk="0">
                <a:moveTo>
                  <a:pt x="104" y="0"/>
                </a:moveTo>
                <a:cubicBezTo>
                  <a:pt x="55" y="0"/>
                  <a:pt x="21" y="35"/>
                  <a:pt x="21" y="83"/>
                </a:cubicBezTo>
                <a:lnTo>
                  <a:pt x="21" y="104"/>
                </a:lnTo>
                <a:cubicBezTo>
                  <a:pt x="21" y="291"/>
                  <a:pt x="21" y="491"/>
                  <a:pt x="0" y="692"/>
                </a:cubicBezTo>
                <a:cubicBezTo>
                  <a:pt x="0" y="736"/>
                  <a:pt x="29" y="769"/>
                  <a:pt x="71" y="769"/>
                </a:cubicBezTo>
                <a:cubicBezTo>
                  <a:pt x="75" y="769"/>
                  <a:pt x="79" y="769"/>
                  <a:pt x="83" y="768"/>
                </a:cubicBezTo>
                <a:cubicBezTo>
                  <a:pt x="87" y="769"/>
                  <a:pt x="91" y="769"/>
                  <a:pt x="95" y="769"/>
                </a:cubicBezTo>
                <a:cubicBezTo>
                  <a:pt x="138" y="769"/>
                  <a:pt x="173" y="736"/>
                  <a:pt x="173" y="692"/>
                </a:cubicBezTo>
                <a:cubicBezTo>
                  <a:pt x="187" y="491"/>
                  <a:pt x="194" y="291"/>
                  <a:pt x="194" y="104"/>
                </a:cubicBezTo>
                <a:lnTo>
                  <a:pt x="194" y="83"/>
                </a:lnTo>
                <a:cubicBezTo>
                  <a:pt x="194" y="35"/>
                  <a:pt x="159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87301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1">
  <p:cSld name="Section title 1"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3" name="Google Shape;903;p21"/>
          <p:cNvGrpSpPr/>
          <p:nvPr/>
        </p:nvGrpSpPr>
        <p:grpSpPr>
          <a:xfrm>
            <a:off x="6396803" y="2074857"/>
            <a:ext cx="5975295" cy="2924956"/>
            <a:chOff x="4797602" y="1556142"/>
            <a:chExt cx="4481471" cy="2193717"/>
          </a:xfrm>
        </p:grpSpPr>
        <p:sp>
          <p:nvSpPr>
            <p:cNvPr id="904" name="Google Shape;904;p21"/>
            <p:cNvSpPr/>
            <p:nvPr/>
          </p:nvSpPr>
          <p:spPr>
            <a:xfrm rot="-7552065">
              <a:off x="8239225" y="2614257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5" name="Google Shape;905;p21"/>
            <p:cNvSpPr/>
            <p:nvPr/>
          </p:nvSpPr>
          <p:spPr>
            <a:xfrm rot="-7552065">
              <a:off x="8436815" y="2484396"/>
              <a:ext cx="41607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6" name="Google Shape;906;p21"/>
            <p:cNvSpPr/>
            <p:nvPr/>
          </p:nvSpPr>
          <p:spPr>
            <a:xfrm rot="-7552065">
              <a:off x="8043600" y="2725312"/>
              <a:ext cx="51494" cy="176728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7" name="Google Shape;907;p21"/>
            <p:cNvSpPr/>
            <p:nvPr/>
          </p:nvSpPr>
          <p:spPr>
            <a:xfrm rot="-7552065">
              <a:off x="8609270" y="2299221"/>
              <a:ext cx="57261" cy="178788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8" name="Google Shape;908;p21"/>
            <p:cNvSpPr/>
            <p:nvPr/>
          </p:nvSpPr>
          <p:spPr>
            <a:xfrm rot="-7552065">
              <a:off x="7824991" y="2860165"/>
              <a:ext cx="55820" cy="123174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9" name="Google Shape;909;p21"/>
            <p:cNvSpPr/>
            <p:nvPr/>
          </p:nvSpPr>
          <p:spPr>
            <a:xfrm rot="-7552065">
              <a:off x="8758896" y="2150565"/>
              <a:ext cx="64265" cy="157572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0" name="Google Shape;910;p21"/>
            <p:cNvSpPr/>
            <p:nvPr/>
          </p:nvSpPr>
          <p:spPr>
            <a:xfrm rot="-7552065">
              <a:off x="7583843" y="2933983"/>
              <a:ext cx="74358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1" name="Google Shape;911;p21"/>
            <p:cNvSpPr/>
            <p:nvPr/>
          </p:nvSpPr>
          <p:spPr>
            <a:xfrm rot="-7552065">
              <a:off x="8915465" y="1972880"/>
              <a:ext cx="64265" cy="121320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2" name="Google Shape;912;p21"/>
            <p:cNvSpPr/>
            <p:nvPr/>
          </p:nvSpPr>
          <p:spPr>
            <a:xfrm rot="-7552065">
              <a:off x="7362156" y="2989504"/>
              <a:ext cx="91454" cy="168695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3" name="Google Shape;913;p21"/>
            <p:cNvSpPr/>
            <p:nvPr/>
          </p:nvSpPr>
          <p:spPr>
            <a:xfrm rot="-7552065">
              <a:off x="9035300" y="1751382"/>
              <a:ext cx="92895" cy="16622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4" name="Google Shape;914;p21"/>
            <p:cNvSpPr/>
            <p:nvPr/>
          </p:nvSpPr>
          <p:spPr>
            <a:xfrm rot="-7552065">
              <a:off x="7135419" y="3070476"/>
              <a:ext cx="75593" cy="115553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5" name="Google Shape;915;p21"/>
            <p:cNvSpPr/>
            <p:nvPr/>
          </p:nvSpPr>
          <p:spPr>
            <a:xfrm rot="-7552065">
              <a:off x="9142053" y="1564746"/>
              <a:ext cx="97015" cy="148303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6" name="Google Shape;916;p21"/>
            <p:cNvSpPr/>
            <p:nvPr/>
          </p:nvSpPr>
          <p:spPr>
            <a:xfrm rot="-7552065">
              <a:off x="6878288" y="3093885"/>
              <a:ext cx="95573" cy="148303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7" name="Google Shape;917;p21"/>
            <p:cNvSpPr/>
            <p:nvPr/>
          </p:nvSpPr>
          <p:spPr>
            <a:xfrm rot="-7552065">
              <a:off x="6650682" y="3115934"/>
              <a:ext cx="108550" cy="161898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8" name="Google Shape;918;p21"/>
            <p:cNvSpPr/>
            <p:nvPr/>
          </p:nvSpPr>
          <p:spPr>
            <a:xfrm rot="-7552065">
              <a:off x="6426387" y="3169124"/>
              <a:ext cx="81567" cy="115965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9" name="Google Shape;919;p21"/>
            <p:cNvSpPr/>
            <p:nvPr/>
          </p:nvSpPr>
          <p:spPr>
            <a:xfrm rot="-7552065">
              <a:off x="6171727" y="3183814"/>
              <a:ext cx="98457" cy="147273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0" name="Google Shape;920;p21"/>
            <p:cNvSpPr/>
            <p:nvPr/>
          </p:nvSpPr>
          <p:spPr>
            <a:xfrm rot="-7552065">
              <a:off x="5947514" y="3209007"/>
              <a:ext cx="101340" cy="162309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1" name="Google Shape;921;p21"/>
            <p:cNvSpPr/>
            <p:nvPr/>
          </p:nvSpPr>
          <p:spPr>
            <a:xfrm rot="-7552065">
              <a:off x="5726253" y="3276864"/>
              <a:ext cx="72916" cy="116995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2" name="Google Shape;922;p21"/>
            <p:cNvSpPr/>
            <p:nvPr/>
          </p:nvSpPr>
          <p:spPr>
            <a:xfrm rot="-7552065">
              <a:off x="5479230" y="3315964"/>
              <a:ext cx="81361" cy="154276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3" name="Google Shape;923;p21"/>
            <p:cNvSpPr/>
            <p:nvPr/>
          </p:nvSpPr>
          <p:spPr>
            <a:xfrm rot="-7552065">
              <a:off x="5271649" y="3377220"/>
              <a:ext cx="75799" cy="174050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4" name="Google Shape;924;p21"/>
            <p:cNvSpPr/>
            <p:nvPr/>
          </p:nvSpPr>
          <p:spPr>
            <a:xfrm rot="-7552065">
              <a:off x="5063998" y="3498735"/>
              <a:ext cx="50052" cy="123586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5" name="Google Shape;925;p21"/>
            <p:cNvSpPr/>
            <p:nvPr/>
          </p:nvSpPr>
          <p:spPr>
            <a:xfrm rot="-7552065">
              <a:off x="4853592" y="3607903"/>
              <a:ext cx="39959" cy="158602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26" name="Google Shape;926;p21"/>
          <p:cNvGrpSpPr/>
          <p:nvPr/>
        </p:nvGrpSpPr>
        <p:grpSpPr>
          <a:xfrm>
            <a:off x="-130063" y="633113"/>
            <a:ext cx="6308200" cy="2188873"/>
            <a:chOff x="524778" y="152409"/>
            <a:chExt cx="4731150" cy="1641655"/>
          </a:xfrm>
        </p:grpSpPr>
        <p:sp>
          <p:nvSpPr>
            <p:cNvPr id="927" name="Google Shape;927;p21"/>
            <p:cNvSpPr/>
            <p:nvPr/>
          </p:nvSpPr>
          <p:spPr>
            <a:xfrm rot="5787236">
              <a:off x="1984107" y="137355"/>
              <a:ext cx="39959" cy="162927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8" name="Google Shape;928;p21"/>
            <p:cNvSpPr/>
            <p:nvPr/>
          </p:nvSpPr>
          <p:spPr>
            <a:xfrm rot="5787236">
              <a:off x="1737081" y="130947"/>
              <a:ext cx="41607" cy="127087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9" name="Google Shape;929;p21"/>
            <p:cNvSpPr/>
            <p:nvPr/>
          </p:nvSpPr>
          <p:spPr>
            <a:xfrm rot="5787236">
              <a:off x="2198135" y="171074"/>
              <a:ext cx="51494" cy="176727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0" name="Google Shape;930;p21"/>
            <p:cNvSpPr/>
            <p:nvPr/>
          </p:nvSpPr>
          <p:spPr>
            <a:xfrm rot="5787236">
              <a:off x="1488687" y="101513"/>
              <a:ext cx="57261" cy="178787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1" name="Google Shape;931;p21"/>
            <p:cNvSpPr/>
            <p:nvPr/>
          </p:nvSpPr>
          <p:spPr>
            <a:xfrm rot="5787236">
              <a:off x="2428773" y="263676"/>
              <a:ext cx="55819" cy="123173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2" name="Google Shape;932;p21"/>
            <p:cNvSpPr/>
            <p:nvPr/>
          </p:nvSpPr>
          <p:spPr>
            <a:xfrm rot="5787236">
              <a:off x="1264734" y="126774"/>
              <a:ext cx="64264" cy="157571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3" name="Google Shape;933;p21"/>
            <p:cNvSpPr/>
            <p:nvPr/>
          </p:nvSpPr>
          <p:spPr>
            <a:xfrm rot="5787236">
              <a:off x="2651120" y="338172"/>
              <a:ext cx="74357" cy="154276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4" name="Google Shape;934;p21"/>
            <p:cNvSpPr/>
            <p:nvPr/>
          </p:nvSpPr>
          <p:spPr>
            <a:xfrm rot="5787236">
              <a:off x="1017132" y="184258"/>
              <a:ext cx="64264" cy="121319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5" name="Google Shape;935;p21"/>
            <p:cNvSpPr/>
            <p:nvPr/>
          </p:nvSpPr>
          <p:spPr>
            <a:xfrm rot="5787236">
              <a:off x="2842397" y="428090"/>
              <a:ext cx="91453" cy="168694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6" name="Google Shape;936;p21"/>
            <p:cNvSpPr/>
            <p:nvPr/>
          </p:nvSpPr>
          <p:spPr>
            <a:xfrm rot="5787236">
              <a:off x="769612" y="218652"/>
              <a:ext cx="92895" cy="166222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7" name="Google Shape;937;p21"/>
            <p:cNvSpPr/>
            <p:nvPr/>
          </p:nvSpPr>
          <p:spPr>
            <a:xfrm rot="5787236">
              <a:off x="3060461" y="572439"/>
              <a:ext cx="75593" cy="115552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8" name="Google Shape;938;p21"/>
            <p:cNvSpPr/>
            <p:nvPr/>
          </p:nvSpPr>
          <p:spPr>
            <a:xfrm rot="5787236">
              <a:off x="555405" y="298966"/>
              <a:ext cx="97014" cy="148302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9" name="Google Shape;939;p21"/>
            <p:cNvSpPr/>
            <p:nvPr/>
          </p:nvSpPr>
          <p:spPr>
            <a:xfrm rot="5787236">
              <a:off x="3259986" y="693050"/>
              <a:ext cx="95573" cy="148302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0" name="Google Shape;940;p21"/>
            <p:cNvSpPr/>
            <p:nvPr/>
          </p:nvSpPr>
          <p:spPr>
            <a:xfrm rot="5787236">
              <a:off x="3436408" y="813803"/>
              <a:ext cx="108549" cy="161897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1" name="Google Shape;941;p21"/>
            <p:cNvSpPr/>
            <p:nvPr/>
          </p:nvSpPr>
          <p:spPr>
            <a:xfrm rot="5787236">
              <a:off x="3646061" y="974525"/>
              <a:ext cx="81566" cy="115964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2" name="Google Shape;942;p21"/>
            <p:cNvSpPr/>
            <p:nvPr/>
          </p:nvSpPr>
          <p:spPr>
            <a:xfrm rot="5787236">
              <a:off x="3840090" y="1102212"/>
              <a:ext cx="98456" cy="147272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3" name="Google Shape;943;p21"/>
            <p:cNvSpPr/>
            <p:nvPr/>
          </p:nvSpPr>
          <p:spPr>
            <a:xfrm rot="5787236">
              <a:off x="4025382" y="1220500"/>
              <a:ext cx="101340" cy="162309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4" name="Google Shape;944;p21"/>
            <p:cNvSpPr/>
            <p:nvPr/>
          </p:nvSpPr>
          <p:spPr>
            <a:xfrm rot="5787236">
              <a:off x="4244129" y="1368283"/>
              <a:ext cx="72915" cy="116994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5" name="Google Shape;945;p21"/>
            <p:cNvSpPr/>
            <p:nvPr/>
          </p:nvSpPr>
          <p:spPr>
            <a:xfrm rot="5787236">
              <a:off x="4458303" y="1470428"/>
              <a:ext cx="81360" cy="154276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6" name="Google Shape;946;p21"/>
            <p:cNvSpPr/>
            <p:nvPr/>
          </p:nvSpPr>
          <p:spPr>
            <a:xfrm rot="5787236">
              <a:off x="4664519" y="1549577"/>
              <a:ext cx="75799" cy="174049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7" name="Google Shape;947;p21"/>
            <p:cNvSpPr/>
            <p:nvPr/>
          </p:nvSpPr>
          <p:spPr>
            <a:xfrm rot="5787236">
              <a:off x="4905269" y="1652100"/>
              <a:ext cx="50052" cy="12358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8" name="Google Shape;948;p21"/>
            <p:cNvSpPr/>
            <p:nvPr/>
          </p:nvSpPr>
          <p:spPr>
            <a:xfrm rot="5787236">
              <a:off x="5154904" y="1685997"/>
              <a:ext cx="39959" cy="158601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49" name="Google Shape;949;p21"/>
          <p:cNvSpPr/>
          <p:nvPr/>
        </p:nvSpPr>
        <p:spPr>
          <a:xfrm>
            <a:off x="1879933" y="1441867"/>
            <a:ext cx="8432000" cy="4472800"/>
          </a:xfrm>
          <a:prstGeom prst="roundRect">
            <a:avLst>
              <a:gd name="adj" fmla="val 8397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0" name="Google Shape;950;p21"/>
          <p:cNvSpPr txBox="1">
            <a:spLocks noGrp="1"/>
          </p:cNvSpPr>
          <p:nvPr>
            <p:ph type="title"/>
          </p:nvPr>
        </p:nvSpPr>
        <p:spPr>
          <a:xfrm>
            <a:off x="2558551" y="3198233"/>
            <a:ext cx="6718400" cy="130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8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51" name="Google Shape;951;p21"/>
          <p:cNvSpPr txBox="1">
            <a:spLocks noGrp="1"/>
          </p:cNvSpPr>
          <p:nvPr>
            <p:ph type="title" idx="2" hasCustomPrompt="1"/>
          </p:nvPr>
        </p:nvSpPr>
        <p:spPr>
          <a:xfrm>
            <a:off x="2558551" y="1847851"/>
            <a:ext cx="1505600" cy="1122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952" name="Google Shape;952;p21"/>
          <p:cNvSpPr txBox="1">
            <a:spLocks noGrp="1"/>
          </p:cNvSpPr>
          <p:nvPr>
            <p:ph type="subTitle" idx="1"/>
          </p:nvPr>
        </p:nvSpPr>
        <p:spPr>
          <a:xfrm>
            <a:off x="2376767" y="4640052"/>
            <a:ext cx="60956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953" name="Google Shape;953;p21"/>
          <p:cNvGrpSpPr/>
          <p:nvPr/>
        </p:nvGrpSpPr>
        <p:grpSpPr>
          <a:xfrm flipH="1">
            <a:off x="8710982" y="-480027"/>
            <a:ext cx="3857329" cy="1759617"/>
            <a:chOff x="3967525" y="3427700"/>
            <a:chExt cx="529950" cy="241750"/>
          </a:xfrm>
        </p:grpSpPr>
        <p:sp>
          <p:nvSpPr>
            <p:cNvPr id="954" name="Google Shape;954;p21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21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56" name="Google Shape;956;p21"/>
          <p:cNvGrpSpPr/>
          <p:nvPr/>
        </p:nvGrpSpPr>
        <p:grpSpPr>
          <a:xfrm>
            <a:off x="-113331" y="5609521"/>
            <a:ext cx="3473857" cy="1584688"/>
            <a:chOff x="3967525" y="3427700"/>
            <a:chExt cx="529950" cy="241750"/>
          </a:xfrm>
        </p:grpSpPr>
        <p:sp>
          <p:nvSpPr>
            <p:cNvPr id="957" name="Google Shape;957;p21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8" name="Google Shape;958;p21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59" name="Google Shape;959;p21"/>
          <p:cNvGrpSpPr/>
          <p:nvPr/>
        </p:nvGrpSpPr>
        <p:grpSpPr>
          <a:xfrm>
            <a:off x="6316480" y="-596088"/>
            <a:ext cx="1541765" cy="2544021"/>
            <a:chOff x="4546685" y="-447066"/>
            <a:chExt cx="1156324" cy="1908016"/>
          </a:xfrm>
        </p:grpSpPr>
        <p:sp>
          <p:nvSpPr>
            <p:cNvPr id="960" name="Google Shape;960;p21"/>
            <p:cNvSpPr/>
            <p:nvPr/>
          </p:nvSpPr>
          <p:spPr>
            <a:xfrm>
              <a:off x="5535308" y="1295350"/>
              <a:ext cx="1677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21"/>
            <p:cNvSpPr/>
            <p:nvPr/>
          </p:nvSpPr>
          <p:spPr>
            <a:xfrm rot="10210584" flipH="1">
              <a:off x="5380597" y="6285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2" name="Google Shape;962;p21"/>
            <p:cNvSpPr/>
            <p:nvPr/>
          </p:nvSpPr>
          <p:spPr>
            <a:xfrm rot="10210584" flipH="1">
              <a:off x="5504114" y="9249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3" name="Google Shape;963;p21"/>
            <p:cNvSpPr/>
            <p:nvPr/>
          </p:nvSpPr>
          <p:spPr>
            <a:xfrm rot="10210584" flipH="1">
              <a:off x="5588595" y="1191992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4" name="Google Shape;964;p21"/>
            <p:cNvSpPr/>
            <p:nvPr/>
          </p:nvSpPr>
          <p:spPr>
            <a:xfrm rot="10210584" flipH="1">
              <a:off x="4557785" y="-439771"/>
              <a:ext cx="97413" cy="138493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5" name="Google Shape;965;p21"/>
            <p:cNvSpPr/>
            <p:nvPr/>
          </p:nvSpPr>
          <p:spPr>
            <a:xfrm rot="10210584" flipH="1">
              <a:off x="4760679" y="-292536"/>
              <a:ext cx="117584" cy="175884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6" name="Google Shape;966;p21"/>
            <p:cNvSpPr/>
            <p:nvPr/>
          </p:nvSpPr>
          <p:spPr>
            <a:xfrm rot="10210584" flipH="1">
              <a:off x="4922052" y="-87719"/>
              <a:ext cx="121028" cy="19384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7" name="Google Shape;967;p21"/>
            <p:cNvSpPr/>
            <p:nvPr/>
          </p:nvSpPr>
          <p:spPr>
            <a:xfrm rot="10210584" flipH="1">
              <a:off x="5102558" y="174406"/>
              <a:ext cx="87081" cy="139723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8" name="Google Shape;968;p21"/>
            <p:cNvSpPr/>
            <p:nvPr/>
          </p:nvSpPr>
          <p:spPr>
            <a:xfrm rot="10210584" flipH="1">
              <a:off x="5256847" y="404040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9" name="Google Shape;969;p21"/>
            <p:cNvSpPr/>
            <p:nvPr/>
          </p:nvSpPr>
          <p:spPr>
            <a:xfrm rot="10210584" flipH="1">
              <a:off x="5380597" y="6285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0" name="Google Shape;970;p21"/>
            <p:cNvSpPr/>
            <p:nvPr/>
          </p:nvSpPr>
          <p:spPr>
            <a:xfrm rot="10210584" flipH="1">
              <a:off x="5504114" y="9249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71" name="Google Shape;971;p21"/>
          <p:cNvGrpSpPr/>
          <p:nvPr/>
        </p:nvGrpSpPr>
        <p:grpSpPr>
          <a:xfrm>
            <a:off x="4333708" y="-544338"/>
            <a:ext cx="1467827" cy="2492239"/>
            <a:chOff x="3440606" y="-408254"/>
            <a:chExt cx="1100870" cy="1869179"/>
          </a:xfrm>
        </p:grpSpPr>
        <p:sp>
          <p:nvSpPr>
            <p:cNvPr id="972" name="Google Shape;972;p21"/>
            <p:cNvSpPr/>
            <p:nvPr/>
          </p:nvSpPr>
          <p:spPr>
            <a:xfrm>
              <a:off x="3440606" y="1295325"/>
              <a:ext cx="1677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3" name="Google Shape;973;p21"/>
            <p:cNvSpPr/>
            <p:nvPr/>
          </p:nvSpPr>
          <p:spPr>
            <a:xfrm rot="-10210584">
              <a:off x="3672788" y="6673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4" name="Google Shape;974;p21"/>
            <p:cNvSpPr/>
            <p:nvPr/>
          </p:nvSpPr>
          <p:spPr>
            <a:xfrm rot="-10210584">
              <a:off x="3580021" y="9637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5" name="Google Shape;975;p21"/>
            <p:cNvSpPr/>
            <p:nvPr/>
          </p:nvSpPr>
          <p:spPr>
            <a:xfrm rot="-10210584">
              <a:off x="3507593" y="1230804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6" name="Google Shape;976;p21"/>
            <p:cNvSpPr/>
            <p:nvPr/>
          </p:nvSpPr>
          <p:spPr>
            <a:xfrm rot="-10210584">
              <a:off x="4432963" y="-400959"/>
              <a:ext cx="97413" cy="138493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7" name="Google Shape;977;p21"/>
            <p:cNvSpPr/>
            <p:nvPr/>
          </p:nvSpPr>
          <p:spPr>
            <a:xfrm rot="-10210584">
              <a:off x="4265647" y="-253724"/>
              <a:ext cx="117584" cy="175884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8" name="Google Shape;978;p21"/>
            <p:cNvSpPr/>
            <p:nvPr/>
          </p:nvSpPr>
          <p:spPr>
            <a:xfrm rot="-10210584">
              <a:off x="4100831" y="-48906"/>
              <a:ext cx="121028" cy="19384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9" name="Google Shape;979;p21"/>
            <p:cNvSpPr/>
            <p:nvPr/>
          </p:nvSpPr>
          <p:spPr>
            <a:xfrm rot="-10210584">
              <a:off x="3954272" y="213219"/>
              <a:ext cx="87081" cy="139723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0" name="Google Shape;980;p21"/>
            <p:cNvSpPr/>
            <p:nvPr/>
          </p:nvSpPr>
          <p:spPr>
            <a:xfrm rot="-10210584">
              <a:off x="3789897" y="442852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1" name="Google Shape;981;p21"/>
            <p:cNvSpPr/>
            <p:nvPr/>
          </p:nvSpPr>
          <p:spPr>
            <a:xfrm rot="-10210584">
              <a:off x="3672788" y="6673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2" name="Google Shape;982;p21"/>
            <p:cNvSpPr/>
            <p:nvPr/>
          </p:nvSpPr>
          <p:spPr>
            <a:xfrm rot="-10210584">
              <a:off x="3580021" y="9637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361412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154274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7" r:id="rId3"/>
    <p:sldLayoutId id="2147483672" r:id="rId4"/>
    <p:sldLayoutId id="2147483675" r:id="rId5"/>
    <p:sldLayoutId id="2147483676" r:id="rId6"/>
    <p:sldLayoutId id="2147483677" r:id="rId7"/>
    <p:sldLayoutId id="2147483678" r:id="rId8"/>
    <p:sldLayoutId id="2147483680" r:id="rId9"/>
    <p:sldLayoutId id="2147483682" r:id="rId10"/>
    <p:sldLayoutId id="2147483684" r:id="rId11"/>
    <p:sldLayoutId id="2147483686" r:id="rId12"/>
    <p:sldLayoutId id="2147483687" r:id="rId13"/>
    <p:sldLayoutId id="2147483688" r:id="rId14"/>
    <p:sldLayoutId id="2147483689" r:id="rId15"/>
    <p:sldLayoutId id="2147483690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hf sldNum="0"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1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" name="Google Shape;1570;p32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571" name="Google Shape;1571;p32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5053716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hf sldNum="0"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1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" name="Google Shape;1576;p35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1577" name="Google Shape;1577;p35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045010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hf sldNum="0"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ach.classdojo.com/#/classes/653289cb9f5113fd0dc558fa/poin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France_Speed_Limit_50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alex-hhh.github.io/2020/03/a-game-of-tetris-2.html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4EAC3D-152C-9120-08C0-E0379DAA05A0}"/>
              </a:ext>
            </a:extLst>
          </p:cNvPr>
          <p:cNvSpPr/>
          <p:nvPr/>
        </p:nvSpPr>
        <p:spPr>
          <a:xfrm>
            <a:off x="1711119" y="535420"/>
            <a:ext cx="810409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 err="1">
                <a:ln/>
                <a:solidFill>
                  <a:srgbClr val="07970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Classdojo</a:t>
            </a:r>
            <a:r>
              <a:rPr lang="en-US" sz="4400" b="1" dirty="0">
                <a:ln/>
                <a:solidFill>
                  <a:srgbClr val="07970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r-Cyrl-RS" sz="4400" b="1" dirty="0">
                <a:ln/>
                <a:solidFill>
                  <a:srgbClr val="07970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ЛИНК</a:t>
            </a:r>
            <a:endParaRPr lang="en-US" sz="4400" b="1" cap="none" spc="0" dirty="0">
              <a:ln/>
              <a:solidFill>
                <a:srgbClr val="07970E"/>
              </a:solidFill>
              <a:effectLst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457C208-4F64-723E-BF92-E8E3914F2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 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C51327A-5D5A-C57D-966E-847D6942E9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6262" indent="0" algn="ctr">
              <a:buNone/>
            </a:pPr>
            <a:r>
              <a:rPr lang="ru-RU" sz="4400" b="1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Марко има 500 динара у новчанику. Жели да купи књигу, али му је мама рекла да након куповине мора да остане више од 100 динара. Колико сме новца да потроши на књигу?</a:t>
            </a:r>
            <a:endParaRPr lang="en-US" sz="4400" b="1" dirty="0">
              <a:solidFill>
                <a:srgbClr val="0797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6144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75700-0608-885C-D7E5-E3DD9239A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D58FB-F742-23DF-F5B5-C76CB7D21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13EC5C-6C6F-E0F3-D709-BB5FEB700D9B}"/>
              </a:ext>
            </a:extLst>
          </p:cNvPr>
          <p:cNvSpPr/>
          <p:nvPr/>
        </p:nvSpPr>
        <p:spPr>
          <a:xfrm>
            <a:off x="1047946" y="704901"/>
            <a:ext cx="10096107" cy="55707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endParaRPr lang="ru-RU" sz="2000" b="1" dirty="0">
              <a:ln/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cap="none" spc="0" dirty="0">
              <a:ln/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>
                <a:ln/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5400" b="1" dirty="0">
                <a:ln/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Непознати умањеник израчунавамо сабирањем разлике и умањиоца.</a:t>
            </a:r>
            <a:endParaRPr lang="en-US" sz="5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- 3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b="1" cap="none" spc="0" dirty="0">
              <a:ln/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7D415E-2CE8-5365-BA69-FAA54DAE6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5736" y="3892245"/>
            <a:ext cx="4182218" cy="19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462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316D9-615D-E2AD-EAC9-9D25F40E5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0AA8A-66E5-5BFA-B7FA-CAD67C683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496CE-ABF5-E607-EF22-94056E1A93B5}"/>
              </a:ext>
            </a:extLst>
          </p:cNvPr>
          <p:cNvSpPr/>
          <p:nvPr/>
        </p:nvSpPr>
        <p:spPr>
          <a:xfrm>
            <a:off x="1027522" y="1308217"/>
            <a:ext cx="10096107" cy="38472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6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Најмање решење неједначине x - 10 &gt; 5 </a:t>
            </a:r>
            <a:endParaRPr lang="en-US" sz="60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 број 15.</a:t>
            </a:r>
          </a:p>
          <a:p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b="1" cap="none" spc="0" dirty="0">
              <a:ln/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01B16F-7B8D-39DA-C3AD-06C4DEA81F0E}"/>
              </a:ext>
            </a:extLst>
          </p:cNvPr>
          <p:cNvSpPr/>
          <p:nvPr/>
        </p:nvSpPr>
        <p:spPr>
          <a:xfrm>
            <a:off x="1870538" y="4255551"/>
            <a:ext cx="558518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r-Cyrl-RS" sz="8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НЕТАЧНО</a:t>
            </a:r>
            <a:endParaRPr lang="en-US" sz="88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2628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C75BA-B418-A8A9-C4C6-8AD7389CA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4FB16-3D7C-EB0D-7AD0-D77D62E33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E230F6-9882-E78B-9BEB-6561EF505431}"/>
              </a:ext>
            </a:extLst>
          </p:cNvPr>
          <p:cNvSpPr/>
          <p:nvPr/>
        </p:nvSpPr>
        <p:spPr>
          <a:xfrm>
            <a:off x="1027522" y="1308217"/>
            <a:ext cx="10096107" cy="418576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Непознати умањилац израчунавамо тако што од умањеника одузмемо разлику.</a:t>
            </a:r>
          </a:p>
          <a:p>
            <a:endParaRPr lang="en-US" sz="2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cap="none" spc="0" dirty="0">
                <a:ln/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 – x &lt; 2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5DA38F-8DBF-75D5-018D-A6A3556AD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116" y="3995940"/>
            <a:ext cx="4182218" cy="19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224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FFC01-D03B-5B3D-C09E-0D00B5F40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86235-6BD1-2A47-ACC0-12377F151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3C17DC-D2A3-EF30-E6C7-B54D65BB428E}"/>
              </a:ext>
            </a:extLst>
          </p:cNvPr>
          <p:cNvSpPr/>
          <p:nvPr/>
        </p:nvSpPr>
        <p:spPr>
          <a:xfrm>
            <a:off x="1027522" y="1308217"/>
            <a:ext cx="10096107" cy="707886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>
                <a:ln/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5400" b="1" cap="none" spc="0" dirty="0">
                <a:ln/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Смер знака неједнакости се мења </a:t>
            </a:r>
            <a:r>
              <a:rPr lang="en-US" sz="5400" b="1" cap="none" spc="0" dirty="0">
                <a:ln/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spc="0" dirty="0">
                <a:ln/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када је у неједначини непознат умањилац.</a:t>
            </a:r>
            <a:endParaRPr lang="en-US" sz="5400" b="1" cap="none" spc="0" dirty="0">
              <a:ln/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400" b="1" dirty="0">
              <a:ln/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ln/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x &lt; 2 </a:t>
            </a:r>
          </a:p>
          <a:p>
            <a:pPr algn="ctr"/>
            <a:endParaRPr lang="en-US" sz="5400" b="1" cap="none" spc="0" dirty="0">
              <a:ln/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400" b="1" dirty="0">
              <a:ln/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400" b="1" cap="none" spc="0" dirty="0">
              <a:ln/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cap="none" spc="0" dirty="0">
              <a:ln/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96F018-36C8-0B5A-BFB5-92BDD1339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1786" y="4193902"/>
            <a:ext cx="4182218" cy="19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544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492125"/>
            <a:ext cx="8943975" cy="763588"/>
          </a:xfrm>
        </p:spPr>
        <p:txBody>
          <a:bodyPr/>
          <a:lstStyle/>
          <a:p>
            <a:pPr algn="l"/>
            <a:r>
              <a:rPr lang="sr-Cyrl-RS" dirty="0">
                <a:solidFill>
                  <a:srgbClr val="00B050"/>
                </a:solidFill>
              </a:rPr>
              <a:t>  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7F7982-03F2-D09C-0F89-B315034B2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762" y="154370"/>
            <a:ext cx="4835952" cy="65492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1EE3008-99FD-0A33-A23F-CDF3F929F1B6}"/>
              </a:ext>
            </a:extLst>
          </p:cNvPr>
          <p:cNvSpPr txBox="1"/>
          <p:nvPr/>
        </p:nvSpPr>
        <p:spPr>
          <a:xfrm>
            <a:off x="757286" y="3407790"/>
            <a:ext cx="698054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5400" dirty="0"/>
              <a:t>Домаћи задатак</a:t>
            </a:r>
          </a:p>
          <a:p>
            <a:r>
              <a:rPr lang="sr-Cyrl-RS" sz="5400" dirty="0"/>
              <a:t>4б, страна 200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8010493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3178" y="436718"/>
            <a:ext cx="11198972" cy="930013"/>
          </a:xfrm>
        </p:spPr>
        <p:txBody>
          <a:bodyPr/>
          <a:lstStyle/>
          <a:p>
            <a:r>
              <a:rPr lang="sr-Cyrl-R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 смо научили?</a:t>
            </a:r>
            <a:endParaRPr lang="en-US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WordArt 11"/>
          <p:cNvSpPr>
            <a:spLocks noChangeArrowheads="1" noChangeShapeType="1" noTextEdit="1"/>
          </p:cNvSpPr>
          <p:nvPr/>
        </p:nvSpPr>
        <p:spPr bwMode="auto">
          <a:xfrm>
            <a:off x="1375952" y="3367382"/>
            <a:ext cx="1184367" cy="57563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kern="1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WordArt 11"/>
          <p:cNvSpPr>
            <a:spLocks noChangeArrowheads="1" noChangeShapeType="1" noTextEdit="1"/>
          </p:cNvSpPr>
          <p:nvPr/>
        </p:nvSpPr>
        <p:spPr bwMode="auto">
          <a:xfrm>
            <a:off x="1375952" y="4109613"/>
            <a:ext cx="3283134" cy="5236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kern="1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WordArt 11"/>
          <p:cNvSpPr>
            <a:spLocks noChangeArrowheads="1" noChangeShapeType="1" noTextEdit="1"/>
          </p:cNvSpPr>
          <p:nvPr/>
        </p:nvSpPr>
        <p:spPr bwMode="auto">
          <a:xfrm>
            <a:off x="1375952" y="5470811"/>
            <a:ext cx="2856414" cy="451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kern="1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8EA1EB-4344-A88A-88A4-993FE642BBC1}"/>
              </a:ext>
            </a:extLst>
          </p:cNvPr>
          <p:cNvSpPr txBox="1"/>
          <p:nvPr/>
        </p:nvSpPr>
        <p:spPr>
          <a:xfrm>
            <a:off x="999241" y="1857080"/>
            <a:ext cx="1006782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3600" dirty="0">
                <a:solidFill>
                  <a:schemeClr val="accent6"/>
                </a:solidFill>
              </a:rPr>
              <a:t>Умемо да одредимо скуп решења у неједначинама са сабирањем и одузимањем; </a:t>
            </a:r>
          </a:p>
          <a:p>
            <a:pPr marL="457200" indent="-457200">
              <a:buFontTx/>
              <a:buChar char="-"/>
            </a:pPr>
            <a:r>
              <a:rPr lang="ru-RU" sz="3600" dirty="0">
                <a:solidFill>
                  <a:schemeClr val="accent6"/>
                </a:solidFill>
              </a:rPr>
              <a:t>Користимо слово као ознаку за непознати број;</a:t>
            </a:r>
          </a:p>
          <a:p>
            <a:r>
              <a:rPr lang="ru-RU" sz="3600" dirty="0">
                <a:solidFill>
                  <a:schemeClr val="accent6"/>
                </a:solidFill>
              </a:rPr>
              <a:t>-   Уочавамо правило: када је у неједначини непознати умањилац, смер неједнакости се мења;</a:t>
            </a:r>
          </a:p>
        </p:txBody>
      </p:sp>
    </p:spTree>
    <p:extLst>
      <p:ext uri="{BB962C8B-B14F-4D97-AF65-F5344CB8AC3E}">
        <p14:creationId xmlns:p14="http://schemas.microsoft.com/office/powerpoint/2010/main" val="27136081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D94388-6BF3-1220-ABEB-84B980247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39" y="728220"/>
            <a:ext cx="5401559" cy="540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9262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FF640-88FA-A693-980A-B04A843FD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2596" y="1650148"/>
            <a:ext cx="9941200" cy="4187200"/>
          </a:xfrm>
        </p:spPr>
        <p:txBody>
          <a:bodyPr/>
          <a:lstStyle/>
          <a:p>
            <a:pPr marL="186262" indent="0" algn="ctr">
              <a:buNone/>
            </a:pPr>
            <a:r>
              <a:rPr lang="sr-Cyrl-RS" sz="2400" b="1" u="sng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Брзина у саобраћају: </a:t>
            </a:r>
          </a:p>
          <a:p>
            <a:pPr marL="186262" indent="0" algn="ctr">
              <a:buNone/>
            </a:pPr>
            <a:endParaRPr lang="ru-RU" sz="2400" b="1" u="sng" dirty="0">
              <a:solidFill>
                <a:srgbClr val="0797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6262" indent="0">
              <a:buNone/>
            </a:pPr>
            <a:r>
              <a:rPr lang="ru-RU" sz="2400" b="1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 на коме пише 50 km/h је заправо неједначина. То нам каже која је граница коју не смемо да пређемо да бисмо били безбедни.</a:t>
            </a:r>
          </a:p>
          <a:p>
            <a:pPr marL="186262" indent="0" algn="ctr">
              <a:buNone/>
            </a:pPr>
            <a:endParaRPr lang="ru-RU" sz="2400" b="1" u="sng" dirty="0">
              <a:solidFill>
                <a:srgbClr val="0797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6262" indent="0" algn="ctr">
              <a:buNone/>
            </a:pPr>
            <a:r>
              <a:rPr lang="ru-RU" sz="2400" b="1" u="sng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Лифт и носивост: </a:t>
            </a:r>
          </a:p>
          <a:p>
            <a:pPr marL="186262" indent="0">
              <a:buNone/>
            </a:pPr>
            <a:r>
              <a:rPr lang="ru-RU" sz="2400" b="1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лифту пише „максимално 400 kg”. То значи да збир тежина свих људи унутра мора бити мањ</a:t>
            </a:r>
            <a:r>
              <a:rPr lang="en-US" sz="2400" b="1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a</a:t>
            </a:r>
            <a:r>
              <a:rPr lang="ru-RU" sz="2400" b="1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 је већ</a:t>
            </a:r>
            <a:r>
              <a:rPr lang="en-US" sz="2400" b="1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b="1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лифт се неће померити.</a:t>
            </a:r>
            <a:endParaRPr lang="en-US" sz="2400" b="1" dirty="0">
              <a:solidFill>
                <a:srgbClr val="0797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6262" indent="0">
              <a:buNone/>
            </a:pPr>
            <a:endParaRPr lang="ru-RU" sz="2400" b="1" dirty="0">
              <a:solidFill>
                <a:srgbClr val="0797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6262" indent="0" algn="ctr">
              <a:buNone/>
            </a:pPr>
            <a:r>
              <a:rPr lang="ru-RU" sz="2400" b="1" u="sng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Видео-игрице: </a:t>
            </a:r>
          </a:p>
          <a:p>
            <a:pPr marL="186262" indent="0">
              <a:buNone/>
            </a:pPr>
            <a:r>
              <a:rPr lang="ru-RU" sz="2400" b="1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би у игрици прешао на следећи ниво, </a:t>
            </a:r>
            <a:endParaRPr lang="en-US" sz="2400" b="1" dirty="0">
              <a:solidFill>
                <a:srgbClr val="0797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6262" indent="0">
              <a:buNone/>
            </a:pPr>
            <a:r>
              <a:rPr lang="ru-RU" sz="2400" b="1" dirty="0">
                <a:solidFill>
                  <a:srgbClr val="0797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често мораш да имаш више од одређеног броја поена.</a:t>
            </a:r>
          </a:p>
          <a:p>
            <a:pPr marL="186262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C455A6B-6B71-2283-F268-0689E7317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689" y="491767"/>
            <a:ext cx="9542834" cy="763600"/>
          </a:xfrm>
        </p:spPr>
        <p:txBody>
          <a:bodyPr/>
          <a:lstStyle/>
          <a:p>
            <a:r>
              <a:rPr lang="sr-Cyrl-RS" sz="4000" dirty="0">
                <a:solidFill>
                  <a:srgbClr val="07970E"/>
                </a:solidFill>
              </a:rPr>
              <a:t>Примери из свакодневног живота: </a:t>
            </a:r>
            <a:endParaRPr lang="en-US" sz="4000" dirty="0">
              <a:solidFill>
                <a:srgbClr val="07970E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FE8D19-845C-0C5E-B67A-6C80E709EA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10263" y="1255367"/>
            <a:ext cx="1387557" cy="138755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31AE464-9BE1-EF01-5F61-C256383B86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4460" t="15749" r="6211"/>
          <a:stretch>
            <a:fillRect/>
          </a:stretch>
        </p:blipFill>
        <p:spPr>
          <a:xfrm>
            <a:off x="9095603" y="4747026"/>
            <a:ext cx="2734568" cy="195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3466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73137" y="1390261"/>
            <a:ext cx="6042583" cy="4341236"/>
          </a:xfrm>
        </p:spPr>
        <p:txBody>
          <a:bodyPr/>
          <a:lstStyle/>
          <a:p>
            <a:r>
              <a:rPr lang="sr-Cyrl-CS" sz="4000" b="1" dirty="0">
                <a:solidFill>
                  <a:srgbClr val="07970E"/>
                </a:solidFill>
              </a:rPr>
              <a:t>Неједначине са </a:t>
            </a:r>
            <a:br>
              <a:rPr lang="sr-Cyrl-CS" sz="4000" b="1" dirty="0">
                <a:solidFill>
                  <a:srgbClr val="07970E"/>
                </a:solidFill>
              </a:rPr>
            </a:br>
            <a:r>
              <a:rPr lang="sr-Cyrl-CS" sz="4000" b="1" dirty="0">
                <a:solidFill>
                  <a:srgbClr val="07970E"/>
                </a:solidFill>
              </a:rPr>
              <a:t>сабирањем и одузимањем у скупу N</a:t>
            </a:r>
            <a:r>
              <a:rPr lang="sr-Cyrl-CS" sz="4000" b="1" baseline="-25000" dirty="0">
                <a:solidFill>
                  <a:srgbClr val="07970E"/>
                </a:solidFill>
              </a:rPr>
              <a:t>0</a:t>
            </a:r>
            <a:r>
              <a:rPr lang="sr-Cyrl-CS" sz="4000" b="1" dirty="0">
                <a:solidFill>
                  <a:srgbClr val="07970E"/>
                </a:solidFill>
              </a:rPr>
              <a:t>; </a:t>
            </a:r>
            <a:br>
              <a:rPr lang="sr-Cyrl-CS" sz="4000" b="1" dirty="0">
                <a:solidFill>
                  <a:srgbClr val="07970E"/>
                </a:solidFill>
              </a:rPr>
            </a:br>
            <a:r>
              <a:rPr lang="sr-Cyrl-CS" sz="4000" b="1" dirty="0">
                <a:solidFill>
                  <a:srgbClr val="07970E"/>
                </a:solidFill>
              </a:rPr>
              <a:t>Израчунавамо непознати умањилац - вежбање</a:t>
            </a:r>
            <a:endParaRPr lang="en-US" sz="1600" b="1" dirty="0">
              <a:solidFill>
                <a:srgbClr val="0797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-165020" y="5514325"/>
            <a:ext cx="10032274" cy="1154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Kirang Haerang"/>
              <a:buNone/>
              <a:defRPr sz="96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1pPr>
            <a:lvl2pPr marR="0" lvl="1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Kirang Haerang"/>
              <a:buNone/>
              <a:defRPr sz="8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2pPr>
            <a:lvl3pPr marR="0" lvl="2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Kirang Haerang"/>
              <a:buNone/>
              <a:defRPr sz="8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3pPr>
            <a:lvl4pPr marR="0" lvl="3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Kirang Haerang"/>
              <a:buNone/>
              <a:defRPr sz="8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4pPr>
            <a:lvl5pPr marR="0" lvl="4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Kirang Haerang"/>
              <a:buNone/>
              <a:defRPr sz="8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5pPr>
            <a:lvl6pPr marR="0" lvl="5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Kirang Haerang"/>
              <a:buNone/>
              <a:defRPr sz="8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6pPr>
            <a:lvl7pPr marR="0" lvl="6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Kirang Haerang"/>
              <a:buNone/>
              <a:defRPr sz="8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7pPr>
            <a:lvl8pPr marR="0" lvl="7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Kirang Haerang"/>
              <a:buNone/>
              <a:defRPr sz="8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8pPr>
            <a:lvl9pPr marR="0" lvl="8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Kirang Haerang"/>
              <a:buNone/>
              <a:defRPr sz="8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9pPr>
          </a:lstStyle>
          <a:p>
            <a:endParaRPr lang="en-US" sz="4400" b="1" kern="0" dirty="0">
              <a:solidFill>
                <a:srgbClr val="FAB6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FEFD7B-6374-E0B9-5219-77EA2F6D6788}"/>
              </a:ext>
            </a:extLst>
          </p:cNvPr>
          <p:cNvSpPr/>
          <p:nvPr/>
        </p:nvSpPr>
        <p:spPr>
          <a:xfrm>
            <a:off x="8629521" y="5934670"/>
            <a:ext cx="34547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sr-Cyrl-RS" sz="5400" b="1" cap="none" spc="0" dirty="0">
                <a:ln/>
                <a:solidFill>
                  <a:srgbClr val="07970E"/>
                </a:solidFill>
                <a:effectLst/>
              </a:rPr>
              <a:t>9. 2. 2026.</a:t>
            </a:r>
            <a:endParaRPr lang="en-US" sz="5400" b="1" cap="none" spc="0" dirty="0">
              <a:ln/>
              <a:solidFill>
                <a:srgbClr val="07970E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0329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47" y="397500"/>
            <a:ext cx="5596400" cy="763600"/>
          </a:xfrm>
        </p:spPr>
        <p:txBody>
          <a:bodyPr/>
          <a:lstStyle/>
          <a:p>
            <a:pPr algn="l"/>
            <a:r>
              <a:rPr lang="sr-Cyrl-RS" sz="3200" dirty="0">
                <a:solidFill>
                  <a:schemeClr val="accent6"/>
                </a:solidFill>
              </a:rPr>
              <a:t>Реши </a:t>
            </a:r>
            <a:br>
              <a:rPr lang="sr-Cyrl-RS" sz="3200" dirty="0">
                <a:solidFill>
                  <a:schemeClr val="accent6"/>
                </a:solidFill>
              </a:rPr>
            </a:br>
            <a:r>
              <a:rPr lang="sr-Cyrl-RS" sz="3200" dirty="0">
                <a:solidFill>
                  <a:schemeClr val="accent6"/>
                </a:solidFill>
              </a:rPr>
              <a:t>задатке</a:t>
            </a:r>
            <a:endParaRPr lang="en-US" sz="3200" dirty="0">
              <a:solidFill>
                <a:schemeClr val="accent6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E110F7-0052-D488-DCBA-ADC3CB274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63" y="115502"/>
            <a:ext cx="9194486" cy="6662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4381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596" y="524149"/>
            <a:ext cx="6804210" cy="928796"/>
          </a:xfrm>
        </p:spPr>
        <p:txBody>
          <a:bodyPr/>
          <a:lstStyle/>
          <a:p>
            <a:pPr algn="l"/>
            <a:r>
              <a:rPr lang="sr-Cyrl-RS" sz="3200" dirty="0">
                <a:solidFill>
                  <a:schemeClr val="accent6"/>
                </a:solidFill>
              </a:rPr>
              <a:t>Решења</a:t>
            </a:r>
            <a:endParaRPr lang="en-US" sz="3200" dirty="0">
              <a:solidFill>
                <a:schemeClr val="accent6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4E8E92-1CA1-14DD-0B8A-D0CD19BBF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1701" y="44525"/>
            <a:ext cx="8620371" cy="676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1563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C6E3E-6240-2B57-E9CD-C7832B0CF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F2A7-C313-A100-7B79-A0C439CC7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596" y="524149"/>
            <a:ext cx="6804210" cy="928796"/>
          </a:xfrm>
        </p:spPr>
        <p:txBody>
          <a:bodyPr/>
          <a:lstStyle/>
          <a:p>
            <a:pPr algn="l"/>
            <a:r>
              <a:rPr lang="sr-Cyrl-RS" sz="3200" dirty="0">
                <a:solidFill>
                  <a:schemeClr val="accent6"/>
                </a:solidFill>
              </a:rPr>
              <a:t>Решења</a:t>
            </a:r>
            <a:endParaRPr lang="en-US" sz="3200" dirty="0">
              <a:solidFill>
                <a:schemeClr val="accent6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1E8ADB-77F4-1DD4-A20D-D81E5E511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64" y="1452945"/>
            <a:ext cx="11775071" cy="529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6395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In love face with no fill">
            <a:extLst>
              <a:ext uri="{FF2B5EF4-FFF2-40B4-BE49-F238E27FC236}">
                <a16:creationId xmlns:a16="http://schemas.microsoft.com/office/drawing/2014/main" id="{65BFEC13-B0BF-FB43-4F52-62C8C28DA6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9665" y="569166"/>
            <a:ext cx="914400" cy="914400"/>
          </a:xfrm>
          <a:prstGeom prst="rect">
            <a:avLst/>
          </a:prstGeom>
        </p:spPr>
      </p:pic>
      <p:pic>
        <p:nvPicPr>
          <p:cNvPr id="4" name="Graphic 3" descr="In love face with no fill">
            <a:extLst>
              <a:ext uri="{FF2B5EF4-FFF2-40B4-BE49-F238E27FC236}">
                <a16:creationId xmlns:a16="http://schemas.microsoft.com/office/drawing/2014/main" id="{6BF7EE5C-AF1F-9F1F-0BCE-2EE3B174B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53069" y="569166"/>
            <a:ext cx="914400" cy="914400"/>
          </a:xfrm>
          <a:prstGeom prst="rect">
            <a:avLst/>
          </a:prstGeom>
        </p:spPr>
      </p:pic>
      <p:pic>
        <p:nvPicPr>
          <p:cNvPr id="5" name="Graphic 4" descr="In love face with no fill">
            <a:extLst>
              <a:ext uri="{FF2B5EF4-FFF2-40B4-BE49-F238E27FC236}">
                <a16:creationId xmlns:a16="http://schemas.microsoft.com/office/drawing/2014/main" id="{F1A0DC8B-D65C-1867-75AE-F1FC61C10C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8089" y="550503"/>
            <a:ext cx="914400" cy="914400"/>
          </a:xfrm>
          <a:prstGeom prst="rect">
            <a:avLst/>
          </a:prstGeom>
        </p:spPr>
      </p:pic>
      <p:pic>
        <p:nvPicPr>
          <p:cNvPr id="6" name="Graphic 5" descr="In love face with no fill">
            <a:extLst>
              <a:ext uri="{FF2B5EF4-FFF2-40B4-BE49-F238E27FC236}">
                <a16:creationId xmlns:a16="http://schemas.microsoft.com/office/drawing/2014/main" id="{CA9337F3-81B1-B3A0-0F98-EADA00A712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31493" y="550503"/>
            <a:ext cx="914400" cy="914400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361F697-6CE0-1298-863C-C0B5AFA8E4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219737"/>
              </p:ext>
            </p:extLst>
          </p:nvPr>
        </p:nvGraphicFramePr>
        <p:xfrm>
          <a:off x="999241" y="1756614"/>
          <a:ext cx="10406785" cy="456774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11513">
                  <a:extLst>
                    <a:ext uri="{9D8B030D-6E8A-4147-A177-3AD203B41FA5}">
                      <a16:colId xmlns:a16="http://schemas.microsoft.com/office/drawing/2014/main" val="204082109"/>
                    </a:ext>
                  </a:extLst>
                </a:gridCol>
                <a:gridCol w="3297636">
                  <a:extLst>
                    <a:ext uri="{9D8B030D-6E8A-4147-A177-3AD203B41FA5}">
                      <a16:colId xmlns:a16="http://schemas.microsoft.com/office/drawing/2014/main" val="2547632406"/>
                    </a:ext>
                  </a:extLst>
                </a:gridCol>
                <a:gridCol w="3297636">
                  <a:extLst>
                    <a:ext uri="{9D8B030D-6E8A-4147-A177-3AD203B41FA5}">
                      <a16:colId xmlns:a16="http://schemas.microsoft.com/office/drawing/2014/main" val="1052311266"/>
                    </a:ext>
                  </a:extLst>
                </a:gridCol>
              </a:tblGrid>
              <a:tr h="581233">
                <a:tc>
                  <a:txBody>
                    <a:bodyPr/>
                    <a:lstStyle/>
                    <a:p>
                      <a:r>
                        <a:rPr lang="sr-Cyrl-RS" dirty="0">
                          <a:solidFill>
                            <a:sysClr val="windowText" lastClr="000000"/>
                          </a:solidFill>
                        </a:rPr>
                        <a:t>ТИТУЛА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>
                          <a:solidFill>
                            <a:sysClr val="windowText" lastClr="000000"/>
                          </a:solidFill>
                        </a:rPr>
                        <a:t>Услов за доделу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>
                          <a:solidFill>
                            <a:sysClr val="windowText" lastClr="000000"/>
                          </a:solidFill>
                        </a:rPr>
                        <a:t>Број ученика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8791137"/>
                  </a:ext>
                </a:extLst>
              </a:tr>
              <a:tr h="1300899">
                <a:tc>
                  <a:txBody>
                    <a:bodyPr/>
                    <a:lstStyle/>
                    <a:p>
                      <a:r>
                        <a:rPr lang="sr-Cyrl-RS" b="1" dirty="0">
                          <a:solidFill>
                            <a:sysClr val="windowText" lastClr="000000"/>
                          </a:solidFill>
                        </a:rPr>
                        <a:t>ДЕТЕКТИВ У УСПОНУ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ysClr val="windowText" lastClr="000000"/>
                          </a:solidFill>
                        </a:rPr>
                        <a:t>Тачно урађена табела и барем две неједначине из 2. задатка.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4261293"/>
                  </a:ext>
                </a:extLst>
              </a:tr>
              <a:tr h="1576410">
                <a:tc>
                  <a:txBody>
                    <a:bodyPr/>
                    <a:lstStyle/>
                    <a:p>
                      <a:r>
                        <a:rPr lang="sr-Cyrl-RS" b="1" dirty="0">
                          <a:solidFill>
                            <a:sysClr val="windowText" lastClr="000000"/>
                          </a:solidFill>
                        </a:rPr>
                        <a:t>ЛОВАЦ НА СКУП РЕШЕЊА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ysClr val="windowText" lastClr="000000"/>
                          </a:solidFill>
                        </a:rPr>
                        <a:t>Тачно решена прва два задатка и барем један текстуални задатак</a:t>
                      </a:r>
                    </a:p>
                    <a:p>
                      <a:r>
                        <a:rPr lang="ru-RU" dirty="0">
                          <a:solidFill>
                            <a:sysClr val="windowText" lastClr="000000"/>
                          </a:solidFill>
                        </a:rPr>
                        <a:t>(3. или 4. задатак).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2234920"/>
                  </a:ext>
                </a:extLst>
              </a:tr>
              <a:tr h="1109199">
                <a:tc>
                  <a:txBody>
                    <a:bodyPr/>
                    <a:lstStyle/>
                    <a:p>
                      <a:r>
                        <a:rPr lang="sr-Cyrl-RS" b="1" dirty="0">
                          <a:solidFill>
                            <a:sysClr val="windowText" lastClr="000000"/>
                          </a:solidFill>
                        </a:rPr>
                        <a:t>МАЈСТОР ЗА НЕЈЕДНАЧИНЕ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ysClr val="windowText" lastClr="000000"/>
                          </a:solidFill>
                        </a:rPr>
                        <a:t>Успешно састављен 5. задатак.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1919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1468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ТАЧНО - НЕТАЧНО</a:t>
            </a:r>
            <a:endParaRPr lang="en-US" sz="4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4FBB170-DBDD-5CDE-6636-4B91F21F77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6262" indent="0">
              <a:buNone/>
            </a:pPr>
            <a:r>
              <a:rPr lang="sr-Cyrl-RS" dirty="0"/>
              <a:t>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92730" y="1461156"/>
            <a:ext cx="12377394" cy="1967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4267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9pPr>
          </a:lstStyle>
          <a:p>
            <a:r>
              <a:rPr lang="sr-Cyrl-RS" sz="6000" b="1" kern="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Уколико је одговор </a:t>
            </a:r>
            <a:r>
              <a:rPr lang="sr-Cyrl-RS" sz="6000" b="1" kern="0" dirty="0">
                <a:solidFill>
                  <a:srgbClr val="0AD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тачан </a:t>
            </a:r>
          </a:p>
          <a:p>
            <a:r>
              <a:rPr lang="sr-Cyrl-RS" sz="6000" b="1" kern="0" dirty="0">
                <a:solidFill>
                  <a:srgbClr val="0AD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 да подигнете </a:t>
            </a:r>
          </a:p>
          <a:p>
            <a:r>
              <a:rPr lang="sr-Cyrl-RS" sz="6000" b="1" kern="0" dirty="0">
                <a:solidFill>
                  <a:srgbClr val="0AD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зелену бојицу</a:t>
            </a:r>
            <a:r>
              <a:rPr lang="sr-Cyrl-RS" sz="6000" b="1" kern="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Cyrl-RS" sz="6000" b="1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6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уколико је нетачан </a:t>
            </a:r>
          </a:p>
          <a:p>
            <a:r>
              <a:rPr lang="sr-Cyrl-RS" sz="6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црвену бојицу</a:t>
            </a:r>
            <a:r>
              <a:rPr lang="sr-Cyrl-RS" sz="6000" b="1" kern="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Cyrl-RS" sz="60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sr-Cyrl-RS" sz="2800" b="1" kern="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8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800" b="1" kern="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7694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E9F73-5A8B-FAE5-46A2-A29BB053F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8B2E08-62ED-1015-77FE-91038AA8AF59}"/>
              </a:ext>
            </a:extLst>
          </p:cNvPr>
          <p:cNvSpPr/>
          <p:nvPr/>
        </p:nvSpPr>
        <p:spPr>
          <a:xfrm>
            <a:off x="829559" y="1129107"/>
            <a:ext cx="10096107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914400" indent="-914400" algn="ctr">
              <a:buAutoNum type="arabicPeriod"/>
            </a:pP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Непознати сабирак израчунавамо тако што од збира одузмемо познати сабирак.</a:t>
            </a:r>
            <a:endParaRPr lang="en-US" sz="5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+ 5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n/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cap="none" spc="0" dirty="0">
              <a:ln/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cap="none" spc="0" dirty="0">
              <a:ln/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CDD640-056B-8482-7F93-CCE77F73DB6D}"/>
              </a:ext>
            </a:extLst>
          </p:cNvPr>
          <p:cNvSpPr/>
          <p:nvPr/>
        </p:nvSpPr>
        <p:spPr>
          <a:xfrm>
            <a:off x="7536674" y="4485051"/>
            <a:ext cx="332148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sr-Cyrl-RS" sz="7200" b="1" dirty="0">
                <a:ln/>
                <a:solidFill>
                  <a:srgbClr val="0AD414"/>
                </a:solidFill>
              </a:rPr>
              <a:t>ТАЧНО</a:t>
            </a:r>
            <a:endParaRPr lang="en-US" sz="7200" b="1" cap="none" spc="0" dirty="0">
              <a:ln/>
              <a:solidFill>
                <a:srgbClr val="0AD41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5527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th Subject for Elementary - 1st Grade: Time by Slidesgo">
  <a:themeElements>
    <a:clrScheme name="Simple Light">
      <a:dk1>
        <a:srgbClr val="FDF7E4"/>
      </a:dk1>
      <a:lt1>
        <a:srgbClr val="FCC276"/>
      </a:lt1>
      <a:dk2>
        <a:srgbClr val="FCB55C"/>
      </a:dk2>
      <a:lt2>
        <a:srgbClr val="FF9166"/>
      </a:lt2>
      <a:accent1>
        <a:srgbClr val="FF5329"/>
      </a:accent1>
      <a:accent2>
        <a:srgbClr val="61C0B8"/>
      </a:accent2>
      <a:accent3>
        <a:srgbClr val="299888"/>
      </a:accent3>
      <a:accent4>
        <a:srgbClr val="8585A0"/>
      </a:accent4>
      <a:accent5>
        <a:srgbClr val="57576D"/>
      </a:accent5>
      <a:accent6>
        <a:srgbClr val="363549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Subject for Elementary - 1st Grade_ Time by Slidesgo</Template>
  <TotalTime>2883</TotalTime>
  <Words>375</Words>
  <Application>Microsoft Office PowerPoint</Application>
  <PresentationFormat>Widescreen</PresentationFormat>
  <Paragraphs>81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Arial Black</vt:lpstr>
      <vt:lpstr>Bebas Neue</vt:lpstr>
      <vt:lpstr>Calibri</vt:lpstr>
      <vt:lpstr>Darker Grotesque SemiBold</vt:lpstr>
      <vt:lpstr>Kirang Haerang</vt:lpstr>
      <vt:lpstr>Nunito</vt:lpstr>
      <vt:lpstr>Proxima Nova</vt:lpstr>
      <vt:lpstr>Proxima Nova Semibold</vt:lpstr>
      <vt:lpstr>Times New Roman</vt:lpstr>
      <vt:lpstr>Math Subject for Elementary - 1st Grade: Time by Slidesgo</vt:lpstr>
      <vt:lpstr>Slidesgo Final Pages</vt:lpstr>
      <vt:lpstr>1_Slidesgo Final Pages</vt:lpstr>
      <vt:lpstr> </vt:lpstr>
      <vt:lpstr>Примери из свакодневног живота: </vt:lpstr>
      <vt:lpstr>Неједначине са  сабирањем и одузимањем у скупу N0;  Израчунавамо непознати умањилац - вежбање</vt:lpstr>
      <vt:lpstr>Реши  задатке</vt:lpstr>
      <vt:lpstr>Решења</vt:lpstr>
      <vt:lpstr>Решења</vt:lpstr>
      <vt:lpstr>PowerPoint Presentation</vt:lpstr>
      <vt:lpstr>ТАЧНО - НЕТАЧНО</vt:lpstr>
      <vt:lpstr> </vt:lpstr>
      <vt:lpstr> </vt:lpstr>
      <vt:lpstr> </vt:lpstr>
      <vt:lpstr> </vt:lpstr>
      <vt:lpstr> </vt:lpstr>
      <vt:lpstr>  </vt:lpstr>
      <vt:lpstr>Шта смо научили?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Predrag</dc:creator>
  <cp:lastModifiedBy>Marija Milinkovic</cp:lastModifiedBy>
  <cp:revision>262</cp:revision>
  <dcterms:created xsi:type="dcterms:W3CDTF">2023-02-16T19:21:58Z</dcterms:created>
  <dcterms:modified xsi:type="dcterms:W3CDTF">2026-02-08T19:09:20Z</dcterms:modified>
</cp:coreProperties>
</file>