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341" r:id="rId2"/>
    <p:sldId id="408" r:id="rId3"/>
    <p:sldId id="48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436" r:id="rId22"/>
    <p:sldId id="437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453" r:id="rId34"/>
    <p:sldId id="521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258" r:id="rId43"/>
    <p:sldId id="482" r:id="rId44"/>
    <p:sldId id="585" r:id="rId45"/>
    <p:sldId id="484" r:id="rId46"/>
    <p:sldId id="586" r:id="rId47"/>
    <p:sldId id="385" r:id="rId48"/>
    <p:sldId id="588" r:id="rId49"/>
    <p:sldId id="279" r:id="rId50"/>
    <p:sldId id="587" r:id="rId51"/>
    <p:sldId id="480" r:id="rId52"/>
    <p:sldId id="481" r:id="rId53"/>
    <p:sldId id="48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  <a:srgbClr val="A62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22" autoAdjust="0"/>
  </p:normalViewPr>
  <p:slideViewPr>
    <p:cSldViewPr>
      <p:cViewPr>
        <p:scale>
          <a:sx n="73" d="100"/>
          <a:sy n="73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F73C-163A-454C-8FF3-005B0E83081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6FFD-1BDC-4514-B131-E024A4ABD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6FFD-1BDC-4514-B131-E024A4ABDD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3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C75E-2F72-4696-A765-27ECA958932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jpeg"/><Relationship Id="rId1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SLAGALICA%20(&#352;PICA)%20(1)(2).mp3" TargetMode="Externa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21" y="5116866"/>
            <a:ext cx="7253808" cy="924475"/>
          </a:xfrm>
        </p:spPr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048000"/>
            <a:ext cx="82926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Слагалица</a:t>
            </a:r>
            <a:endParaRPr lang="en-US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2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0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25403"/>
            <a:ext cx="1209328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0" y="6025403"/>
            <a:ext cx="1221087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861047"/>
            <a:ext cx="1659402" cy="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0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861047"/>
            <a:ext cx="1659402" cy="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6" y="6014197"/>
            <a:ext cx="1070576" cy="7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4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861047"/>
            <a:ext cx="1659402" cy="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6" y="6014197"/>
            <a:ext cx="1070576" cy="7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1" y="5306811"/>
            <a:ext cx="1079705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861047"/>
            <a:ext cx="1659402" cy="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6" y="6014197"/>
            <a:ext cx="1070576" cy="7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1" y="5306811"/>
            <a:ext cx="1079705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32" y="4555779"/>
            <a:ext cx="1057568" cy="74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861047"/>
            <a:ext cx="1659402" cy="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6" y="6014197"/>
            <a:ext cx="1070576" cy="7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1" y="5306811"/>
            <a:ext cx="1079705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6" y="4583206"/>
            <a:ext cx="1057568" cy="74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64" y="3849820"/>
            <a:ext cx="1461655" cy="7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924475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1" y="1544321"/>
            <a:ext cx="1029529" cy="6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15"/>
            <a:ext cx="1512168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1" y="6025403"/>
            <a:ext cx="1195012" cy="7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89" y="5301208"/>
            <a:ext cx="1353344" cy="7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6" y="4577603"/>
            <a:ext cx="129109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861047"/>
            <a:ext cx="1659402" cy="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6" y="6014197"/>
            <a:ext cx="1070576" cy="7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1" y="5306811"/>
            <a:ext cx="1079705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6" y="4583206"/>
            <a:ext cx="1057568" cy="74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64" y="3849820"/>
            <a:ext cx="1461655" cy="7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5"/>
            <a:ext cx="18722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2447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en-US" sz="1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7"/>
            <a:ext cx="9144000" cy="51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FF00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1198" y="3869434"/>
            <a:ext cx="3756211" cy="11437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546188"/>
            <a:ext cx="3756211" cy="121942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86896" y="5013176"/>
            <a:ext cx="3756211" cy="11713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3610" y="2725875"/>
            <a:ext cx="3787588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3526" y="399921"/>
            <a:ext cx="3787586" cy="114626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545337"/>
            <a:ext cx="3787588" cy="11805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3610" y="3869434"/>
            <a:ext cx="3787588" cy="114374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399921"/>
            <a:ext cx="3756213" cy="1145416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798" y="5013176"/>
            <a:ext cx="3787588" cy="1193758"/>
          </a:xfrm>
          <a:prstGeom prst="roundRect">
            <a:avLst/>
          </a:prstGeom>
          <a:solidFill>
            <a:srgbClr val="FF00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2"/>
            <a:ext cx="3756211" cy="1117271"/>
          </a:xfrm>
          <a:prstGeom prst="roundRect">
            <a:avLst/>
          </a:prstGeom>
          <a:solidFill>
            <a:srgbClr val="FF00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21"/>
            <a:ext cx="1728192" cy="11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6189"/>
            <a:ext cx="1712006" cy="1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2" y="2775324"/>
            <a:ext cx="1541512" cy="1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3878003"/>
            <a:ext cx="1615263" cy="11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379555"/>
            <a:ext cx="1684018" cy="11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6189"/>
            <a:ext cx="1390239" cy="12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227"/>
            <a:ext cx="1800199" cy="1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5" y="5011838"/>
            <a:ext cx="1618025" cy="1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6" y="5043893"/>
            <a:ext cx="1553872" cy="1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2775324"/>
            <a:ext cx="1323978" cy="1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14700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3400" y="1981200"/>
            <a:ext cx="4004417" cy="2514600"/>
          </a:xfrm>
        </p:spPr>
        <p:txBody>
          <a:bodyPr>
            <a:normAutofit/>
          </a:bodyPr>
          <a:lstStyle/>
          <a:p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22339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27015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04379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56751"/>
            <a:ext cx="1656183" cy="7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57284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56751"/>
            <a:ext cx="1656183" cy="7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2636912"/>
            <a:ext cx="165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74635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56751"/>
            <a:ext cx="1656183" cy="7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2636912"/>
            <a:ext cx="165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3" y="3501008"/>
            <a:ext cx="16504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657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56751"/>
            <a:ext cx="1656183" cy="7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2636912"/>
            <a:ext cx="165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3" y="3501008"/>
            <a:ext cx="16504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4291635"/>
            <a:ext cx="1650464" cy="8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05779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56751"/>
            <a:ext cx="1656183" cy="7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2636912"/>
            <a:ext cx="165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3" y="3501008"/>
            <a:ext cx="16504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4291635"/>
            <a:ext cx="1650464" cy="8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5157193"/>
            <a:ext cx="165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32381"/>
              </p:ext>
            </p:extLst>
          </p:nvPr>
        </p:nvGraphicFramePr>
        <p:xfrm>
          <a:off x="1475656" y="188640"/>
          <a:ext cx="6096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92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16288"/>
            <a:ext cx="1650463" cy="8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56751"/>
            <a:ext cx="1656183" cy="7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2636912"/>
            <a:ext cx="16561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3" y="3501008"/>
            <a:ext cx="16504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4291635"/>
            <a:ext cx="1650464" cy="8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5157193"/>
            <a:ext cx="165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5961857"/>
            <a:ext cx="1656182" cy="8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3733800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US" sz="1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5400" y="1828800"/>
            <a:ext cx="7391400" cy="4343400"/>
          </a:xfrm>
        </p:spPr>
        <p:txBody>
          <a:bodyPr>
            <a:normAutofit/>
          </a:bodyPr>
          <a:lstStyle/>
          <a:p>
            <a:endParaRPr lang="sr-Latn-R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85431"/>
              </p:ext>
            </p:extLst>
          </p:nvPr>
        </p:nvGraphicFramePr>
        <p:xfrm>
          <a:off x="892113" y="2204864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AutoNum type="arabicPeriod"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ru-RU" sz="3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96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852825"/>
              </p:ext>
            </p:extLst>
          </p:nvPr>
        </p:nvGraphicFramePr>
        <p:xfrm>
          <a:off x="892113" y="2204864"/>
          <a:ext cx="714375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AutoNum type="arabicPeriod"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ru-RU" sz="3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96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22" y="4509120"/>
            <a:ext cx="39610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814016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Болесник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три спрата?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               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86" y="4437111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47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0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41992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Болесник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три спрата?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               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86" y="4437111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1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618544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Где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 били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Кађа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Нађа?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6802"/>
            <a:ext cx="2160240" cy="213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3999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680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5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2495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Где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 били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Кађа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Нађа?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3999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55668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Које боје су крушке које      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су уродиле?</a:t>
                      </a:r>
                    </a:p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                              </a:t>
                      </a: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2088232" cy="19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088232" cy="19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143125" cy="19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745240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Које боје су крушке које      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су уродиле?</a:t>
                      </a:r>
                    </a:p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                              </a:t>
                      </a: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2088232" cy="19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976" y="4293096"/>
            <a:ext cx="9144000" cy="9244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endParaRPr lang="en-US" sz="1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332656"/>
            <a:ext cx="9144000" cy="63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0" y="2895600"/>
            <a:ext cx="6286913" cy="924475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95718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0800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1411941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95718" y="1425388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5282" y="1411941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7529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95718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595282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2012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95718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13212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8768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5718" y="4872318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72870" y="48768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0635" y="582257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73306" y="5813613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72870" y="580958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30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36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4035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3600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44035" y="2321859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339788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321859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530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436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342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953000" y="5786718"/>
            <a:ext cx="3048000" cy="9412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23532" y="138581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3" y="13710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9" y="136151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24" y="13710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2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44" y="1306046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2" y="127992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77" y="127992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35" y="128886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86" y="128886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8254311" y="2222319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31505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66" y="234315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29722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50" y="230021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23565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12" y="233978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32073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50" y="229496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20" y="23565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231233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07" y="229522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9" y="230644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55" y="5803070"/>
            <a:ext cx="814781" cy="90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69" y="5786717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54" y="5822287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5791200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6" y="5812763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13" y="5795391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23" y="5791200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55" y="5797334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09" y="5843587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39" y="5781955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93" y="5741890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27" y="5825679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22" y="5741890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3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21" y="5777715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4" y="5799170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5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53" y="5769414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22" y="5781954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5" y="5786717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8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28" y="5795391"/>
            <a:ext cx="811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0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12" y="5769414"/>
            <a:ext cx="866788" cy="9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1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8" y="5841644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3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4" y="57228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4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5" y="5734716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5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5" y="57228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Picture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98" y="5750474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" name="Picture 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12" y="57228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12" y="57685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12" y="573815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" name="Picture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30" y="5777192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" name="Picture 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12" y="57228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2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87" y="5742131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3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3" y="573815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" name="Picture 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3" y="57228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2" y="572284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3" y="573815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Picture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21" y="5733423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Picture 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21" y="5742131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01" y="573815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0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45" y="5809587"/>
            <a:ext cx="87344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4" y="5747807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81" y="5730248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" name="Picture 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3" y="5791200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" name="Picture 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12" y="5774017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5" name="Picture 6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4" y="5756554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" name="Picture 6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791200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" name="Picture 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19" y="5734716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" name="Picture 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1" y="5756554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81" y="5714055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" name="Picture 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4" y="5707113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" name="Picture 7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2" y="5716490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" name="Picture 7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5703246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" name="Picture 7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4" y="5722840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" name="Picture 7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87" y="5716490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" name="Picture 7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0" y="5686819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" name="Picture 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38" y="5707113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" name="Picture 7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19" y="5730248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18" y="5687748"/>
            <a:ext cx="8715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" name="Picture 8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57" y="580980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" name="Picture 8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93" y="58157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" name="Picture 8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7" y="582771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AGALICA (ŠPICA) (1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24" y="99181"/>
            <a:ext cx="1458461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96952"/>
            <a:ext cx="4191000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34815"/>
            <a:ext cx="30480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34815"/>
            <a:ext cx="2895600" cy="7621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1048"/>
            <a:ext cx="30480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861048"/>
            <a:ext cx="2895600" cy="72215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074" y="1529760"/>
            <a:ext cx="26670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95" y="819271"/>
            <a:ext cx="25908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680"/>
            <a:ext cx="2514600" cy="737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529759"/>
            <a:ext cx="2590800" cy="705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91" y="819271"/>
            <a:ext cx="2514600" cy="7102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3461"/>
            <a:ext cx="2438400" cy="7258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075" y="4583206"/>
            <a:ext cx="2667000" cy="7180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94" y="5301208"/>
            <a:ext cx="2590801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019800"/>
            <a:ext cx="25146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577603"/>
            <a:ext cx="2590800" cy="729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144" y="5306811"/>
            <a:ext cx="2514600" cy="71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19800"/>
            <a:ext cx="2438400" cy="752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" y="81680"/>
            <a:ext cx="1826325" cy="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0873"/>
            <a:ext cx="1676400" cy="6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321"/>
            <a:ext cx="1483568" cy="6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7" y="2234815"/>
            <a:ext cx="1753837" cy="7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181"/>
            <a:ext cx="1228885" cy="7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3048"/>
            <a:ext cx="1102568" cy="7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12212375</TotalTime>
  <Words>424</Words>
  <Application>Microsoft Office PowerPoint</Application>
  <PresentationFormat>On-screen Show (4:3)</PresentationFormat>
  <Paragraphs>308</Paragraphs>
  <Slides>53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381</cp:revision>
  <dcterms:created xsi:type="dcterms:W3CDTF">2019-11-18T17:49:32Z</dcterms:created>
  <dcterms:modified xsi:type="dcterms:W3CDTF">2025-03-19T04:02:37Z</dcterms:modified>
</cp:coreProperties>
</file>