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8" r:id="rId10"/>
    <p:sldId id="279" r:id="rId11"/>
    <p:sldId id="280" r:id="rId12"/>
    <p:sldId id="28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1" d="100"/>
          <a:sy n="71" d="100"/>
        </p:scale>
        <p:origin x="-69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10-Nov-21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10-Nov-21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10-Nov-21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10-Nov-21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10-Nov-21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10-Nov-21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10-Nov-21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10-Nov-21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10-Nov-21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10-Nov-21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10-Nov-21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10-Nov-21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10-Nov-21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10-Nov-21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10-Nov-21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10-Nov-21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10-Nov-21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1221" y="750816"/>
            <a:ext cx="8915399" cy="2262781"/>
          </a:xfrm>
        </p:spPr>
        <p:txBody>
          <a:bodyPr>
            <a:normAutofit/>
          </a:bodyPr>
          <a:lstStyle/>
          <a:p>
            <a:r>
              <a:rPr lang="sr-Cyrl-RS" sz="6000" b="1" i="1" dirty="0" smtClean="0">
                <a:solidFill>
                  <a:schemeClr val="bg1"/>
                </a:solidFill>
              </a:rPr>
              <a:t>РЕЧЕНИЧНИ ЧЛАНОВИ : предикат и субјекат</a:t>
            </a:r>
            <a:endParaRPr lang="en-US" sz="6000" b="1" i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8788" y="5344735"/>
            <a:ext cx="2279561" cy="4378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Дубравка</a:t>
            </a:r>
            <a:r>
              <a:rPr lang="sr-Cyrl-RS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sr-Cyrl-RS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Ј.</a:t>
            </a:r>
            <a:endParaRPr lang="en-US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7336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776"/>
    </mc:Choice>
    <mc:Fallback xmlns="">
      <p:transition spd="slow" advTm="437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5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08" y="195848"/>
            <a:ext cx="8911687" cy="1280890"/>
          </a:xfrm>
        </p:spPr>
        <p:txBody>
          <a:bodyPr/>
          <a:lstStyle/>
          <a:p>
            <a:r>
              <a:rPr lang="sr-Cyrl-RS" b="1" dirty="0" smtClean="0">
                <a:solidFill>
                  <a:schemeClr val="bg1"/>
                </a:solidFill>
              </a:rPr>
              <a:t>Провежбајмо!</a:t>
            </a:r>
            <a:br>
              <a:rPr lang="sr-Cyrl-RS" b="1" dirty="0" smtClean="0">
                <a:solidFill>
                  <a:schemeClr val="bg1"/>
                </a:solidFill>
              </a:rPr>
            </a:br>
            <a:r>
              <a:rPr lang="sr-Cyrl-RS" b="1" dirty="0" smtClean="0">
                <a:solidFill>
                  <a:schemeClr val="bg1"/>
                </a:solidFill>
              </a:rPr>
              <a:t>ПРОНАЂИМО СУБЈЕКТЕ У ТЕКСТУ...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7010" y="1576667"/>
            <a:ext cx="10360038" cy="4193068"/>
          </a:xfrm>
        </p:spPr>
        <p:txBody>
          <a:bodyPr>
            <a:noAutofit/>
          </a:bodyPr>
          <a:lstStyle/>
          <a:p>
            <a:r>
              <a:rPr lang="ru-RU" sz="3200" i="1" dirty="0">
                <a:solidFill>
                  <a:schemeClr val="bg1"/>
                </a:solidFill>
                <a:ea typeface="Verdana" pitchFamily="34" charset="0"/>
              </a:rPr>
              <a:t>Војвођани такође имају доста избора, када је реч о рекама у нашој земљи, јер су им ту Дунав, Тиса, Бегеј и Тамиш. Ове реке пружају најлепше задовољство у риболову, одмору и </a:t>
            </a:r>
            <a:r>
              <a:rPr lang="ru-RU" sz="3200" i="1" dirty="0" smtClean="0">
                <a:solidFill>
                  <a:schemeClr val="bg1"/>
                </a:solidFill>
                <a:ea typeface="Verdana" pitchFamily="34" charset="0"/>
              </a:rPr>
              <a:t>предивним </a:t>
            </a:r>
            <a:r>
              <a:rPr lang="ru-RU" sz="3200" i="1" dirty="0">
                <a:solidFill>
                  <a:schemeClr val="bg1"/>
                </a:solidFill>
                <a:ea typeface="Verdana" pitchFamily="34" charset="0"/>
              </a:rPr>
              <a:t>крајолицима.</a:t>
            </a:r>
            <a:endParaRPr lang="en-US" sz="3200" i="1" dirty="0">
              <a:solidFill>
                <a:schemeClr val="bg1"/>
              </a:solidFill>
              <a:ea typeface="Verdana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1136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5627"/>
    </mc:Choice>
    <mc:Fallback xmlns="">
      <p:transition spd="slow" advTm="2956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extLst mod="1">
    <p:ext uri="{3A86A75C-4F4B-4683-9AE1-C65F6400EC91}">
      <p14:laserTraceLst xmlns:p14="http://schemas.microsoft.com/office/powerpoint/2010/main">
        <p14:tracePtLst>
          <p14:tracePt t="1337" x="6465888" y="4846638"/>
          <p14:tracePt t="2193" x="6465888" y="4870450"/>
          <p14:tracePt t="2223" x="6477000" y="4881563"/>
          <p14:tracePt t="3595" x="6477000" y="4894263"/>
          <p14:tracePt t="3617" x="6489700" y="4905375"/>
          <p14:tracePt t="3621" x="6500813" y="4905375"/>
          <p14:tracePt t="3627" x="6513513" y="4918075"/>
          <p14:tracePt t="3644" x="6524625" y="4929188"/>
          <p14:tracePt t="3660" x="6537325" y="4929188"/>
          <p14:tracePt t="6315" x="6584950" y="4929188"/>
          <p14:tracePt t="6979" x="6619875" y="4929188"/>
          <p14:tracePt t="6985" x="6667500" y="4929188"/>
          <p14:tracePt t="6988" x="6929438" y="4929188"/>
          <p14:tracePt t="7005" x="7227888" y="4881563"/>
          <p14:tracePt t="7021" x="7500938" y="4799013"/>
          <p14:tracePt t="7038" x="7643813" y="4656138"/>
          <p14:tracePt t="7055" x="7715250" y="4489450"/>
          <p14:tracePt t="7071" x="7715250" y="4275138"/>
          <p14:tracePt t="7088" x="7715250" y="4000500"/>
          <p14:tracePt t="7105" x="7715250" y="3786188"/>
          <p14:tracePt t="7121" x="7680325" y="3571875"/>
          <p14:tracePt t="7138" x="7643813" y="3429000"/>
          <p14:tracePt t="7155" x="7585075" y="3346450"/>
          <p14:tracePt t="7172" x="7537450" y="3309938"/>
          <p14:tracePt t="7172" x="7537450" y="3298825"/>
          <p14:tracePt t="7189" x="7489825" y="3251200"/>
          <p14:tracePt t="7207" x="7418388" y="3227388"/>
          <p14:tracePt t="7223" x="7323138" y="3179763"/>
          <p14:tracePt t="7240" x="7191375" y="3132138"/>
          <p14:tracePt t="7256" x="7119938" y="3095625"/>
          <p14:tracePt t="7273" x="7048500" y="3071813"/>
          <p14:tracePt t="7290" x="7024688" y="3071813"/>
          <p14:tracePt t="7307" x="6977063" y="3071813"/>
          <p14:tracePt t="7323" x="6953250" y="3071813"/>
          <p14:tracePt t="7340" x="6918325" y="3071813"/>
          <p14:tracePt t="7356" x="6905625" y="3071813"/>
          <p14:tracePt t="7373" x="6894513" y="3071813"/>
          <p14:tracePt t="7390" x="6881813" y="3071813"/>
          <p14:tracePt t="7406" x="6881813" y="3084513"/>
          <p14:tracePt t="7424" x="6881813" y="3095625"/>
          <p14:tracePt t="7440" x="6881813" y="3119438"/>
          <p14:tracePt t="7457" x="6881813" y="3132138"/>
          <p14:tracePt t="7473" x="6894513" y="3155950"/>
          <p14:tracePt t="7491" x="6918325" y="3167063"/>
          <p14:tracePt t="7507" x="6942138" y="3190875"/>
          <p14:tracePt t="7524" x="6977063" y="3190875"/>
          <p14:tracePt t="7540" x="7013575" y="3203575"/>
          <p14:tracePt t="7557" x="7061200" y="3203575"/>
          <p14:tracePt t="7574" x="7108825" y="3203575"/>
          <p14:tracePt t="7591" x="7167563" y="3227388"/>
          <p14:tracePt t="7607" x="7262813" y="3238500"/>
          <p14:tracePt t="7624" x="7346950" y="3251200"/>
          <p14:tracePt t="7641" x="7429500" y="3262313"/>
          <p14:tracePt t="7641" x="7453313" y="3262313"/>
          <p14:tracePt t="7658" x="7537450" y="3262313"/>
          <p14:tracePt t="7674" x="7656513" y="3262313"/>
          <p14:tracePt t="7691" x="7751763" y="3262313"/>
          <p14:tracePt t="7708" x="7823200" y="3262313"/>
          <p14:tracePt t="7724" x="7847013" y="3262313"/>
          <p14:tracePt t="7741" x="7881938" y="3262313"/>
          <p14:tracePt t="7758" x="7905750" y="3262313"/>
          <p14:tracePt t="7775" x="7929563" y="3275013"/>
          <p14:tracePt t="7791" x="7953375" y="3275013"/>
          <p14:tracePt t="7808" x="7966075" y="3275013"/>
          <p14:tracePt t="7824" x="7989888" y="3275013"/>
          <p14:tracePt t="7888" x="8001000" y="3275013"/>
          <p14:tracePt t="7910" x="8024813" y="3286125"/>
          <p14:tracePt t="7918" x="8024813" y="3298825"/>
          <p14:tracePt t="7925" x="8048625" y="3309938"/>
          <p14:tracePt t="7925" x="8048625" y="3322638"/>
          <p14:tracePt t="7942" x="8072438" y="3333750"/>
          <p14:tracePt t="7958" x="8096250" y="3346450"/>
          <p14:tracePt t="7975" x="8096250" y="3357563"/>
          <p14:tracePt t="7992" x="8108950" y="3370263"/>
          <p14:tracePt t="8114" x="8132763" y="3370263"/>
          <p14:tracePt t="8120" x="8143875" y="3370263"/>
          <p14:tracePt t="8125" x="8262938" y="3346450"/>
          <p14:tracePt t="8142" x="8453438" y="3227388"/>
          <p14:tracePt t="8159" x="8680450" y="3084513"/>
          <p14:tracePt t="8176" x="8823325" y="2989263"/>
          <p14:tracePt t="8193" x="8882063" y="2941638"/>
          <p14:tracePt t="8193" x="8894763" y="2917825"/>
          <p14:tracePt t="8210" x="8918575" y="2894013"/>
          <p14:tracePt t="8226" x="8929688" y="2870200"/>
          <p14:tracePt t="8243" x="8929688" y="2857500"/>
          <p14:tracePt t="8259" x="8942388" y="2846388"/>
          <p14:tracePt t="8276" x="8942388" y="2833688"/>
          <p14:tracePt t="8292" x="8953500" y="2822575"/>
          <p14:tracePt t="8309" x="8953500" y="2809875"/>
          <p14:tracePt t="8326" x="8977313" y="2774950"/>
          <p14:tracePt t="8343" x="8990013" y="2738438"/>
          <p14:tracePt t="8360" x="9001125" y="2727325"/>
          <p14:tracePt t="8376" x="9013825" y="2714625"/>
          <p14:tracePt t="8393" x="9024938" y="2690813"/>
          <p14:tracePt t="8409" x="9024938" y="2679700"/>
          <p14:tracePt t="8428" x="9024938" y="2667000"/>
          <p14:tracePt t="8443" x="9024938" y="2632075"/>
          <p14:tracePt t="8461" x="9024938" y="2584450"/>
          <p14:tracePt t="8477" x="9001125" y="2524125"/>
          <p14:tracePt t="8477" x="8990013" y="2513013"/>
          <p14:tracePt t="8495" x="8942388" y="2465388"/>
          <p14:tracePt t="8510" x="8799513" y="2405063"/>
          <p14:tracePt t="8527" x="8405813" y="2238375"/>
          <p14:tracePt t="8544" x="7834313" y="2084388"/>
          <p14:tracePt t="8561" x="7310438" y="2047875"/>
          <p14:tracePt t="8577" x="6715125" y="2047875"/>
          <p14:tracePt t="8594" x="6180138" y="2132013"/>
          <p14:tracePt t="8610" x="5561013" y="2262188"/>
          <p14:tracePt t="8627" x="5037138" y="2441575"/>
          <p14:tracePt t="8644" x="4619625" y="2584450"/>
          <p14:tracePt t="8660" x="4262438" y="2738438"/>
          <p14:tracePt t="8677" x="4037013" y="2905125"/>
          <p14:tracePt t="8694" x="3905250" y="3000375"/>
          <p14:tracePt t="8711" x="3786188" y="3155950"/>
          <p14:tracePt t="8711" x="3775075" y="3190875"/>
          <p14:tracePt t="8728" x="3775075" y="3333750"/>
          <p14:tracePt t="8744" x="3762375" y="3394075"/>
          <p14:tracePt t="8761" x="3762375" y="3524250"/>
          <p14:tracePt t="8761" x="3762375" y="3560763"/>
          <p14:tracePt t="8777" x="3762375" y="3667125"/>
          <p14:tracePt t="8793" x="3775075" y="3786188"/>
          <p14:tracePt t="8810" x="3786188" y="3881438"/>
          <p14:tracePt t="8827" x="3833813" y="3965575"/>
          <p14:tracePt t="8843" x="3857625" y="4024313"/>
          <p14:tracePt t="8860" x="3894138" y="4060825"/>
          <p14:tracePt t="8876" x="3917950" y="4095750"/>
          <p14:tracePt t="8893" x="3929063" y="4132263"/>
          <p14:tracePt t="8910" x="3941763" y="4132263"/>
          <p14:tracePt t="9275" x="3952875" y="4132263"/>
          <p14:tracePt t="9299" x="3952875" y="4108450"/>
          <p14:tracePt t="9311" x="3941763" y="4084638"/>
          <p14:tracePt t="9315" x="3929063" y="4037013"/>
          <p14:tracePt t="9328" x="3905250" y="3989388"/>
          <p14:tracePt t="9345" x="3894138" y="3941763"/>
          <p14:tracePt t="9362" x="3894138" y="3881438"/>
          <p14:tracePt t="9378" x="3881438" y="3833813"/>
          <p14:tracePt t="9395" x="3881438" y="3775075"/>
          <p14:tracePt t="9412" x="3952875" y="3727450"/>
          <p14:tracePt t="9428" x="4000500" y="3703638"/>
          <p14:tracePt t="9445" x="4108450" y="3690938"/>
          <p14:tracePt t="9462" x="4476750" y="3690938"/>
          <p14:tracePt t="9462" x="4560888" y="3714750"/>
          <p14:tracePt t="9479" x="4941888" y="3810000"/>
          <p14:tracePt t="9496" x="5275263" y="3905250"/>
          <p14:tracePt t="9512" x="5857875" y="4084638"/>
          <p14:tracePt t="9529" x="6203950" y="4167188"/>
          <p14:tracePt t="9546" x="6537325" y="4191000"/>
          <p14:tracePt t="9562" x="6823075" y="4191000"/>
          <p14:tracePt t="9579" x="6953250" y="4179888"/>
          <p14:tracePt t="9596" x="7000875" y="4132263"/>
          <p14:tracePt t="9612" x="7013575" y="4071938"/>
          <p14:tracePt t="9629" x="7024688" y="3976688"/>
          <p14:tracePt t="9646" x="7024688" y="3846513"/>
          <p14:tracePt t="9663" x="7013575" y="3762375"/>
          <p14:tracePt t="9679" x="6929438" y="3595688"/>
          <p14:tracePt t="9696" x="6751638" y="3298825"/>
          <p14:tracePt t="9713" x="6561138" y="3000375"/>
          <p14:tracePt t="9729" x="6310313" y="2703513"/>
          <p14:tracePt t="9746" x="6096000" y="2417763"/>
          <p14:tracePt t="9763" x="5870575" y="2214563"/>
          <p14:tracePt t="9779" x="5595938" y="2024063"/>
          <p14:tracePt t="9796" x="5322888" y="1846263"/>
          <p14:tracePt t="9813" x="5214938" y="1798638"/>
          <p14:tracePt t="9830" x="5072063" y="1798638"/>
          <p14:tracePt t="9847" x="4929188" y="1798638"/>
          <p14:tracePt t="9864" x="4833938" y="1798638"/>
          <p14:tracePt t="9880" x="4822825" y="1798638"/>
          <p14:tracePt t="9896" x="4810125" y="1798638"/>
          <p14:tracePt t="9945" x="4799013" y="1798638"/>
          <p14:tracePt t="9949" x="4762500" y="1798638"/>
          <p14:tracePt t="9963" x="4738688" y="1809750"/>
          <p14:tracePt t="9980" x="4714875" y="1893888"/>
          <p14:tracePt t="9997" x="4691063" y="1965325"/>
          <p14:tracePt t="10014" x="4691063" y="2036763"/>
          <p14:tracePt t="10014" x="4691063" y="2060575"/>
          <p14:tracePt t="10031" x="4691063" y="2095500"/>
          <p14:tracePt t="10047" x="4691063" y="2132013"/>
          <p14:tracePt t="10064" x="4691063" y="2155825"/>
          <p14:tracePt t="10064" x="4703763" y="2166938"/>
          <p14:tracePt t="10081" x="4727575" y="2190750"/>
          <p14:tracePt t="10097" x="4751388" y="2214563"/>
          <p14:tracePt t="10114" x="4775200" y="2238375"/>
          <p14:tracePt t="10131" x="4810125" y="2251075"/>
          <p14:tracePt t="10147" x="4881563" y="2274888"/>
          <p14:tracePt t="10164" x="4905375" y="2286000"/>
          <p14:tracePt t="10181" x="4976813" y="2298700"/>
          <p14:tracePt t="10197" x="5024438" y="2322513"/>
          <p14:tracePt t="10214" x="5095875" y="2346325"/>
          <p14:tracePt t="10231" x="5119688" y="2381250"/>
          <p14:tracePt t="10248" x="5167313" y="2381250"/>
          <p14:tracePt t="10264" x="5238750" y="2405063"/>
          <p14:tracePt t="10281" x="5310188" y="2441575"/>
          <p14:tracePt t="10298" x="5322888" y="2441575"/>
          <p14:tracePt t="10319" x="5346700" y="2441575"/>
          <p14:tracePt t="10331" x="5418138" y="2441575"/>
          <p14:tracePt t="10348" x="5476875" y="2441575"/>
          <p14:tracePt t="10348" x="5513388" y="2441575"/>
          <p14:tracePt t="10365" x="5584825" y="2441575"/>
          <p14:tracePt t="10381" x="5691188" y="2441575"/>
          <p14:tracePt t="10398" x="5810250" y="2441575"/>
          <p14:tracePt t="10415" x="5929313" y="2441575"/>
          <p14:tracePt t="10432" x="6143625" y="2428875"/>
          <p14:tracePt t="10448" x="6215063" y="2405063"/>
          <p14:tracePt t="10465" x="6262688" y="2393950"/>
          <p14:tracePt t="10482" x="6275388" y="2393950"/>
          <p14:tracePt t="10498" x="6286500" y="2381250"/>
          <p14:tracePt t="10515" x="6299200" y="2370138"/>
          <p14:tracePt t="10537" x="6323013" y="2357438"/>
          <p14:tracePt t="10553" x="6334125" y="2357438"/>
          <p14:tracePt t="10573" x="6357938" y="2346325"/>
          <p14:tracePt t="10582" x="6405563" y="2322513"/>
          <p14:tracePt t="10599" x="6453188" y="2298700"/>
          <p14:tracePt t="10615" x="6513513" y="2262188"/>
          <p14:tracePt t="10633" x="6572250" y="2227263"/>
          <p14:tracePt t="10649" x="6667500" y="2179638"/>
          <p14:tracePt t="10666" x="6762750" y="2143125"/>
          <p14:tracePt t="10682" x="6846888" y="2119313"/>
          <p14:tracePt t="10699" x="6894513" y="2095500"/>
          <p14:tracePt t="10716" x="6953250" y="2084388"/>
          <p14:tracePt t="10732" x="6989763" y="2071688"/>
          <p14:tracePt t="10749" x="7024688" y="2047875"/>
          <p14:tracePt t="10766" x="7037388" y="2036763"/>
          <p14:tracePt t="10782" x="7061200" y="2024063"/>
          <p14:tracePt t="10799" x="7072313" y="2012950"/>
          <p14:tracePt t="10816" x="7085013" y="2012950"/>
          <p14:tracePt t="10833" x="7096125" y="2012950"/>
          <p14:tracePt t="11217" x="7108825" y="2012950"/>
          <p14:tracePt t="11219" x="7334250" y="2000250"/>
          <p14:tracePt t="11234" x="7691438" y="1965325"/>
          <p14:tracePt t="11251" x="7966075" y="1917700"/>
          <p14:tracePt t="11267" x="8204200" y="1893888"/>
          <p14:tracePt t="11284" x="8453438" y="1846263"/>
          <p14:tracePt t="11301" x="8585200" y="1822450"/>
          <p14:tracePt t="11317" x="8643938" y="1809750"/>
          <p14:tracePt t="11334" x="8680450" y="1809750"/>
          <p14:tracePt t="11351" x="8704263" y="1798638"/>
          <p14:tracePt t="11368" x="8691563" y="1798638"/>
          <p14:tracePt t="11549" x="8680450" y="1798638"/>
          <p14:tracePt t="11553" x="8609013" y="1798638"/>
          <p14:tracePt t="11553" x="8585200" y="1798638"/>
          <p14:tracePt t="11569" x="8299450" y="1798638"/>
          <p14:tracePt t="11585" x="8024813" y="1785938"/>
          <p14:tracePt t="11602" x="7786688" y="1774825"/>
          <p14:tracePt t="11602" x="7762875" y="1774825"/>
          <p14:tracePt t="11619" x="7524750" y="1774825"/>
          <p14:tracePt t="11635" x="7299325" y="1774825"/>
          <p14:tracePt t="11652" x="7096125" y="1774825"/>
          <p14:tracePt t="11669" x="6823075" y="1774825"/>
          <p14:tracePt t="11685" x="6608763" y="1774825"/>
          <p14:tracePt t="11702" x="6370638" y="1774825"/>
          <p14:tracePt t="11719" x="6203950" y="1774825"/>
          <p14:tracePt t="11735" x="6000750" y="1774825"/>
          <p14:tracePt t="11752" x="5822950" y="1774825"/>
          <p14:tracePt t="11769" x="5715000" y="1774825"/>
          <p14:tracePt t="11786" x="5608638" y="1774825"/>
          <p14:tracePt t="11786" x="5595938" y="1774825"/>
          <p14:tracePt t="11803" x="5561013" y="1774825"/>
          <p14:tracePt t="11819" x="5513388" y="1774825"/>
          <p14:tracePt t="11836" x="5489575" y="1785938"/>
          <p14:tracePt t="11836" x="5476875" y="1785938"/>
          <p14:tracePt t="11853" x="5441950" y="1798638"/>
          <p14:tracePt t="11869" x="5429250" y="1809750"/>
          <p14:tracePt t="11886" x="5418138" y="1809750"/>
          <p14:tracePt t="11907" x="5405438" y="1822450"/>
          <p14:tracePt t="11919" x="5405438" y="1833563"/>
          <p14:tracePt t="11981" x="5405438" y="1846263"/>
          <p14:tracePt t="11989" x="5405438" y="1857375"/>
          <p14:tracePt t="11997" x="5405438" y="1881188"/>
          <p14:tracePt t="12009" x="5405438" y="1905000"/>
          <p14:tracePt t="12019" x="5405438" y="1941513"/>
          <p14:tracePt t="12036" x="5405438" y="1989138"/>
          <p14:tracePt t="12053" x="5405438" y="2024063"/>
          <p14:tracePt t="12070" x="5405438" y="2060575"/>
          <p14:tracePt t="12070" x="5405438" y="2084388"/>
          <p14:tracePt t="12087" x="5418138" y="2108200"/>
          <p14:tracePt t="12103" x="5453063" y="2155825"/>
          <p14:tracePt t="12120" x="5500688" y="2203450"/>
          <p14:tracePt t="12137" x="5524500" y="2238375"/>
          <p14:tracePt t="12153" x="5572125" y="2274888"/>
          <p14:tracePt t="12170" x="5619750" y="2298700"/>
          <p14:tracePt t="12187" x="5667375" y="2322513"/>
          <p14:tracePt t="12204" x="5703888" y="2333625"/>
          <p14:tracePt t="12220" x="5738813" y="2357438"/>
          <p14:tracePt t="12237" x="5810250" y="2381250"/>
          <p14:tracePt t="12254" x="5881688" y="2405063"/>
          <p14:tracePt t="12271" x="5953125" y="2428875"/>
          <p14:tracePt t="12287" x="6037263" y="2441575"/>
          <p14:tracePt t="12304" x="6119813" y="2441575"/>
          <p14:tracePt t="12304" x="6132513" y="2441575"/>
          <p14:tracePt t="12321" x="6203950" y="2465388"/>
          <p14:tracePt t="12337" x="6275388" y="2465388"/>
          <p14:tracePt t="12354" x="6429375" y="2489200"/>
          <p14:tracePt t="12371" x="6537325" y="2500313"/>
          <p14:tracePt t="12387" x="6643688" y="2513013"/>
          <p14:tracePt t="12404" x="6775450" y="2524125"/>
          <p14:tracePt t="12421" x="6881813" y="2524125"/>
          <p14:tracePt t="12437" x="6977063" y="2524125"/>
          <p14:tracePt t="12454" x="7024688" y="2524125"/>
          <p14:tracePt t="12471" x="7048500" y="2524125"/>
          <p14:tracePt t="12488" x="7072313" y="2536825"/>
          <p14:tracePt t="12504" x="7096125" y="2536825"/>
          <p14:tracePt t="12521" x="7143750" y="2536825"/>
          <p14:tracePt t="12538" x="7204075" y="2536825"/>
          <p14:tracePt t="12555" x="7251700" y="2536825"/>
          <p14:tracePt t="12571" x="7286625" y="2547938"/>
          <p14:tracePt t="12588" x="7299325" y="2547938"/>
          <p14:tracePt t="12605" x="7310438" y="2547938"/>
          <p14:tracePt t="12621" x="7323138" y="2547938"/>
          <p14:tracePt t="12643" x="7334250" y="2547938"/>
          <p14:tracePt t="13627" x="7346950" y="2547938"/>
          <p14:tracePt t="13805" x="7370763" y="2547938"/>
          <p14:tracePt t="13807" x="7489825" y="2595563"/>
          <p14:tracePt t="13825" x="7537450" y="2608263"/>
          <p14:tracePt t="13842" x="7548563" y="2619375"/>
          <p14:tracePt t="14737" x="7489825" y="2595563"/>
          <p14:tracePt t="15111" x="7442200" y="2595563"/>
          <p14:tracePt t="15115" x="7346950" y="2547938"/>
          <p14:tracePt t="15129" x="7215188" y="2524125"/>
          <p14:tracePt t="15145" x="7072313" y="2489200"/>
          <p14:tracePt t="15162" x="6762750" y="2405063"/>
          <p14:tracePt t="15179" x="6477000" y="2346325"/>
          <p14:tracePt t="15196" x="6143625" y="2286000"/>
          <p14:tracePt t="15213" x="5881688" y="2251075"/>
          <p14:tracePt t="15229" x="5727700" y="2251075"/>
          <p14:tracePt t="15246" x="5537200" y="2227263"/>
          <p14:tracePt t="15263" x="5513388" y="2214563"/>
          <p14:tracePt t="15279" x="5500688" y="2203450"/>
          <p14:tracePt t="15296" x="5476875" y="2190750"/>
          <p14:tracePt t="15313" x="5441950" y="2166938"/>
          <p14:tracePt t="15330" x="5418138" y="2166938"/>
          <p14:tracePt t="15346" x="5357813" y="2143125"/>
          <p14:tracePt t="15363" x="5310188" y="2119313"/>
          <p14:tracePt t="15380" x="5214938" y="2084388"/>
          <p14:tracePt t="15396" x="5203825" y="2071688"/>
          <p14:tracePt t="15413" x="5191125" y="2071688"/>
          <p14:tracePt t="15617" x="5180013" y="2084388"/>
          <p14:tracePt t="15637" x="5180013" y="2095500"/>
          <p14:tracePt t="15677" x="5167313" y="2108200"/>
          <p14:tracePt t="15681" x="5167313" y="2119313"/>
          <p14:tracePt t="15697" x="5156200" y="2132013"/>
          <p14:tracePt t="15714" x="5156200" y="2155825"/>
          <p14:tracePt t="15731" x="5156200" y="2166938"/>
          <p14:tracePt t="15757" x="5156200" y="2190750"/>
          <p14:tracePt t="15821" x="5156200" y="2203450"/>
          <p14:tracePt t="16077" x="5156200" y="2214563"/>
          <p14:tracePt t="16089" x="5156200" y="2227263"/>
          <p14:tracePt t="16115" x="5167313" y="2238375"/>
          <p14:tracePt t="16159" x="5180013" y="2238375"/>
          <p14:tracePt t="16511" x="5191125" y="2238375"/>
          <p14:tracePt t="16519" x="5203825" y="2238375"/>
          <p14:tracePt t="16645" x="5214938" y="2238375"/>
          <p14:tracePt t="16691" x="5227638" y="2238375"/>
          <p14:tracePt t="16711" x="5238750" y="2238375"/>
          <p14:tracePt t="16727" x="5251450" y="2238375"/>
          <p14:tracePt t="16729" x="5262563" y="2238375"/>
          <p14:tracePt t="16737" x="5275263" y="2238375"/>
          <p14:tracePt t="16757" x="5275263" y="2214563"/>
          <p14:tracePt t="16767" x="5299075" y="2190750"/>
          <p14:tracePt t="16784" x="5299075" y="2143125"/>
          <p14:tracePt t="16801" x="5299075" y="2119313"/>
          <p14:tracePt t="16817" x="5299075" y="2108200"/>
          <p14:tracePt t="16834" x="5299075" y="2084388"/>
          <p14:tracePt t="16859" x="5310188" y="2084388"/>
          <p14:tracePt t="17053" x="5322888" y="2071688"/>
          <p14:tracePt t="17157" x="5334000" y="2071688"/>
          <p14:tracePt t="17161" x="5346700" y="2071688"/>
          <p14:tracePt t="17169" x="5370513" y="2071688"/>
          <p14:tracePt t="17185" x="5429250" y="2047875"/>
          <p14:tracePt t="17202" x="5489575" y="2047875"/>
          <p14:tracePt t="17218" x="5584825" y="2047875"/>
          <p14:tracePt t="17235" x="5632450" y="2047875"/>
          <p14:tracePt t="17251" x="5691188" y="2047875"/>
          <p14:tracePt t="17268" x="5738813" y="2047875"/>
          <p14:tracePt t="17285" x="5834063" y="2047875"/>
          <p14:tracePt t="17302" x="5918200" y="2047875"/>
          <p14:tracePt t="17319" x="6013450" y="2047875"/>
          <p14:tracePt t="17336" x="6143625" y="2047875"/>
          <p14:tracePt t="17336" x="6167438" y="2047875"/>
          <p14:tracePt t="17353" x="6251575" y="2024063"/>
          <p14:tracePt t="17369" x="6323013" y="2012950"/>
          <p14:tracePt t="17386" x="6381750" y="2000250"/>
          <p14:tracePt t="17402" x="6418263" y="2000250"/>
          <p14:tracePt t="17419" x="6453188" y="1989138"/>
          <p14:tracePt t="17436" x="6489700" y="1989138"/>
          <p14:tracePt t="17436" x="6500813" y="1989138"/>
          <p14:tracePt t="17453" x="6572250" y="1989138"/>
          <p14:tracePt t="17469" x="6656388" y="1965325"/>
          <p14:tracePt t="17487" x="6691313" y="1952625"/>
          <p14:tracePt t="17503" x="6775450" y="1952625"/>
          <p14:tracePt t="17520" x="6834188" y="1941513"/>
          <p14:tracePt t="17536" x="6870700" y="1941513"/>
          <p14:tracePt t="17553" x="6918325" y="1941513"/>
          <p14:tracePt t="17570" x="6942138" y="1928813"/>
          <p14:tracePt t="17991" x="6953250" y="1928813"/>
          <p14:tracePt t="17995" x="6989763" y="1928813"/>
          <p14:tracePt t="18004" x="7024688" y="1928813"/>
          <p14:tracePt t="18021" x="7072313" y="1928813"/>
          <p14:tracePt t="18038" x="7132638" y="1928813"/>
          <p14:tracePt t="18054" x="7167563" y="1928813"/>
          <p14:tracePt t="18071" x="7180263" y="1941513"/>
          <p14:tracePt t="18088" x="7204075" y="1952625"/>
          <p14:tracePt t="18105" x="7204075" y="1965325"/>
          <p14:tracePt t="18847" x="7215188" y="1965325"/>
          <p14:tracePt t="18853" x="7215188" y="1976438"/>
          <p14:tracePt t="18887" x="7227888" y="1976438"/>
          <p14:tracePt t="18895" x="7227888" y="1989138"/>
          <p14:tracePt t="18949" x="7227888" y="2000250"/>
          <p14:tracePt t="18973" x="7227888" y="2012950"/>
          <p14:tracePt t="18981" x="7227888" y="2024063"/>
          <p14:tracePt t="19013" x="7227888" y="2036763"/>
          <p14:tracePt t="19027" x="7239000" y="2036763"/>
          <p14:tracePt t="19035" x="7239000" y="2047875"/>
          <p14:tracePt t="19051" x="7251700" y="2060575"/>
          <p14:tracePt t="19063" x="7251700" y="2071688"/>
          <p14:tracePt t="22582" x="7251700" y="2084388"/>
          <p14:tracePt t="22975" x="7251700" y="2095500"/>
          <p14:tracePt t="23011" x="7251700" y="2108200"/>
          <p14:tracePt t="23089" x="7251700" y="2119313"/>
          <p14:tracePt t="23093" x="7251700" y="2132013"/>
          <p14:tracePt t="23109" x="7251700" y="2143125"/>
          <p14:tracePt t="23119" x="7239000" y="2155825"/>
          <p14:tracePt t="23136" x="7180263" y="2166938"/>
          <p14:tracePt t="23153" x="7061200" y="2179638"/>
          <p14:tracePt t="23170" x="6846888" y="2214563"/>
          <p14:tracePt t="23170" x="6762750" y="2227263"/>
          <p14:tracePt t="23187" x="6477000" y="2262188"/>
          <p14:tracePt t="23203" x="6227763" y="2298700"/>
          <p14:tracePt t="23220" x="6000750" y="2309813"/>
          <p14:tracePt t="23237" x="5918200" y="2309813"/>
          <p14:tracePt t="23253" x="5881688" y="2309813"/>
          <p14:tracePt t="23270" x="5870575" y="2309813"/>
          <p14:tracePt t="23287" x="5846763" y="2309813"/>
          <p14:tracePt t="23304" x="5834063" y="2309813"/>
          <p14:tracePt t="23337" x="5834063" y="2298700"/>
          <p14:tracePt t="23361" x="5822950" y="2298700"/>
          <p14:tracePt t="23377" x="5810250" y="2286000"/>
          <p14:tracePt t="23595" x="5786438" y="2286000"/>
          <p14:tracePt t="23615" x="5775325" y="2286000"/>
          <p14:tracePt t="23619" x="5762625" y="2286000"/>
          <p14:tracePt t="23621" x="5715000" y="2286000"/>
          <p14:tracePt t="23638" x="5608638" y="2286000"/>
          <p14:tracePt t="23655" x="5489575" y="2286000"/>
          <p14:tracePt t="23671" x="5286375" y="2286000"/>
          <p14:tracePt t="23688" x="5203825" y="2262188"/>
          <p14:tracePt t="23705" x="5132388" y="2251075"/>
          <p14:tracePt t="23721" x="5095875" y="2238375"/>
          <p14:tracePt t="23721" x="5084763" y="2238375"/>
          <p14:tracePt t="23739" x="5060950" y="2214563"/>
          <p14:tracePt t="23755" x="5037138" y="2203450"/>
          <p14:tracePt t="23771" x="5024438" y="2203450"/>
          <p14:tracePt t="23788" x="5024438" y="2190750"/>
          <p14:tracePt t="23945" x="5024438" y="2179638"/>
          <p14:tracePt t="23961" x="5024438" y="2166938"/>
          <p14:tracePt t="23991" x="5037138" y="2166938"/>
          <p14:tracePt t="24019" x="5048250" y="2166938"/>
          <p14:tracePt t="24023" x="5108575" y="2166938"/>
          <p14:tracePt t="24039" x="5203825" y="2166938"/>
          <p14:tracePt t="24056" x="5310188" y="2166938"/>
          <p14:tracePt t="24056" x="5346700" y="2166938"/>
          <p14:tracePt t="24073" x="5476875" y="2166938"/>
          <p14:tracePt t="24089" x="5572125" y="2166938"/>
          <p14:tracePt t="24106" x="5667375" y="2143125"/>
          <p14:tracePt t="24123" x="5703888" y="2143125"/>
          <p14:tracePt t="24139" x="5751513" y="2143125"/>
          <p14:tracePt t="24156" x="5810250" y="2143125"/>
          <p14:tracePt t="24173" x="5857875" y="2143125"/>
          <p14:tracePt t="24189" x="5942013" y="2143125"/>
          <p14:tracePt t="24206" x="6000750" y="2143125"/>
          <p14:tracePt t="24223" x="6048375" y="2143125"/>
          <p14:tracePt t="24240" x="6108700" y="2143125"/>
          <p14:tracePt t="24240" x="6132513" y="2143125"/>
          <p14:tracePt t="24257" x="6167438" y="2143125"/>
          <p14:tracePt t="24273" x="6238875" y="2143125"/>
          <p14:tracePt t="24290" x="6275388" y="2143125"/>
          <p14:tracePt t="24290" x="6286500" y="2143125"/>
          <p14:tracePt t="24307" x="6334125" y="2143125"/>
          <p14:tracePt t="24323" x="6381750" y="2143125"/>
          <p14:tracePt t="24340" x="6465888" y="2143125"/>
          <p14:tracePt t="24357" x="6548438" y="2143125"/>
          <p14:tracePt t="24373" x="6619875" y="2143125"/>
          <p14:tracePt t="24390" x="6680200" y="2143125"/>
          <p14:tracePt t="24407" x="6751638" y="2143125"/>
          <p14:tracePt t="24424" x="6810375" y="2143125"/>
          <p14:tracePt t="24440" x="6846888" y="2143125"/>
          <p14:tracePt t="24457" x="6881813" y="2143125"/>
          <p14:tracePt t="24474" x="6918325" y="2143125"/>
          <p14:tracePt t="24492" x="6929438" y="2143125"/>
          <p14:tracePt t="24506" x="6942138" y="2143125"/>
          <p14:tracePt t="24523" x="6977063" y="2143125"/>
          <p14:tracePt t="24540" x="7013575" y="2143125"/>
          <p14:tracePt t="24557" x="7037388" y="2143125"/>
          <p14:tracePt t="24575" x="7048500" y="2143125"/>
          <p14:tracePt t="25213" x="7061200" y="2143125"/>
          <p14:tracePt t="25531" x="7096125" y="2143125"/>
          <p14:tracePt t="25533" x="7143750" y="2143125"/>
          <p14:tracePt t="25544" x="7227888" y="2143125"/>
          <p14:tracePt t="25560" x="7262813" y="2143125"/>
          <p14:tracePt t="25576" x="7275513" y="2143125"/>
          <p14:tracePt t="25731" x="7275513" y="2155825"/>
          <p14:tracePt t="25735" x="7262813" y="2155825"/>
          <p14:tracePt t="25744" x="7204075" y="2179638"/>
          <p14:tracePt t="25761" x="7156450" y="2179638"/>
          <p14:tracePt t="25778" x="7072313" y="2179638"/>
          <p14:tracePt t="25794" x="7024688" y="2179638"/>
          <p14:tracePt t="25811" x="6942138" y="2179638"/>
          <p14:tracePt t="25828" x="6846888" y="2155825"/>
          <p14:tracePt t="25845" x="6751638" y="2155825"/>
          <p14:tracePt t="25861" x="6572250" y="2155825"/>
          <p14:tracePt t="25878" x="6405563" y="2155825"/>
          <p14:tracePt t="25895" x="6310313" y="2166938"/>
          <p14:tracePt t="25911" x="6227763" y="2166938"/>
          <p14:tracePt t="25928" x="6143625" y="2166938"/>
          <p14:tracePt t="25945" x="6108700" y="2166938"/>
          <p14:tracePt t="25961" x="6096000" y="2166938"/>
          <p14:tracePt t="25978" x="6072188" y="2166938"/>
          <p14:tracePt t="25996" x="6061075" y="2166938"/>
          <p14:tracePt t="26031" x="6048375" y="2166938"/>
          <p14:tracePt t="26035" x="6037263" y="2166938"/>
          <p14:tracePt t="26045" x="6013450" y="2166938"/>
          <p14:tracePt t="26062" x="5965825" y="2166938"/>
          <p14:tracePt t="26079" x="5918200" y="2166938"/>
          <p14:tracePt t="26095" x="5894388" y="2166938"/>
          <p14:tracePt t="26112" x="5881688" y="2166938"/>
          <p14:tracePt t="26128" x="5870575" y="2166938"/>
          <p14:tracePt t="26145" x="5857875" y="2166938"/>
          <p14:tracePt t="26162" x="5822950" y="2166938"/>
          <p14:tracePt t="26179" x="5810250" y="2166938"/>
          <p14:tracePt t="26221" x="5799138" y="2166938"/>
          <p14:tracePt t="26245" x="5786438" y="2166938"/>
          <p14:tracePt t="26257" x="5762625" y="2166938"/>
          <p14:tracePt t="26262" x="5751513" y="2166938"/>
          <p14:tracePt t="26279" x="5715000" y="2166938"/>
          <p14:tracePt t="26296" x="5715000" y="2155825"/>
          <p14:tracePt t="26312" x="5691188" y="2143125"/>
          <p14:tracePt t="26329" x="5667375" y="2119313"/>
          <p14:tracePt t="26421" x="5656263" y="2119313"/>
          <p14:tracePt t="26451" x="5643563" y="2119313"/>
          <p14:tracePt t="26459" x="5632450" y="2119313"/>
          <p14:tracePt t="26467" x="5608638" y="2119313"/>
          <p14:tracePt t="26480" x="5584825" y="2119313"/>
          <p14:tracePt t="26497" x="5548313" y="2119313"/>
          <p14:tracePt t="26513" x="5537200" y="2108200"/>
          <p14:tracePt t="26530" x="5537200" y="2095500"/>
          <p14:tracePt t="26557" x="5524500" y="2095500"/>
          <p14:tracePt t="26595" x="5513388" y="2095500"/>
          <p14:tracePt t="26603" x="5500688" y="2095500"/>
          <p14:tracePt t="26613" x="5453063" y="2119313"/>
          <p14:tracePt t="26629" x="5405438" y="2155825"/>
          <p14:tracePt t="26647" x="5357813" y="2203450"/>
          <p14:tracePt t="26664" x="5334000" y="2238375"/>
          <p14:tracePt t="26680" x="5299075" y="2286000"/>
          <p14:tracePt t="26697" x="5286375" y="2322513"/>
          <p14:tracePt t="26714" x="5286375" y="2370138"/>
          <p14:tracePt t="26731" x="5286375" y="2405063"/>
          <p14:tracePt t="26747" x="5286375" y="2441575"/>
          <p14:tracePt t="26764" x="5286375" y="2465388"/>
          <p14:tracePt t="26781" x="5286375" y="2513013"/>
          <p14:tracePt t="26797" x="5286375" y="2524125"/>
          <p14:tracePt t="26814" x="5286375" y="2536825"/>
          <p14:tracePt t="26831" x="5286375" y="2560638"/>
          <p14:tracePt t="26847" x="5322888" y="2571750"/>
          <p14:tracePt t="26864" x="5370513" y="2595563"/>
          <p14:tracePt t="26881" x="5453063" y="2595563"/>
          <p14:tracePt t="26898" x="5548313" y="2595563"/>
          <p14:tracePt t="26898" x="5584825" y="2595563"/>
          <p14:tracePt t="26915" x="5703888" y="2595563"/>
          <p14:tracePt t="26931" x="5834063" y="2595563"/>
          <p14:tracePt t="26948" x="5953125" y="2595563"/>
          <p14:tracePt t="26948" x="5976938" y="2595563"/>
          <p14:tracePt t="26965" x="6024563" y="2595563"/>
          <p14:tracePt t="26981" x="6084888" y="2595563"/>
          <p14:tracePt t="26998" x="6143625" y="2595563"/>
          <p14:tracePt t="27015" x="6215063" y="2595563"/>
          <p14:tracePt t="27031" x="6299200" y="2595563"/>
          <p14:tracePt t="27048" x="6357938" y="2595563"/>
          <p14:tracePt t="27065" x="6442075" y="2584450"/>
          <p14:tracePt t="27082" x="6477000" y="2584450"/>
          <p14:tracePt t="27098" x="6513513" y="2584450"/>
          <p14:tracePt t="27115" x="6561138" y="2584450"/>
          <p14:tracePt t="27132" x="6608763" y="2584450"/>
          <p14:tracePt t="27148" x="6656388" y="2584450"/>
          <p14:tracePt t="27165" x="6704013" y="2584450"/>
          <p14:tracePt t="27182" x="6762750" y="2584450"/>
          <p14:tracePt t="27199" x="6823075" y="2584450"/>
          <p14:tracePt t="27215" x="6894513" y="2584450"/>
          <p14:tracePt t="27232" x="6953250" y="2584450"/>
          <p14:tracePt t="27249" x="7013575" y="2584450"/>
          <p14:tracePt t="27265" x="7061200" y="2584450"/>
          <p14:tracePt t="27282" x="7119938" y="2584450"/>
          <p14:tracePt t="27299" x="7167563" y="2584450"/>
          <p14:tracePt t="27316" x="7227888" y="2584450"/>
          <p14:tracePt t="27332" x="7299325" y="2584450"/>
          <p14:tracePt t="27349" x="7346950" y="2584450"/>
          <p14:tracePt t="27366" x="7394575" y="2584450"/>
          <p14:tracePt t="27382" x="7442200" y="2584450"/>
          <p14:tracePt t="27399" x="7489825" y="2584450"/>
          <p14:tracePt t="27416" x="7513638" y="2584450"/>
          <p14:tracePt t="27432" x="7524750" y="2584450"/>
          <p14:tracePt t="27449" x="7548563" y="2584450"/>
          <p14:tracePt t="27466" x="7561263" y="2595563"/>
          <p14:tracePt t="27483" x="7561263" y="2619375"/>
          <p14:tracePt t="27499" x="7561263" y="2643188"/>
          <p14:tracePt t="27499" x="7561263" y="2655888"/>
          <p14:tracePt t="27517" x="7561263" y="2667000"/>
          <p14:tracePt t="27533" x="7561263" y="2690813"/>
          <p14:tracePt t="27550" x="7548563" y="2714625"/>
          <p14:tracePt t="27566" x="7489825" y="2714625"/>
          <p14:tracePt t="27583" x="7394575" y="2714625"/>
          <p14:tracePt t="27600" x="7286625" y="2714625"/>
          <p14:tracePt t="27617" x="7167563" y="2714625"/>
          <p14:tracePt t="27633" x="6942138" y="2714625"/>
          <p14:tracePt t="27650" x="6799263" y="2714625"/>
          <p14:tracePt t="27666" x="6691313" y="2714625"/>
          <p14:tracePt t="27683" x="6619875" y="2714625"/>
          <p14:tracePt t="27700" x="6513513" y="2714625"/>
          <p14:tracePt t="27717" x="6381750" y="2714625"/>
          <p14:tracePt t="27733" x="6262688" y="2727325"/>
          <p14:tracePt t="27750" x="6084888" y="2738438"/>
          <p14:tracePt t="27767" x="5929313" y="2738438"/>
          <p14:tracePt t="27784" x="5751513" y="2738438"/>
          <p14:tracePt t="27784" x="5703888" y="2738438"/>
          <p14:tracePt t="27801" x="5548313" y="2738438"/>
          <p14:tracePt t="27817" x="5394325" y="2738438"/>
          <p14:tracePt t="27834" x="5275263" y="2738438"/>
          <p14:tracePt t="27850" x="5251450" y="2738438"/>
          <p14:tracePt t="27867" x="5191125" y="2738438"/>
          <p14:tracePt t="27884" x="5143500" y="2727325"/>
          <p14:tracePt t="27901" x="5084763" y="2703513"/>
          <p14:tracePt t="27917" x="4989513" y="2690813"/>
          <p14:tracePt t="27934" x="4929188" y="2679700"/>
          <p14:tracePt t="27951" x="4822825" y="2667000"/>
          <p14:tracePt t="27968" x="4751388" y="2655888"/>
          <p14:tracePt t="27968" x="4714875" y="2643188"/>
          <p14:tracePt t="27985" x="4656138" y="2619375"/>
          <p14:tracePt t="28001" x="4608513" y="2595563"/>
          <p14:tracePt t="28018" x="4572000" y="2571750"/>
          <p14:tracePt t="28035" x="4548188" y="2560638"/>
          <p14:tracePt t="28051" x="4537075" y="2536825"/>
          <p14:tracePt t="28068" x="4524375" y="2489200"/>
          <p14:tracePt t="28085" x="4513263" y="2465388"/>
          <p14:tracePt t="28101" x="4500563" y="2428875"/>
          <p14:tracePt t="28118" x="4476750" y="2370138"/>
          <p14:tracePt t="28135" x="4465638" y="2309813"/>
          <p14:tracePt t="28151" x="4465638" y="2251075"/>
          <p14:tracePt t="28168" x="4441825" y="2166938"/>
          <p14:tracePt t="28185" x="4441825" y="2095500"/>
          <p14:tracePt t="28201" x="4441825" y="2024063"/>
          <p14:tracePt t="28218" x="4465638" y="1965325"/>
          <p14:tracePt t="28235" x="4476750" y="1917700"/>
          <p14:tracePt t="28252" x="4500563" y="1846263"/>
          <p14:tracePt t="28269" x="4513263" y="1809750"/>
          <p14:tracePt t="28285" x="4537075" y="1751013"/>
          <p14:tracePt t="28302" x="4560888" y="1703388"/>
          <p14:tracePt t="28319" x="4595813" y="1655763"/>
          <p14:tracePt t="28335" x="4619625" y="1608138"/>
          <p14:tracePt t="28352" x="4679950" y="1536700"/>
          <p14:tracePt t="28369" x="4714875" y="1489075"/>
          <p14:tracePt t="28385" x="4762500" y="1441450"/>
          <p14:tracePt t="28402" x="4846638" y="1381125"/>
          <p14:tracePt t="28419" x="4976813" y="1322388"/>
          <p14:tracePt t="28435" x="5084763" y="1274763"/>
          <p14:tracePt t="28452" x="5156200" y="1262063"/>
          <p14:tracePt t="28469" x="5251450" y="1238250"/>
          <p14:tracePt t="28486" x="5310188" y="1238250"/>
          <p14:tracePt t="28486" x="5334000" y="1227138"/>
          <p14:tracePt t="28503" x="5418138" y="1214438"/>
          <p14:tracePt t="28519" x="5476875" y="1214438"/>
          <p14:tracePt t="28536" x="5584825" y="1214438"/>
          <p14:tracePt t="28553" x="5727700" y="1214438"/>
          <p14:tracePt t="28569" x="5857875" y="1214438"/>
          <p14:tracePt t="28586" x="6024563" y="1214438"/>
          <p14:tracePt t="28603" x="6180138" y="1214438"/>
          <p14:tracePt t="28620" x="6346825" y="1214438"/>
          <p14:tracePt t="28636" x="6548438" y="1214438"/>
          <p14:tracePt t="28653" x="6738938" y="1214438"/>
          <p14:tracePt t="28670" x="6918325" y="1190625"/>
          <p14:tracePt t="28687" x="7096125" y="1190625"/>
          <p14:tracePt t="28703" x="7346950" y="1190625"/>
          <p14:tracePt t="28719" x="7466013" y="1190625"/>
          <p14:tracePt t="28737" x="7608888" y="1190625"/>
          <p14:tracePt t="28753" x="7786688" y="1190625"/>
          <p14:tracePt t="28770" x="7966075" y="1190625"/>
          <p14:tracePt t="28787" x="8120063" y="1190625"/>
          <p14:tracePt t="28803" x="8262938" y="1190625"/>
          <p14:tracePt t="28820" x="8418513" y="1190625"/>
          <p14:tracePt t="28837" x="8537575" y="1190625"/>
          <p14:tracePt t="28853" x="8632825" y="1190625"/>
          <p14:tracePt t="28853" x="8656638" y="1190625"/>
          <p14:tracePt t="28871" x="8739188" y="1190625"/>
          <p14:tracePt t="28887" x="8847138" y="1190625"/>
          <p14:tracePt t="28904" x="8942388" y="1190625"/>
          <p14:tracePt t="28921" x="9096375" y="1190625"/>
          <p14:tracePt t="28937" x="9215438" y="1190625"/>
          <p14:tracePt t="28954" x="9358313" y="1190625"/>
          <p14:tracePt t="28971" x="9477375" y="1190625"/>
          <p14:tracePt t="28988" x="9609138" y="1190625"/>
          <p14:tracePt t="29004" x="9763125" y="1190625"/>
          <p14:tracePt t="29021" x="9858375" y="1190625"/>
          <p14:tracePt t="29037" x="9953625" y="1190625"/>
          <p14:tracePt t="29054" x="10096500" y="1190625"/>
          <p14:tracePt t="29071" x="10144125" y="1214438"/>
          <p14:tracePt t="29088" x="10204450" y="1227138"/>
          <p14:tracePt t="29088" x="10215563" y="1238250"/>
          <p14:tracePt t="29105" x="10299700" y="1250950"/>
          <p14:tracePt t="29121" x="10334625" y="1285875"/>
          <p14:tracePt t="29138" x="10406063" y="1322388"/>
          <p14:tracePt t="29154" x="10453688" y="1357313"/>
          <p14:tracePt t="29171" x="10477500" y="1381125"/>
          <p14:tracePt t="29188" x="10490200" y="1417638"/>
          <p14:tracePt t="29205" x="10514013" y="1452563"/>
          <p14:tracePt t="29221" x="10525125" y="1489075"/>
          <p14:tracePt t="29238" x="10525125" y="1512888"/>
          <p14:tracePt t="29255" x="10525125" y="1547813"/>
          <p14:tracePt t="29271" x="10525125" y="1571625"/>
          <p14:tracePt t="29288" x="10525125" y="1584325"/>
          <p14:tracePt t="29305" x="10501313" y="1608138"/>
          <p14:tracePt t="29322" x="10442575" y="1619250"/>
          <p14:tracePt t="29339" x="10382250" y="1631950"/>
          <p14:tracePt t="29355" x="10347325" y="1643063"/>
          <p14:tracePt t="29372" x="10287000" y="1690688"/>
          <p14:tracePt t="29389" x="10239375" y="1714500"/>
          <p14:tracePt t="29405" x="10167938" y="1738313"/>
          <p14:tracePt t="29422" x="10120313" y="1751013"/>
          <p14:tracePt t="29439" x="10085388" y="1774825"/>
          <p14:tracePt t="29456" x="10037763" y="1774825"/>
          <p14:tracePt t="29472" x="9966325" y="1798638"/>
          <p14:tracePt t="29489" x="9906000" y="1809750"/>
          <p14:tracePt t="29505" x="9799638" y="1833563"/>
          <p14:tracePt t="29522" x="9704388" y="1846263"/>
          <p14:tracePt t="29539" x="9537700" y="1881188"/>
          <p14:tracePt t="29556" x="9358313" y="1893888"/>
          <p14:tracePt t="29556" x="9323388" y="1893888"/>
          <p14:tracePt t="29573" x="9180513" y="1917700"/>
          <p14:tracePt t="29589" x="9024938" y="1928813"/>
          <p14:tracePt t="29606" x="8810625" y="1965325"/>
          <p14:tracePt t="29623" x="8643938" y="2000250"/>
          <p14:tracePt t="29639" x="8453438" y="2024063"/>
          <p14:tracePt t="29656" x="8251825" y="2047875"/>
          <p14:tracePt t="29673" x="8108950" y="2047875"/>
          <p14:tracePt t="29689" x="7929563" y="2071688"/>
          <p14:tracePt t="29707" x="7739063" y="2095500"/>
          <p14:tracePt t="29707" x="7691438" y="2095500"/>
          <p14:tracePt t="29723" x="7524750" y="2108200"/>
          <p14:tracePt t="29739" x="7346950" y="2179638"/>
          <p14:tracePt t="29756" x="7227888" y="2190750"/>
          <p14:tracePt t="29772" x="7132638" y="2190750"/>
          <p14:tracePt t="29790" x="7024688" y="2190750"/>
          <p14:tracePt t="29806" x="6929438" y="2190750"/>
          <p14:tracePt t="29823" x="6834188" y="2190750"/>
          <p14:tracePt t="29840" x="6584950" y="2190750"/>
          <p14:tracePt t="29857" x="6405563" y="2179638"/>
          <p14:tracePt t="29873" x="6238875" y="2179638"/>
          <p14:tracePt t="29873" x="6191250" y="2179638"/>
          <p14:tracePt t="29891" x="6013450" y="2179638"/>
          <p14:tracePt t="29907" x="5846763" y="2179638"/>
          <p14:tracePt t="29923" x="5703888" y="2179638"/>
          <p14:tracePt t="29940" x="5561013" y="2179638"/>
          <p14:tracePt t="29957" x="5429250" y="2179638"/>
          <p14:tracePt t="29973" x="5346700" y="2166938"/>
          <p14:tracePt t="29991" x="5227638" y="2155825"/>
          <p14:tracePt t="30007" x="5060950" y="2132013"/>
          <p14:tracePt t="30024" x="4965700" y="2132013"/>
          <p14:tracePt t="30040" x="4894263" y="2119313"/>
          <p14:tracePt t="30057" x="4833938" y="2108200"/>
          <p14:tracePt t="30074" x="4799013" y="2108200"/>
          <p14:tracePt t="30091" x="4727575" y="2108200"/>
          <p14:tracePt t="30107" x="4667250" y="2108200"/>
          <p14:tracePt t="30124" x="4584700" y="2108200"/>
          <p14:tracePt t="30141" x="4548188" y="2108200"/>
          <p14:tracePt t="30157" x="4513263" y="2108200"/>
          <p14:tracePt t="30157" x="4500563" y="2108200"/>
          <p14:tracePt t="30175" x="4500563" y="2119313"/>
          <p14:tracePt t="30195" x="4476750" y="2143125"/>
          <p14:tracePt t="30207" x="4465638" y="2155825"/>
          <p14:tracePt t="30225" x="4465638" y="2166938"/>
          <p14:tracePt t="30245" x="4465638" y="2190750"/>
          <p14:tracePt t="30258" x="4465638" y="2203450"/>
          <p14:tracePt t="30281" x="4465638" y="2227263"/>
          <p14:tracePt t="30291" x="4465638" y="2251075"/>
          <p14:tracePt t="30308" x="4465638" y="2298700"/>
          <p14:tracePt t="30325" x="4465638" y="2322513"/>
          <p14:tracePt t="30341" x="4465638" y="2346325"/>
          <p14:tracePt t="30358" x="4465638" y="2393950"/>
          <p14:tracePt t="30375" x="4465638" y="2405063"/>
          <p14:tracePt t="30391" x="4465638" y="2428875"/>
          <p14:tracePt t="30408" x="4465638" y="2465388"/>
          <p14:tracePt t="30425" x="4476750" y="2500313"/>
          <p14:tracePt t="30442" x="4513263" y="2513013"/>
          <p14:tracePt t="30442" x="4524375" y="2524125"/>
          <p14:tracePt t="30459" x="4537075" y="2547938"/>
          <p14:tracePt t="30475" x="4572000" y="2595563"/>
          <p14:tracePt t="30492" x="4619625" y="2632075"/>
          <p14:tracePt t="30509" x="4703763" y="2667000"/>
          <p14:tracePt t="30525" x="4762500" y="2690813"/>
          <p14:tracePt t="30542" x="4833938" y="2714625"/>
          <p14:tracePt t="30559" x="4918075" y="2714625"/>
          <p14:tracePt t="30575" x="5024438" y="2714625"/>
          <p14:tracePt t="30592" x="5108575" y="2714625"/>
          <p14:tracePt t="30609" x="5203825" y="2714625"/>
          <p14:tracePt t="30625" x="5299075" y="2714625"/>
          <p14:tracePt t="30625" x="5322888" y="2714625"/>
          <p14:tracePt t="30643" x="5453063" y="2714625"/>
          <p14:tracePt t="30659" x="5608638" y="2714625"/>
          <p14:tracePt t="30676" x="5715000" y="2714625"/>
          <p14:tracePt t="30676" x="5751513" y="2714625"/>
          <p14:tracePt t="30693" x="5881688" y="2703513"/>
          <p14:tracePt t="30709" x="6024563" y="2690813"/>
          <p14:tracePt t="30726" x="6215063" y="2679700"/>
          <p14:tracePt t="30743" x="6394450" y="2679700"/>
          <p14:tracePt t="30759" x="6584950" y="2679700"/>
          <p14:tracePt t="30775" x="6704013" y="2679700"/>
          <p14:tracePt t="30792" x="6858000" y="2679700"/>
          <p14:tracePt t="30809" x="7000875" y="2667000"/>
          <p14:tracePt t="30825" x="7048500" y="2655888"/>
          <p14:tracePt t="30843" x="7061200" y="2655888"/>
          <p14:tracePt t="30859" x="7072313" y="2655888"/>
          <p14:tracePt t="30876" x="7085013" y="2655888"/>
          <p14:tracePt t="30899" x="7096125" y="2643188"/>
          <p14:tracePt t="31159" x="7096125" y="2632075"/>
          <p14:tracePt t="31163" x="7085013" y="2571750"/>
          <p14:tracePt t="31177" x="7072313" y="2513013"/>
          <p14:tracePt t="31194" x="7024688" y="2441575"/>
          <p14:tracePt t="31211" x="6977063" y="2393950"/>
          <p14:tracePt t="31227" x="6929438" y="2322513"/>
          <p14:tracePt t="31244" x="6870700" y="2227263"/>
          <p14:tracePt t="31261" x="6751638" y="2155825"/>
          <p14:tracePt t="31277" x="6704013" y="2108200"/>
          <p14:tracePt t="31294" x="6561138" y="2047875"/>
          <p14:tracePt t="31311" x="6429375" y="2012950"/>
          <p14:tracePt t="31328" x="6370638" y="1989138"/>
          <p14:tracePt t="31344" x="6323013" y="1965325"/>
          <p14:tracePt t="31361" x="6310313" y="1965325"/>
          <p14:tracePt t="31378" x="6299200" y="1965325"/>
          <p14:tracePt t="31401" x="6286500" y="1965325"/>
          <p14:tracePt t="31411" x="6227763" y="1952625"/>
          <p14:tracePt t="31791" x="6180138" y="1941513"/>
          <p14:tracePt t="31795" x="6037263" y="1917700"/>
          <p14:tracePt t="31813" x="5775325" y="1905000"/>
          <p14:tracePt t="31829" x="5572125" y="1893888"/>
          <p14:tracePt t="31845" x="5381625" y="1857375"/>
          <p14:tracePt t="31862" x="5262563" y="1846263"/>
          <p14:tracePt t="31879" x="5167313" y="1822450"/>
          <p14:tracePt t="31896" x="4989513" y="1785938"/>
          <p14:tracePt t="31913" x="4870450" y="1762125"/>
          <p14:tracePt t="31929" x="4751388" y="1751013"/>
          <p14:tracePt t="31946" x="4595813" y="1751013"/>
          <p14:tracePt t="31963" x="4524375" y="1714500"/>
          <p14:tracePt t="31980" x="4489450" y="1714500"/>
          <p14:tracePt t="31996" x="4452938" y="1714500"/>
          <p14:tracePt t="32013" x="4441825" y="1714500"/>
          <p14:tracePt t="32030" x="4429125" y="1714500"/>
          <p14:tracePt t="32046" x="4441825" y="1714500"/>
          <p14:tracePt t="32347" x="4452938" y="1714500"/>
          <p14:tracePt t="32371" x="4465638" y="1714500"/>
          <p14:tracePt t="32395" x="4489450" y="1714500"/>
          <p14:tracePt t="32417" x="4500563" y="1714500"/>
          <p14:tracePt t="32425" x="4513263" y="1714500"/>
          <p14:tracePt t="32431" x="4560888" y="1714500"/>
          <p14:tracePt t="32448" x="4632325" y="1714500"/>
          <p14:tracePt t="32448" x="4656138" y="1714500"/>
          <p14:tracePt t="32465" x="4762500" y="1714500"/>
          <p14:tracePt t="32481" x="4989513" y="1714500"/>
          <p14:tracePt t="32481" x="5095875" y="1714500"/>
          <p14:tracePt t="32499" x="5370513" y="1727200"/>
          <p14:tracePt t="32515" x="5548313" y="1727200"/>
          <p14:tracePt t="32531" x="5751513" y="1727200"/>
          <p14:tracePt t="32548" x="5918200" y="1727200"/>
          <p14:tracePt t="32565" x="6061075" y="1727200"/>
          <p14:tracePt t="32582" x="6227763" y="1727200"/>
          <p14:tracePt t="32598" x="6477000" y="1727200"/>
          <p14:tracePt t="32615" x="6715125" y="1727200"/>
          <p14:tracePt t="32632" x="6977063" y="1727200"/>
          <p14:tracePt t="32648" x="7143750" y="1727200"/>
          <p14:tracePt t="32665" x="7370763" y="1727200"/>
          <p14:tracePt t="32682" x="7561263" y="1690688"/>
          <p14:tracePt t="32698" x="7667625" y="1666875"/>
          <p14:tracePt t="32715" x="7739063" y="1666875"/>
          <p14:tracePt t="32732" x="7834313" y="1666875"/>
          <p14:tracePt t="32749" x="7905750" y="1666875"/>
          <p14:tracePt t="32765" x="8001000" y="1666875"/>
          <p14:tracePt t="32782" x="8143875" y="1666875"/>
          <p14:tracePt t="32799" x="8323263" y="1666875"/>
          <p14:tracePt t="32815" x="8537575" y="1666875"/>
          <p14:tracePt t="32815" x="8585200" y="1666875"/>
          <p14:tracePt t="32833" x="8715375" y="1643063"/>
          <p14:tracePt t="32849" x="8847138" y="1619250"/>
          <p14:tracePt t="32866" x="8966200" y="1608138"/>
          <p14:tracePt t="32882" x="9037638" y="1595438"/>
          <p14:tracePt t="32898" x="9120188" y="1584325"/>
          <p14:tracePt t="32916" x="9180513" y="1571625"/>
          <p14:tracePt t="32933" x="9228138" y="1571625"/>
          <p14:tracePt t="32949" x="9299575" y="1571625"/>
          <p14:tracePt t="32966" x="9418638" y="1571625"/>
          <p14:tracePt t="32983" x="9561513" y="1571625"/>
          <p14:tracePt t="33000" x="9704388" y="1571625"/>
          <p14:tracePt t="33000" x="9739313" y="1560513"/>
          <p14:tracePt t="33017" x="9871075" y="1547813"/>
          <p14:tracePt t="33033" x="9929813" y="1547813"/>
          <p14:tracePt t="33050" x="9990138" y="1547813"/>
          <p14:tracePt t="33050" x="10013950" y="1547813"/>
          <p14:tracePt t="33067" x="10025063" y="1547813"/>
          <p14:tracePt t="33083" x="10048875" y="1547813"/>
          <p14:tracePt t="33099" x="10061575" y="1547813"/>
          <p14:tracePt t="33116" x="10061575" y="1560513"/>
          <p14:tracePt t="33133" x="10072688" y="1584325"/>
          <p14:tracePt t="33150" x="10072688" y="1619250"/>
          <p14:tracePt t="33167" x="10072688" y="1643063"/>
          <p14:tracePt t="33183" x="10072688" y="1703388"/>
          <p14:tracePt t="33200" x="10072688" y="1738313"/>
          <p14:tracePt t="33217" x="10072688" y="1774825"/>
          <p14:tracePt t="33233" x="10048875" y="1798638"/>
          <p14:tracePt t="33250" x="9990138" y="1857375"/>
          <p14:tracePt t="33267" x="9858375" y="1905000"/>
          <p14:tracePt t="33283" x="9704388" y="1976438"/>
          <p14:tracePt t="33283" x="9667875" y="2000250"/>
          <p14:tracePt t="33301" x="9453563" y="2060575"/>
          <p14:tracePt t="33317" x="9215438" y="2132013"/>
          <p14:tracePt t="33334" x="9024938" y="2143125"/>
          <p14:tracePt t="33351" x="8905875" y="2143125"/>
          <p14:tracePt t="33367" x="8810625" y="2143125"/>
          <p14:tracePt t="33384" x="8691563" y="2143125"/>
          <p14:tracePt t="33400" x="8561388" y="2143125"/>
          <p14:tracePt t="33417" x="8394700" y="2143125"/>
          <p14:tracePt t="33434" x="8228013" y="2143125"/>
          <p14:tracePt t="33451" x="8061325" y="2143125"/>
          <p14:tracePt t="33467" x="7834313" y="2143125"/>
          <p14:tracePt t="33484" x="7739063" y="2132013"/>
          <p14:tracePt t="33502" x="7608888" y="2132013"/>
          <p14:tracePt t="33518" x="7477125" y="2132013"/>
          <p14:tracePt t="33518" x="7429500" y="2132013"/>
          <p14:tracePt t="33535" x="7310438" y="2132013"/>
          <p14:tracePt t="33551" x="7191375" y="2132013"/>
          <p14:tracePt t="33568" x="7013575" y="2143125"/>
          <p14:tracePt t="33585" x="6834188" y="2166938"/>
          <p14:tracePt t="33601" x="6619875" y="2203450"/>
          <p14:tracePt t="33618" x="6334125" y="2251075"/>
          <p14:tracePt t="33635" x="6143625" y="2286000"/>
          <p14:tracePt t="33651" x="5989638" y="2309813"/>
          <p14:tracePt t="33668" x="5881688" y="2346325"/>
          <p14:tracePt t="33685" x="5786438" y="2381250"/>
          <p14:tracePt t="33701" x="5751513" y="2405063"/>
          <p14:tracePt t="33718" x="5703888" y="2428875"/>
          <p14:tracePt t="33735" x="5680075" y="2452688"/>
          <p14:tracePt t="33752" x="5632450" y="2500313"/>
          <p14:tracePt t="33768" x="5608638" y="2536825"/>
          <p14:tracePt t="33785" x="5595938" y="2560638"/>
          <p14:tracePt t="33802" x="5584825" y="2619375"/>
          <p14:tracePt t="33819" x="5572125" y="2667000"/>
          <p14:tracePt t="33835" x="5572125" y="2703513"/>
          <p14:tracePt t="33852" x="5572125" y="2774950"/>
          <p14:tracePt t="33869" x="5608638" y="2809875"/>
          <p14:tracePt t="33886" x="5703888" y="2833688"/>
          <p14:tracePt t="33902" x="5846763" y="2846388"/>
          <p14:tracePt t="33919" x="6000750" y="2846388"/>
          <p14:tracePt t="33935" x="6156325" y="2846388"/>
          <p14:tracePt t="33952" x="6238875" y="2846388"/>
          <p14:tracePt t="33969" x="6381750" y="2833688"/>
          <p14:tracePt t="33986" x="6442075" y="2822575"/>
          <p14:tracePt t="34002" x="6489700" y="2798763"/>
          <p14:tracePt t="34019" x="6537325" y="2774950"/>
          <p14:tracePt t="34036" x="6667500" y="2714625"/>
          <p14:tracePt t="34053" x="6786563" y="2679700"/>
          <p14:tracePt t="34069" x="6929438" y="2619375"/>
          <p14:tracePt t="34086" x="7132638" y="2584450"/>
          <p14:tracePt t="34103" x="7310438" y="2547938"/>
          <p14:tracePt t="34119" x="7466013" y="2536825"/>
          <p14:tracePt t="34136" x="7643813" y="2513013"/>
          <p14:tracePt t="34153" x="7715250" y="2500313"/>
          <p14:tracePt t="34169" x="7739063" y="2500313"/>
          <p14:tracePt t="34186" x="7751763" y="2500313"/>
          <p14:tracePt t="34793" x="7739063" y="2476500"/>
          <p14:tracePt t="35287" x="7715250" y="2476500"/>
          <p14:tracePt t="35295" x="7691438" y="2465388"/>
          <p14:tracePt t="35306" x="7656513" y="2452688"/>
          <p14:tracePt t="35323" x="7596188" y="2441575"/>
          <p14:tracePt t="35340" x="7513638" y="2428875"/>
          <p14:tracePt t="35357" x="7418388" y="2428875"/>
          <p14:tracePt t="35373" x="7358063" y="2428875"/>
          <p14:tracePt t="35390" x="7286625" y="2428875"/>
          <p14:tracePt t="35406" x="7251700" y="2428875"/>
          <p14:tracePt t="35423" x="7239000" y="2441575"/>
          <p14:tracePt t="35689" x="7239000" y="2452688"/>
          <p14:tracePt t="36185" x="7239000" y="2465388"/>
          <p14:tracePt t="36509" x="7251700" y="2465388"/>
          <p14:tracePt t="36541" x="7262813" y="2476500"/>
          <p14:tracePt t="36543" x="7275513" y="2476500"/>
          <p14:tracePt t="36560" x="7275513" y="2489200"/>
          <p14:tracePt t="36577" x="7286625" y="2500313"/>
          <p14:tracePt t="36593" x="7299325" y="2500313"/>
          <p14:tracePt t="36610" x="7310438" y="2513013"/>
          <p14:tracePt t="37518" x="7334250" y="2513013"/>
          <p14:tracePt t="37575" x="7381875" y="2513013"/>
          <p14:tracePt t="37579" x="7442200" y="2513013"/>
          <p14:tracePt t="37583" x="7704138" y="2513013"/>
          <p14:tracePt t="37597" x="7989888" y="2489200"/>
          <p14:tracePt t="37613" x="8143875" y="2476500"/>
          <p14:tracePt t="37630" x="8239125" y="2476500"/>
          <p14:tracePt t="37647" x="8299450" y="2465388"/>
          <p14:tracePt t="37663" x="8358188" y="2465388"/>
          <p14:tracePt t="37680" x="8370888" y="2452688"/>
          <p14:tracePt t="37697" x="8429625" y="2441575"/>
          <p14:tracePt t="37713" x="8501063" y="2441575"/>
          <p14:tracePt t="37713" x="8524875" y="2441575"/>
          <p14:tracePt t="37731" x="8632825" y="2441575"/>
          <p14:tracePt t="37747" x="8799513" y="2441575"/>
          <p14:tracePt t="37763" x="8942388" y="2441575"/>
          <p14:tracePt t="37780" x="9061450" y="2441575"/>
          <p14:tracePt t="37796" x="9132888" y="2441575"/>
          <p14:tracePt t="37813" x="9144000" y="2441575"/>
          <p14:tracePt t="37831" x="9180513" y="2441575"/>
          <p14:tracePt t="37847" x="9191625" y="2452688"/>
          <p14:tracePt t="37864" x="9204325" y="2452688"/>
          <p14:tracePt t="37880" x="9215438" y="2465388"/>
          <p14:tracePt t="37897" x="9215438" y="2476500"/>
          <p14:tracePt t="38361" x="9215438" y="2489200"/>
          <p14:tracePt t="38369" x="9215438" y="2500313"/>
          <p14:tracePt t="38549" x="9215438" y="2513013"/>
          <p14:tracePt t="38557" x="9228138" y="2524125"/>
          <p14:tracePt t="38566" x="9239250" y="2584450"/>
          <p14:tracePt t="38583" x="9251950" y="2608263"/>
          <p14:tracePt t="38600" x="9263063" y="2632075"/>
          <p14:tracePt t="38616" x="9263063" y="2643188"/>
          <p14:tracePt t="39160" x="9275763" y="2667000"/>
          <p14:tracePt t="41798" x="9286875" y="2667000"/>
          <p14:tracePt t="41895" x="9286875" y="2679700"/>
          <p14:tracePt t="41899" x="9286875" y="2690813"/>
          <p14:tracePt t="41909" x="9286875" y="2714625"/>
          <p14:tracePt t="41909" x="9286875" y="2738438"/>
          <p14:tracePt t="41927" x="9286875" y="2762250"/>
          <p14:tracePt t="41943" x="9286875" y="2786063"/>
          <p14:tracePt t="41959" x="9286875" y="2822575"/>
          <p14:tracePt t="42862" x="9275763" y="2833688"/>
          <p14:tracePt t="44550" x="9263063" y="2833688"/>
          <p14:tracePt t="44637" x="9251950" y="2833688"/>
          <p14:tracePt t="44641" x="9239250" y="2809875"/>
          <p14:tracePt t="44651" x="9228138" y="2798763"/>
          <p14:tracePt t="44668" x="9167813" y="2762250"/>
          <p14:tracePt t="44685" x="9144000" y="2727325"/>
          <p14:tracePt t="44701" x="9109075" y="2690813"/>
          <p14:tracePt t="44718" x="9048750" y="2643188"/>
          <p14:tracePt t="44735" x="9001125" y="2584450"/>
          <p14:tracePt t="44751" x="8977313" y="2524125"/>
          <p14:tracePt t="44768" x="8942388" y="2489200"/>
          <p14:tracePt t="44785" x="8905875" y="2465388"/>
          <p14:tracePt t="44802" x="8870950" y="2428875"/>
          <p14:tracePt t="44818" x="8847138" y="2405063"/>
          <p14:tracePt t="44835" x="8834438" y="2381250"/>
          <p14:tracePt t="44851" x="8823325" y="2370138"/>
          <p14:tracePt t="44868" x="8810625" y="2346325"/>
          <p14:tracePt t="44885" x="8799513" y="2346325"/>
          <p14:tracePt t="44901" x="8799513" y="2333625"/>
          <p14:tracePt t="44918" x="8786813" y="2333625"/>
          <p14:tracePt t="44935" x="8786813" y="2346325"/>
          <p14:tracePt t="45118" x="8786813" y="2357438"/>
          <p14:tracePt t="45131" x="8786813" y="2370138"/>
          <p14:tracePt t="45136" x="8786813" y="2393950"/>
          <p14:tracePt t="45152" x="8834438" y="2417763"/>
          <p14:tracePt t="45169" x="8870950" y="2441575"/>
          <p14:tracePt t="45169" x="8882063" y="2452688"/>
          <p14:tracePt t="45186" x="8977313" y="2452688"/>
          <p14:tracePt t="45203" x="9120188" y="2452688"/>
          <p14:tracePt t="45219" x="9228138" y="2452688"/>
          <p14:tracePt t="45219" x="9251950" y="2452688"/>
          <p14:tracePt t="45237" x="9323388" y="2452688"/>
          <p14:tracePt t="45253" x="9358313" y="2452688"/>
          <p14:tracePt t="45269" x="9418638" y="2452688"/>
          <p14:tracePt t="45269" x="9429750" y="2452688"/>
          <p14:tracePt t="45287" x="9477375" y="2452688"/>
          <p14:tracePt t="45303" x="9525000" y="2452688"/>
          <p14:tracePt t="45320" x="9596438" y="2476500"/>
          <p14:tracePt t="45336" x="9680575" y="2476500"/>
          <p14:tracePt t="45353" x="9739313" y="2489200"/>
          <p14:tracePt t="45370" x="9810750" y="2500313"/>
          <p14:tracePt t="45387" x="9858375" y="2500313"/>
          <p14:tracePt t="45403" x="9882188" y="2513013"/>
          <p14:tracePt t="45419" x="9906000" y="2513013"/>
          <p14:tracePt t="45436" x="9918700" y="2524125"/>
          <p14:tracePt t="45453" x="9929813" y="2536825"/>
          <p14:tracePt t="45649" x="9953625" y="2536825"/>
          <p14:tracePt t="45657" x="9966325" y="2536825"/>
          <p14:tracePt t="45661" x="9990138" y="2536825"/>
          <p14:tracePt t="45670" x="10085388" y="2536825"/>
          <p14:tracePt t="45688" x="10215563" y="2536825"/>
          <p14:tracePt t="45688" x="10239375" y="2524125"/>
          <p14:tracePt t="45705" x="10371138" y="2513013"/>
          <p14:tracePt t="45721" x="10453688" y="2513013"/>
          <p14:tracePt t="45737" x="10514013" y="2513013"/>
          <p14:tracePt t="45755" x="10537825" y="2513013"/>
          <p14:tracePt t="45771" x="10548938" y="2513013"/>
          <p14:tracePt t="45787" x="10561638" y="2513013"/>
          <p14:tracePt t="45821" x="10572750" y="2513013"/>
          <p14:tracePt t="45825" x="10585450" y="2513013"/>
          <p14:tracePt t="45837" x="10620375" y="2513013"/>
          <p14:tracePt t="45855" x="10644188" y="2513013"/>
          <p14:tracePt t="45871" x="10668000" y="2513013"/>
          <p14:tracePt t="45888" x="10704513" y="2524125"/>
          <p14:tracePt t="45905" x="10715625" y="2524125"/>
          <p14:tracePt t="45925" x="10715625" y="2536825"/>
          <p14:tracePt t="45991" x="10739438" y="2536825"/>
          <p14:tracePt t="46311" x="10752138" y="2536825"/>
          <p14:tracePt t="46313" x="10882313" y="2536825"/>
          <p14:tracePt t="46323" x="11025188" y="2536825"/>
          <p14:tracePt t="46340" x="11133138" y="2536825"/>
          <p14:tracePt t="46356" x="11215688" y="2536825"/>
          <p14:tracePt t="46373" x="11239500" y="2536825"/>
          <p14:tracePt t="46390" x="11252200" y="2536825"/>
          <p14:tracePt t="46775" x="11191875" y="2595563"/>
          <p14:tracePt t="46779" x="10906125" y="2667000"/>
          <p14:tracePt t="46791" x="10548938" y="2738438"/>
          <p14:tracePt t="46808" x="10109200" y="2809875"/>
          <p14:tracePt t="46824" x="9680575" y="2881313"/>
          <p14:tracePt t="46841" x="9180513" y="2941638"/>
          <p14:tracePt t="46858" x="8834438" y="3000375"/>
          <p14:tracePt t="46874" x="8429625" y="3036888"/>
          <p14:tracePt t="46891" x="8048625" y="3095625"/>
          <p14:tracePt t="46891" x="7966075" y="3119438"/>
          <p14:tracePt t="46909" x="7561263" y="3214688"/>
          <p14:tracePt t="46925" x="7156450" y="3286125"/>
          <p14:tracePt t="46941" x="6799263" y="3322638"/>
          <p14:tracePt t="46958" x="6453188" y="3346450"/>
          <p14:tracePt t="46975" x="6299200" y="3346450"/>
          <p14:tracePt t="46992" x="6167438" y="3346450"/>
          <p14:tracePt t="46992" x="6143625" y="3346450"/>
          <p14:tracePt t="47009" x="6061075" y="3346450"/>
          <p14:tracePt t="47025" x="6024563" y="3346450"/>
          <p14:tracePt t="47042" x="5976938" y="3346450"/>
          <p14:tracePt t="47058" x="5953125" y="3346450"/>
          <p14:tracePt t="47075" x="5965825" y="3346450"/>
          <p14:tracePt t="47663" x="5989638" y="3346450"/>
          <p14:tracePt t="47671" x="6037263" y="3346450"/>
          <p14:tracePt t="47677" x="6227763" y="3346450"/>
          <p14:tracePt t="47694" x="6405563" y="3322638"/>
          <p14:tracePt t="47694" x="6442075" y="3309938"/>
          <p14:tracePt t="47711" x="6608763" y="3286125"/>
          <p14:tracePt t="47727" x="6751638" y="3262313"/>
          <p14:tracePt t="47744" x="6858000" y="3251200"/>
          <p14:tracePt t="47744" x="6881813" y="3251200"/>
          <p14:tracePt t="47761" x="6929438" y="3251200"/>
          <p14:tracePt t="47777" x="6977063" y="3251200"/>
          <p14:tracePt t="47794" x="7024688" y="3251200"/>
          <p14:tracePt t="47811" x="7085013" y="3251200"/>
          <p14:tracePt t="47827" x="7143750" y="3251200"/>
          <p14:tracePt t="47844" x="7215188" y="3251200"/>
          <p14:tracePt t="47861" x="7286625" y="3251200"/>
          <p14:tracePt t="47878" x="7370763" y="3227388"/>
          <p14:tracePt t="47894" x="7418388" y="3227388"/>
          <p14:tracePt t="47911" x="7489825" y="3227388"/>
          <p14:tracePt t="47928" x="7585075" y="3227388"/>
          <p14:tracePt t="47944" x="7656513" y="3227388"/>
          <p14:tracePt t="47961" x="7727950" y="3227388"/>
          <p14:tracePt t="47978" x="7775575" y="3227388"/>
          <p14:tracePt t="47995" x="7847013" y="3203575"/>
          <p14:tracePt t="48011" x="7929563" y="3203575"/>
          <p14:tracePt t="48028" x="8013700" y="3179763"/>
          <p14:tracePt t="48045" x="8061325" y="3179763"/>
          <p14:tracePt t="48061" x="8108950" y="3179763"/>
          <p14:tracePt t="48078" x="8143875" y="3179763"/>
          <p14:tracePt t="48095" x="8180388" y="3179763"/>
          <p14:tracePt t="48112" x="8204200" y="3179763"/>
          <p14:tracePt t="48128" x="8251825" y="3155950"/>
          <p14:tracePt t="48145" x="8286750" y="3155950"/>
          <p14:tracePt t="48161" x="8347075" y="3155950"/>
          <p14:tracePt t="48178" x="8358188" y="3132138"/>
          <p14:tracePt t="48195" x="8394700" y="3132138"/>
          <p14:tracePt t="48212" x="8418513" y="3132138"/>
          <p14:tracePt t="48229" x="8442325" y="3132138"/>
          <p14:tracePt t="48245" x="8477250" y="3132138"/>
          <p14:tracePt t="48262" x="8501063" y="3132138"/>
          <p14:tracePt t="48279" x="8513763" y="3132138"/>
          <p14:tracePt t="48301" x="8524875" y="3132138"/>
          <p14:tracePt t="48312" x="8537575" y="3132138"/>
          <p14:tracePt t="48345" x="8548688" y="3132138"/>
          <p14:tracePt t="48833" x="8561388" y="3143250"/>
          <p14:tracePt t="48837" x="8572500" y="3155950"/>
          <p14:tracePt t="48847" x="8596313" y="3179763"/>
          <p14:tracePt t="48864" x="8609013" y="3190875"/>
          <p14:tracePt t="48881" x="8656638" y="3190875"/>
          <p14:tracePt t="49598" x="8786813" y="3190875"/>
          <p14:tracePt t="49602" x="8966200" y="3179763"/>
          <p14:tracePt t="49616" x="9204325" y="3155950"/>
          <p14:tracePt t="49633" x="9323388" y="3132138"/>
          <p14:tracePt t="49649" x="9382125" y="3132138"/>
          <p14:tracePt t="49666" x="9394825" y="3132138"/>
          <p14:tracePt t="49823" x="9382125" y="3132138"/>
          <p14:tracePt t="49833" x="9358313" y="3132138"/>
          <p14:tracePt t="49836" x="9215438" y="3132138"/>
          <p14:tracePt t="49850" x="8953500" y="3132138"/>
          <p14:tracePt t="49867" x="8704263" y="3155950"/>
          <p14:tracePt t="49883" x="8358188" y="3214688"/>
          <p14:tracePt t="49900" x="8143875" y="3251200"/>
          <p14:tracePt t="49917" x="7942263" y="3275013"/>
          <p14:tracePt t="49934" x="7656513" y="3286125"/>
          <p14:tracePt t="49951" x="7394575" y="3322638"/>
          <p14:tracePt t="49967" x="7108825" y="3322638"/>
          <p14:tracePt t="49984" x="6799263" y="3333750"/>
          <p14:tracePt t="50001" x="6584950" y="3346450"/>
          <p14:tracePt t="50017" x="6286500" y="3381375"/>
          <p14:tracePt t="50034" x="6000750" y="3405188"/>
          <p14:tracePt t="50051" x="5822950" y="3441700"/>
          <p14:tracePt t="50067" x="5680075" y="3476625"/>
          <p14:tracePt t="50084" x="5584825" y="3513138"/>
          <p14:tracePt t="50101" x="5537200" y="3524250"/>
          <p14:tracePt t="50117" x="5489575" y="3524250"/>
          <p14:tracePt t="50134" x="5453063" y="3524250"/>
          <p14:tracePt t="50151" x="5418138" y="3524250"/>
          <p14:tracePt t="50168" x="5357813" y="3524250"/>
          <p14:tracePt t="50184" x="5322888" y="3524250"/>
          <p14:tracePt t="50201" x="5262563" y="3548063"/>
          <p14:tracePt t="50218" x="5156200" y="3571875"/>
          <p14:tracePt t="50235" x="5084763" y="3595688"/>
          <p14:tracePt t="50251" x="5037138" y="3595688"/>
          <p14:tracePt t="50268" x="5000625" y="3619500"/>
          <p14:tracePt t="50285" x="4989513" y="3619500"/>
          <p14:tracePt t="50301" x="4976813" y="3619500"/>
          <p14:tracePt t="50433" x="4976813" y="3632200"/>
          <p14:tracePt t="50452" x="4989513" y="3632200"/>
          <p14:tracePt t="50519" x="5000625" y="3632200"/>
          <p14:tracePt t="50526" x="5048250" y="3632200"/>
          <p14:tracePt t="50535" x="5180013" y="3632200"/>
          <p14:tracePt t="50553" x="5286375" y="3632200"/>
          <p14:tracePt t="50569" x="5561013" y="3608388"/>
          <p14:tracePt t="50586" x="5727700" y="3595688"/>
          <p14:tracePt t="50603" x="5870575" y="3571875"/>
          <p14:tracePt t="50619" x="6000750" y="3571875"/>
          <p14:tracePt t="50635" x="6096000" y="3571875"/>
          <p14:tracePt t="50652" x="6191250" y="3571875"/>
          <p14:tracePt t="50669" x="6275388" y="3571875"/>
          <p14:tracePt t="50686" x="6405563" y="3560763"/>
          <p14:tracePt t="50702" x="6537325" y="3548063"/>
          <p14:tracePt t="50719" x="6691313" y="3536950"/>
          <p14:tracePt t="50719" x="6738938" y="3524250"/>
          <p14:tracePt t="50737" x="6858000" y="3513138"/>
          <p14:tracePt t="50753" x="6965950" y="3500438"/>
          <p14:tracePt t="50769" x="7024688" y="3489325"/>
          <p14:tracePt t="50769" x="7037388" y="3489325"/>
          <p14:tracePt t="50787" x="7072313" y="3489325"/>
          <p14:tracePt t="50803" x="7096125" y="3489325"/>
          <p14:tracePt t="50819" x="7108825" y="3489325"/>
          <p14:tracePt t="50857" x="7119938" y="3489325"/>
          <p14:tracePt t="50861" x="7132638" y="3489325"/>
          <p14:tracePt t="50872" x="7156450" y="3489325"/>
          <p14:tracePt t="50886" x="7180263" y="3489325"/>
          <p14:tracePt t="50903" x="7191375" y="3489325"/>
          <p14:tracePt t="50919" x="7204075" y="3489325"/>
          <p14:tracePt t="50936" x="7215188" y="3489325"/>
          <p14:tracePt t="51087" x="7227888" y="3489325"/>
          <p14:tracePt t="51095" x="7251700" y="3489325"/>
          <p14:tracePt t="51104" x="7323138" y="3489325"/>
          <p14:tracePt t="51121" x="7381875" y="3489325"/>
          <p14:tracePt t="51137" x="7442200" y="3489325"/>
          <p14:tracePt t="51154" x="7500938" y="3489325"/>
          <p14:tracePt t="51170" x="7596188" y="3489325"/>
          <p14:tracePt t="51187" x="7680325" y="3489325"/>
          <p14:tracePt t="51204" x="7762875" y="3489325"/>
          <p14:tracePt t="51221" x="7858125" y="3489325"/>
          <p14:tracePt t="51238" x="8013700" y="3489325"/>
          <p14:tracePt t="51254" x="8180388" y="3489325"/>
          <p14:tracePt t="51271" x="8358188" y="3489325"/>
          <p14:tracePt t="51288" x="8561388" y="3476625"/>
          <p14:tracePt t="51306" x="8704263" y="3465513"/>
          <p14:tracePt t="51321" x="8834438" y="3465513"/>
          <p14:tracePt t="51339" x="9013825" y="3465513"/>
          <p14:tracePt t="51356" x="9132888" y="3465513"/>
          <p14:tracePt t="51372" x="9239250" y="3465513"/>
          <p14:tracePt t="51389" x="9371013" y="3465513"/>
          <p14:tracePt t="51406" x="9490075" y="3465513"/>
          <p14:tracePt t="51422" x="9644063" y="3465513"/>
          <p14:tracePt t="51439" x="9810750" y="3465513"/>
          <p14:tracePt t="51456" x="9966325" y="3465513"/>
          <p14:tracePt t="51472" x="10025063" y="3465513"/>
          <p14:tracePt t="51490" x="10085388" y="3465513"/>
          <p14:tracePt t="51506" x="10133013" y="3465513"/>
          <p14:tracePt t="51523" x="10204450" y="3465513"/>
          <p14:tracePt t="51539" x="10252075" y="3465513"/>
          <p14:tracePt t="51556" x="10287000" y="3465513"/>
          <p14:tracePt t="51573" x="10382250" y="3465513"/>
          <p14:tracePt t="51590" x="10490200" y="3465513"/>
          <p14:tracePt t="51606" x="10668000" y="3441700"/>
          <p14:tracePt t="51623" x="10834688" y="3441700"/>
          <p14:tracePt t="51640" x="10977563" y="3465513"/>
          <p14:tracePt t="51657" x="11085513" y="3465513"/>
          <p14:tracePt t="51673" x="11204575" y="3476625"/>
          <p14:tracePt t="51689" x="11239500" y="3476625"/>
          <p14:tracePt t="51706" x="11263313" y="3476625"/>
          <p14:tracePt t="51723" x="11276013" y="3476625"/>
          <p14:tracePt t="51740" x="11276013" y="3489325"/>
          <p14:tracePt t="53254" x="11276013" y="3500438"/>
          <p14:tracePt t="53783" x="11252200" y="3500438"/>
          <p14:tracePt t="53800" x="11228388" y="3500438"/>
          <p14:tracePt t="53807" x="11215688" y="3500438"/>
          <p14:tracePt t="53812" x="11168063" y="3500438"/>
          <p14:tracePt t="53830" x="11120438" y="3500438"/>
          <p14:tracePt t="53846" x="11061700" y="3500438"/>
          <p14:tracePt t="53846" x="11049000" y="3500438"/>
          <p14:tracePt t="53863" x="10977563" y="3500438"/>
          <p14:tracePt t="53880" x="10906125" y="3500438"/>
          <p14:tracePt t="53896" x="10871200" y="3500438"/>
          <p14:tracePt t="53896" x="10847388" y="3500438"/>
          <p14:tracePt t="53914" x="10775950" y="3500438"/>
          <p14:tracePt t="53930" x="10715625" y="3500438"/>
          <p14:tracePt t="53947" x="10644188" y="3500438"/>
          <p14:tracePt t="53964" x="10572750" y="3500438"/>
          <p14:tracePt t="53980" x="10453688" y="3500438"/>
          <p14:tracePt t="53997" x="10323513" y="3500438"/>
          <p14:tracePt t="54014" x="10215563" y="3500438"/>
          <p14:tracePt t="54030" x="10133013" y="3500438"/>
          <p14:tracePt t="54047" x="10037763" y="3500438"/>
          <p14:tracePt t="54063" x="9977438" y="3500438"/>
          <p14:tracePt t="54081" x="9906000" y="3500438"/>
          <p14:tracePt t="54097" x="9834563" y="3500438"/>
          <p14:tracePt t="54114" x="9799638" y="3500438"/>
          <p14:tracePt t="54130" x="9752013" y="3500438"/>
          <p14:tracePt t="54130" x="9728200" y="3500438"/>
          <p14:tracePt t="54148" x="9667875" y="3500438"/>
          <p14:tracePt t="54164" x="9561513" y="3500438"/>
          <p14:tracePt t="54181" x="9466263" y="3489325"/>
          <p14:tracePt t="54197" x="9405938" y="3465513"/>
          <p14:tracePt t="54214" x="9358313" y="3452813"/>
          <p14:tracePt t="54231" x="9310688" y="3417888"/>
          <p14:tracePt t="54248" x="9286875" y="3405188"/>
          <p14:tracePt t="54264" x="9275763" y="3394075"/>
          <p14:tracePt t="54281" x="9263063" y="3370263"/>
          <p14:tracePt t="54298" x="9251950" y="3357563"/>
          <p14:tracePt t="54314" x="9228138" y="3333750"/>
          <p14:tracePt t="54331" x="9215438" y="3322638"/>
          <p14:tracePt t="54347" x="9215438" y="3309938"/>
          <p14:tracePt t="54364" x="9191625" y="3286125"/>
          <p14:tracePt t="54381" x="9180513" y="3262313"/>
          <p14:tracePt t="54398" x="9167813" y="3238500"/>
          <p14:tracePt t="54415" x="9144000" y="3203575"/>
          <p14:tracePt t="54432" x="9132888" y="3179763"/>
          <p14:tracePt t="54448" x="9132888" y="3155950"/>
          <p14:tracePt t="54465" x="9132888" y="3143250"/>
          <p14:tracePt t="54481" x="9120188" y="3132138"/>
          <p14:tracePt t="54499" x="9109075" y="3119438"/>
          <p14:tracePt t="54609" x="9109075" y="3108325"/>
          <p14:tracePt t="54629" x="9109075" y="3095625"/>
          <p14:tracePt t="54641" x="9109075" y="3084513"/>
          <p14:tracePt t="54648" x="9120188" y="3071813"/>
          <p14:tracePt t="54665" x="9120188" y="3048000"/>
          <p14:tracePt t="54682" x="9120188" y="3036888"/>
          <p14:tracePt t="54699" x="9120188" y="3024188"/>
          <p14:tracePt t="54715" x="9120188" y="3013075"/>
          <p14:tracePt t="54839" x="9120188" y="3000375"/>
          <p14:tracePt t="54843" x="9132888" y="2989263"/>
          <p14:tracePt t="54849" x="9156700" y="2928938"/>
          <p14:tracePt t="54866" x="9180513" y="2894013"/>
          <p14:tracePt t="54883" x="9228138" y="2822575"/>
          <p14:tracePt t="54900" x="9251950" y="2774950"/>
          <p14:tracePt t="54916" x="9275763" y="2751138"/>
          <p14:tracePt t="54933" x="9299575" y="2714625"/>
          <p14:tracePt t="54950" x="9310688" y="2703513"/>
          <p14:tracePt t="54991" x="9310688" y="2690813"/>
          <p14:tracePt t="55396" x="9310688" y="2679700"/>
          <p14:tracePt t="55399" x="9310688" y="2667000"/>
          <p14:tracePt t="55407" x="9310688" y="2643188"/>
          <p14:tracePt t="55419" x="9310688" y="2619375"/>
          <p14:tracePt t="55447" x="9323388" y="2619375"/>
          <p14:tracePt t="55502" x="9334500" y="2608263"/>
          <p14:tracePt t="55506" x="9429750" y="2619375"/>
          <p14:tracePt t="55518" x="9585325" y="2632075"/>
          <p14:tracePt t="55535" x="9775825" y="2667000"/>
          <p14:tracePt t="55552" x="9929813" y="2679700"/>
          <p14:tracePt t="55568" x="10048875" y="2703513"/>
          <p14:tracePt t="55585" x="10156825" y="2714625"/>
          <p14:tracePt t="55601" x="10228263" y="2727325"/>
          <p14:tracePt t="55618" x="10323513" y="2774950"/>
          <p14:tracePt t="55635" x="10406063" y="2798763"/>
          <p14:tracePt t="55652" x="10490200" y="2846388"/>
          <p14:tracePt t="55668" x="10561638" y="2870200"/>
          <p14:tracePt t="55685" x="10596563" y="2870200"/>
          <p14:tracePt t="55702" x="10620375" y="2881313"/>
          <p14:tracePt t="55719" x="10633075" y="2881313"/>
          <p14:tracePt t="55758" x="10656888" y="2881313"/>
          <p14:tracePt t="55996" x="10656888" y="2870200"/>
          <p14:tracePt t="56012" x="10656888" y="2857500"/>
          <p14:tracePt t="56020" x="10656888" y="2846388"/>
          <p14:tracePt t="56022" x="10656888" y="2822575"/>
          <p14:tracePt t="56036" x="10668000" y="2809875"/>
          <p14:tracePt t="56053" x="10680700" y="2774950"/>
          <p14:tracePt t="56070" x="10680700" y="2762250"/>
          <p14:tracePt t="56086" x="10680700" y="2751138"/>
          <p14:tracePt t="56103" x="10680700" y="2738438"/>
          <p14:tracePt t="57003" x="10668000" y="2727325"/>
          <p14:tracePt t="57034" x="10596563" y="2727325"/>
          <p14:tracePt t="57038" x="10525125" y="2727325"/>
          <p14:tracePt t="57041" x="10394950" y="2727325"/>
          <p14:tracePt t="57056" x="10180638" y="2727325"/>
          <p14:tracePt t="57073" x="10037763" y="2727325"/>
          <p14:tracePt t="57089" x="10025063" y="2727325"/>
          <p14:tracePt t="57106" x="10013950" y="2727325"/>
          <p14:tracePt t="57202" x="10001250" y="2727325"/>
          <p14:tracePt t="57654" x="9906000" y="2727325"/>
          <p14:tracePt t="57657" x="9644063" y="2727325"/>
          <p14:tracePt t="57675" x="9382125" y="2727325"/>
          <p14:tracePt t="57691" x="9109075" y="2727325"/>
          <p14:tracePt t="57708" x="8929688" y="2727325"/>
          <p14:tracePt t="57725" x="8775700" y="2727325"/>
          <p14:tracePt t="57741" x="8609013" y="2727325"/>
          <p14:tracePt t="57758" x="8477250" y="2762250"/>
          <p14:tracePt t="57775" x="8334375" y="2762250"/>
          <p14:tracePt t="57791" x="8204200" y="2786063"/>
          <p14:tracePt t="57808" x="8048625" y="2809875"/>
          <p14:tracePt t="57825" x="7870825" y="2833688"/>
          <p14:tracePt t="57842" x="7775575" y="2833688"/>
          <p14:tracePt t="57858" x="7691438" y="2833688"/>
          <p14:tracePt t="57858" x="7680325" y="2833688"/>
          <p14:tracePt t="57876" x="7667625" y="2833688"/>
          <p14:tracePt t="57892" x="7643813" y="2833688"/>
          <p14:tracePt t="57909" x="7632700" y="2833688"/>
          <p14:tracePt t="58073" x="7632700" y="2846388"/>
          <p14:tracePt t="58473" x="7632700" y="2857500"/>
          <p14:tracePt t="58477" x="7643813" y="2870200"/>
          <p14:tracePt t="58493" x="7691438" y="2894013"/>
          <p14:tracePt t="58510" x="7739063" y="2917825"/>
          <p14:tracePt t="58510" x="7762875" y="2917825"/>
          <p14:tracePt t="58528" x="7870825" y="2941638"/>
          <p14:tracePt t="58544" x="7989888" y="2952750"/>
          <p14:tracePt t="58560" x="8156575" y="2952750"/>
          <p14:tracePt t="58578" x="8286750" y="2952750"/>
          <p14:tracePt t="58594" x="8394700" y="2952750"/>
          <p14:tracePt t="58611" x="8501063" y="2952750"/>
          <p14:tracePt t="58628" x="8561388" y="2952750"/>
          <p14:tracePt t="58644" x="8656638" y="2952750"/>
          <p14:tracePt t="58661" x="8763000" y="2952750"/>
          <p14:tracePt t="58677" x="8894763" y="2952750"/>
          <p14:tracePt t="58694" x="9085263" y="2952750"/>
          <p14:tracePt t="58711" x="9275763" y="2952750"/>
          <p14:tracePt t="58728" x="9466263" y="2952750"/>
          <p14:tracePt t="58744" x="9609138" y="2952750"/>
          <p14:tracePt t="58744" x="9644063" y="2952750"/>
          <p14:tracePt t="58762" x="9799638" y="2952750"/>
          <p14:tracePt t="58778" x="9906000" y="2952750"/>
          <p14:tracePt t="58794" x="10013950" y="2952750"/>
          <p14:tracePt t="58794" x="10048875" y="2952750"/>
          <p14:tracePt t="58812" x="10144125" y="2952750"/>
          <p14:tracePt t="58828" x="10228263" y="2952750"/>
          <p14:tracePt t="58845" x="10299700" y="2952750"/>
          <p14:tracePt t="58862" x="10358438" y="2952750"/>
          <p14:tracePt t="58878" x="10406063" y="2952750"/>
          <p14:tracePt t="58895" x="10490200" y="2989263"/>
          <p14:tracePt t="58912" x="10537825" y="3000375"/>
          <p14:tracePt t="58928" x="10596563" y="3013075"/>
          <p14:tracePt t="58945" x="10609263" y="3024188"/>
          <p14:tracePt t="58962" x="10644188" y="3036888"/>
          <p14:tracePt t="58978" x="10656888" y="3048000"/>
          <p14:tracePt t="59025" x="10656888" y="3060700"/>
          <p14:tracePt t="59041" x="10656888" y="3071813"/>
          <p14:tracePt t="59045" x="10633075" y="3084513"/>
          <p14:tracePt t="59061" x="10537825" y="3108325"/>
          <p14:tracePt t="59079" x="10371138" y="3143250"/>
          <p14:tracePt t="59095" x="10072688" y="3167063"/>
          <p14:tracePt t="59112" x="9823450" y="3227388"/>
          <p14:tracePt t="59112" x="9752013" y="3227388"/>
          <p14:tracePt t="59130" x="9477375" y="3251200"/>
          <p14:tracePt t="59146" x="9239250" y="3286125"/>
          <p14:tracePt t="59162" x="9037638" y="3298825"/>
          <p14:tracePt t="59179" x="8905875" y="3298825"/>
          <p14:tracePt t="59196" x="8775700" y="3298825"/>
          <p14:tracePt t="59212" x="8704263" y="3298825"/>
          <p14:tracePt t="59229" x="8620125" y="3298825"/>
          <p14:tracePt t="59246" x="8524875" y="3298825"/>
          <p14:tracePt t="59263" x="8405813" y="3298825"/>
          <p14:tracePt t="59279" x="8251825" y="3298825"/>
          <p14:tracePt t="59296" x="8072438" y="3322638"/>
          <p14:tracePt t="59313" x="7810500" y="3333750"/>
          <p14:tracePt t="59329" x="7585075" y="3370263"/>
          <p14:tracePt t="59346" x="7453313" y="3370263"/>
          <p14:tracePt t="59363" x="7262813" y="3370263"/>
          <p14:tracePt t="59380" x="7132638" y="3405188"/>
          <p14:tracePt t="59396" x="7048500" y="3405188"/>
          <p14:tracePt t="59396" x="7024688" y="3405188"/>
          <p14:tracePt t="59414" x="6977063" y="3417888"/>
          <p14:tracePt t="59430" x="6953250" y="3417888"/>
          <p14:tracePt t="59446" x="6905625" y="3441700"/>
          <p14:tracePt t="59463" x="6834188" y="3465513"/>
          <p14:tracePt t="59480" x="6751638" y="3476625"/>
          <p14:tracePt t="59497" x="6667500" y="3500438"/>
          <p14:tracePt t="59513" x="6608763" y="3536950"/>
          <p14:tracePt t="59530" x="6596063" y="3536950"/>
          <p14:tracePt t="59546" x="6572250" y="3548063"/>
          <p14:tracePt t="59564" x="6572250" y="3560763"/>
          <p14:tracePt t="59815" x="6561138" y="3560763"/>
          <p14:tracePt t="59843" x="6561138" y="3571875"/>
          <p14:tracePt t="59862" x="6619875" y="3584575"/>
          <p14:tracePt t="60269" x="6656388" y="3584575"/>
          <p14:tracePt t="60273" x="6727825" y="3584575"/>
          <p14:tracePt t="60282" x="6894513" y="3584575"/>
          <p14:tracePt t="60282" x="6929438" y="3584575"/>
          <p14:tracePt t="60299" x="7132638" y="3595688"/>
          <p14:tracePt t="60316" x="7334250" y="3595688"/>
          <p14:tracePt t="60333" x="7524750" y="3595688"/>
          <p14:tracePt t="60349" x="7751763" y="3595688"/>
          <p14:tracePt t="60366" x="7953375" y="3595688"/>
          <p14:tracePt t="60383" x="8132763" y="3595688"/>
          <p14:tracePt t="60399" x="8239125" y="3595688"/>
          <p14:tracePt t="60416" x="8347075" y="3595688"/>
          <p14:tracePt t="60433" x="8429625" y="3595688"/>
          <p14:tracePt t="60449" x="8524875" y="3595688"/>
          <p14:tracePt t="60466" x="8632825" y="3595688"/>
          <p14:tracePt t="60483" x="8728075" y="3595688"/>
          <p14:tracePt t="60500" x="8775700" y="3584575"/>
          <p14:tracePt t="60516" x="8810625" y="3584575"/>
          <p14:tracePt t="61425" x="8799513" y="3560763"/>
          <p14:tracePt t="61991" x="8775700" y="3560763"/>
          <p14:tracePt t="61995" x="8751888" y="3548063"/>
          <p14:tracePt t="62004" x="8691563" y="3524250"/>
          <p14:tracePt t="62021" x="8609013" y="3489325"/>
          <p14:tracePt t="62038" x="8524875" y="3465513"/>
          <p14:tracePt t="62054" x="8442325" y="3465513"/>
          <p14:tracePt t="62071" x="8394700" y="3441700"/>
          <p14:tracePt t="62088" x="8323263" y="3441700"/>
          <p14:tracePt t="62105" x="8191500" y="3441700"/>
          <p14:tracePt t="62121" x="8072438" y="3441700"/>
          <p14:tracePt t="62137" x="7977188" y="3441700"/>
          <p14:tracePt t="62155" x="7834313" y="3441700"/>
          <p14:tracePt t="62171" x="7715250" y="3441700"/>
          <p14:tracePt t="62188" x="7585075" y="3441700"/>
          <p14:tracePt t="62205" x="7418388" y="3441700"/>
          <p14:tracePt t="62222" x="7323138" y="3441700"/>
          <p14:tracePt t="62238" x="7251700" y="3441700"/>
          <p14:tracePt t="62255" x="7204075" y="3441700"/>
          <p14:tracePt t="62272" x="7191375" y="3441700"/>
          <p14:tracePt t="62288" x="7132638" y="3441700"/>
          <p14:tracePt t="62305" x="7096125" y="3441700"/>
          <p14:tracePt t="62322" x="7013575" y="3452813"/>
          <p14:tracePt t="62338" x="6905625" y="3489325"/>
          <p14:tracePt t="62355" x="6751638" y="3524250"/>
          <p14:tracePt t="62372" x="6513513" y="3560763"/>
          <p14:tracePt t="62389" x="6215063" y="3595688"/>
          <p14:tracePt t="62405" x="5965825" y="3595688"/>
          <p14:tracePt t="62422" x="5738813" y="3595688"/>
          <p14:tracePt t="62439" x="5500688" y="3595688"/>
          <p14:tracePt t="62456" x="5346700" y="3595688"/>
          <p14:tracePt t="62472" x="5167313" y="3595688"/>
          <p14:tracePt t="62472" x="5132388" y="3595688"/>
          <p14:tracePt t="62490" x="5024438" y="3595688"/>
          <p14:tracePt t="62506" x="4953000" y="3595688"/>
          <p14:tracePt t="62522" x="4941888" y="3595688"/>
          <p14:tracePt t="62539" x="4905375" y="3595688"/>
          <p14:tracePt t="62556" x="4905375" y="3584575"/>
          <p14:tracePt t="62723" x="4905375" y="3571875"/>
          <p14:tracePt t="62731" x="4905375" y="3536950"/>
          <p14:tracePt t="62740" x="4905375" y="3489325"/>
          <p14:tracePt t="62756" x="4918075" y="3465513"/>
          <p14:tracePt t="62773" x="4929188" y="3452813"/>
          <p14:tracePt t="62789" x="4941888" y="3441700"/>
          <p14:tracePt t="65441" x="4941888" y="3405188"/>
          <p14:tracePt t="65456" x="4941888" y="3394075"/>
          <p14:tracePt t="65459" x="4941888" y="3286125"/>
          <p14:tracePt t="65464" x="4833938" y="2857500"/>
          <p14:tracePt t="65482" x="4762500" y="2584450"/>
          <p14:tracePt t="65499" x="4727575" y="2370138"/>
          <p14:tracePt t="65515" x="4691063" y="2203450"/>
          <p14:tracePt t="65532" x="4679950" y="2095500"/>
          <p14:tracePt t="65548" x="4679950" y="2060575"/>
          <p14:tracePt t="65565" x="4679950" y="2036763"/>
          <p14:tracePt t="65582" x="4679950" y="2047875"/>
          <p14:tracePt t="65661" x="4679950" y="2071688"/>
          <p14:tracePt t="65665" x="4714875" y="2262188"/>
          <p14:tracePt t="65682" x="4822825" y="2441575"/>
          <p14:tracePt t="65699" x="4976813" y="2619375"/>
          <p14:tracePt t="65716" x="5275263" y="2762250"/>
          <p14:tracePt t="65732" x="5632450" y="2928938"/>
          <p14:tracePt t="65749" x="6013450" y="3084513"/>
          <p14:tracePt t="65766" x="6191250" y="3167063"/>
          <p14:tracePt t="65782" x="6286500" y="3203575"/>
          <p14:tracePt t="65799" x="6323013" y="3227388"/>
          <p14:tracePt t="65815" x="6334125" y="3238500"/>
          <p14:tracePt t="65835" x="6334125" y="3262313"/>
          <p14:tracePt t="65849" x="6299200" y="3275013"/>
          <p14:tracePt t="65866" x="6180138" y="3309938"/>
          <p14:tracePt t="65882" x="5942013" y="3394075"/>
          <p14:tracePt t="65899" x="5691188" y="3465513"/>
          <p14:tracePt t="65916" x="5286375" y="3536950"/>
          <p14:tracePt t="65933" x="4894263" y="3595688"/>
          <p14:tracePt t="65950" x="4548188" y="3643313"/>
          <p14:tracePt t="65966" x="4191000" y="3703638"/>
          <p14:tracePt t="65983" x="3762375" y="3762375"/>
          <p14:tracePt t="66000" x="3476625" y="3786188"/>
          <p14:tracePt t="66016" x="3203575" y="3833813"/>
          <p14:tracePt t="66033" x="3024188" y="3833813"/>
          <p14:tracePt t="66050" x="2905125" y="3857625"/>
          <p14:tracePt t="66066" x="2833688" y="3857625"/>
          <p14:tracePt t="66083" x="2798763" y="3857625"/>
          <p14:tracePt t="66100" x="2774950" y="3857625"/>
          <p14:tracePt t="66116" x="2751138" y="3857625"/>
          <p14:tracePt t="66133" x="2690813" y="3881438"/>
          <p14:tracePt t="66150" x="2667000" y="3905250"/>
          <p14:tracePt t="66167" x="2643188" y="3952875"/>
          <p14:tracePt t="66183" x="2632075" y="4000500"/>
          <p14:tracePt t="66200" x="2632075" y="4037013"/>
          <p14:tracePt t="66217" x="2619375" y="4071938"/>
          <p14:tracePt t="66234" x="2619375" y="4084638"/>
          <p14:tracePt t="66250" x="2619375" y="4108450"/>
          <p14:tracePt t="66267" x="2619375" y="4119563"/>
          <p14:tracePt t="66300" x="2619375" y="4143375"/>
          <p14:tracePt t="66319" x="2608263" y="4156075"/>
          <p14:tracePt t="66337" x="2595563" y="4156075"/>
          <p14:tracePt t="66447" x="2595563" y="4143375"/>
          <p14:tracePt t="66469" x="2595563" y="4132263"/>
          <p14:tracePt t="66477" x="2595563" y="4119563"/>
          <p14:tracePt t="66484" x="2595563" y="4108450"/>
          <p14:tracePt t="66501" x="2595563" y="4084638"/>
          <p14:tracePt t="66518" x="2608263" y="4013200"/>
          <p14:tracePt t="66534" x="2608263" y="3989388"/>
          <p14:tracePt t="66534" x="2608263" y="3965575"/>
          <p14:tracePt t="66551" x="2608263" y="3917950"/>
          <p14:tracePt t="66568" x="2608263" y="3881438"/>
          <p14:tracePt t="66585" x="2608263" y="3846513"/>
          <p14:tracePt t="66601" x="2608263" y="3798888"/>
          <p14:tracePt t="66618" x="2608263" y="3751263"/>
          <p14:tracePt t="66635" x="2608263" y="3690938"/>
          <p14:tracePt t="66651" x="2608263" y="3619500"/>
          <p14:tracePt t="66668" x="2608263" y="3513138"/>
          <p14:tracePt t="66685" x="2643188" y="3429000"/>
          <p14:tracePt t="66701" x="2679700" y="3357563"/>
          <p14:tracePt t="66718" x="2738438" y="3262313"/>
          <p14:tracePt t="66735" x="2774950" y="3190875"/>
          <p14:tracePt t="66752" x="2809875" y="3155950"/>
          <p14:tracePt t="66769" x="2822575" y="3132138"/>
          <p14:tracePt t="66769" x="2833688" y="3119438"/>
          <p14:tracePt t="66786" x="2833688" y="3108325"/>
          <p14:tracePt t="66897" x="2846388" y="3108325"/>
          <p14:tracePt t="66945" x="2857500" y="3108325"/>
          <p14:tracePt t="66949" x="2857500" y="3119438"/>
          <p14:tracePt t="66979" x="2870200" y="3119438"/>
          <p14:tracePt t="66999" x="2870200" y="3132138"/>
          <p14:tracePt t="67007" x="2857500" y="3143250"/>
          <p14:tracePt t="67031" x="2833688" y="3143250"/>
          <p14:tracePt t="67036" x="2774950" y="3167063"/>
          <p14:tracePt t="67053" x="2667000" y="3203575"/>
          <p14:tracePt t="67070" x="2560638" y="3238500"/>
          <p14:tracePt t="67086" x="2405063" y="3275013"/>
          <p14:tracePt t="67103" x="2190750" y="3322638"/>
          <p14:tracePt t="67120" x="2071688" y="3346450"/>
          <p14:tracePt t="67136" x="1928813" y="3346450"/>
          <p14:tracePt t="67153" x="1822450" y="3357563"/>
          <p14:tracePt t="67170" x="1774825" y="3370263"/>
          <p14:tracePt t="67186" x="1714500" y="3381375"/>
          <p14:tracePt t="67203" x="1655763" y="3394075"/>
          <p14:tracePt t="67220" x="1619250" y="3405188"/>
          <p14:tracePt t="67236" x="1584325" y="3417888"/>
          <p14:tracePt t="67254" x="1571625" y="3417888"/>
          <p14:tracePt t="67271" x="1560513" y="3417888"/>
          <p14:tracePt t="67287" x="1547813" y="3429000"/>
          <p14:tracePt t="67304" x="1524000" y="3417888"/>
          <p14:tracePt t="67320" x="1512888" y="3394075"/>
          <p14:tracePt t="67336" x="1512888" y="3381375"/>
          <p14:tracePt t="67373" x="1512888" y="3370263"/>
          <p14:tracePt t="67397" x="1512888" y="3357563"/>
          <p14:tracePt t="67419" x="1524000" y="3346450"/>
          <p14:tracePt t="67435" x="1536700" y="3333750"/>
          <p14:tracePt t="67443" x="1560513" y="3309938"/>
          <p14:tracePt t="67454" x="1631950" y="3286125"/>
          <p14:tracePt t="67471" x="1727200" y="3251200"/>
          <p14:tracePt t="67488" x="1809750" y="3227388"/>
          <p14:tracePt t="67504" x="1893888" y="3227388"/>
          <p14:tracePt t="67521" x="2024063" y="3203575"/>
          <p14:tracePt t="67538" x="2060575" y="3203575"/>
          <p14:tracePt t="67554" x="2095500" y="3203575"/>
          <p14:tracePt t="67554" x="2108200" y="3203575"/>
          <p14:tracePt t="67571" x="2119313" y="3203575"/>
          <p14:tracePt t="67591" x="2108200" y="3203575"/>
          <p14:tracePt t="68363" x="2071688" y="3203575"/>
          <p14:tracePt t="68371" x="2036763" y="3203575"/>
          <p14:tracePt t="68375" x="1952625" y="3203575"/>
          <p14:tracePt t="68389" x="1905000" y="3203575"/>
          <p14:tracePt t="68407" x="1893888" y="3203575"/>
          <p14:tracePt t="69676" x="1881188" y="3203575"/>
          <p14:tracePt t="72112" x="1881188" y="3227388"/>
          <p14:tracePt t="72793" x="1870075" y="3227388"/>
          <p14:tracePt t="72805" x="1857375" y="3227388"/>
          <p14:tracePt t="72825" x="1870075" y="3227388"/>
          <p14:tracePt t="72867" x="1881188" y="3227388"/>
          <p14:tracePt t="72879" x="1870075" y="3238500"/>
          <p14:tracePt t="72887" x="1870075" y="3251200"/>
          <p14:tracePt t="72904" x="1870075" y="3275013"/>
          <p14:tracePt t="72920" x="1857375" y="3309938"/>
          <p14:tracePt t="72920" x="1846263" y="3298825"/>
          <p14:tracePt t="72938" x="1833563" y="3298825"/>
          <p14:tracePt t="72961" x="1822450" y="3298825"/>
          <p14:tracePt t="72970" x="1809750" y="3298825"/>
          <p14:tracePt t="73878" x="1809750" y="3322638"/>
          <p14:tracePt t="73931" x="1809750" y="3333750"/>
          <p14:tracePt t="73935" x="1822450" y="3333750"/>
          <p14:tracePt t="73940" x="1822450" y="3357563"/>
          <p14:tracePt t="73957" x="1822450" y="3370263"/>
          <p14:tracePt t="74909" x="1822450" y="3357563"/>
          <p14:tracePt t="75351" x="1822450" y="3346450"/>
          <p14:tracePt t="87614" x="1822450" y="3333750"/>
          <p14:tracePt t="88325" x="1833563" y="3333750"/>
          <p14:tracePt t="88329" x="1846263" y="3333750"/>
          <p14:tracePt t="88334" x="1952625" y="3309938"/>
          <p14:tracePt t="88350" x="2012950" y="3286125"/>
          <p14:tracePt t="88367" x="2060575" y="3275013"/>
          <p14:tracePt t="88383" x="2084388" y="3262313"/>
          <p14:tracePt t="88400" x="2095500" y="3251200"/>
          <p14:tracePt t="89300" x="2108200" y="3251200"/>
          <p14:tracePt t="92035" x="2119313" y="3251200"/>
          <p14:tracePt t="92243" x="2132013" y="3262313"/>
          <p14:tracePt t="92247" x="2155825" y="3275013"/>
          <p14:tracePt t="92262" x="2166938" y="3275013"/>
          <p14:tracePt t="92279" x="2179638" y="3275013"/>
          <p14:tracePt t="92543" x="2190750" y="3275013"/>
          <p14:tracePt t="92547" x="2214563" y="3298825"/>
          <p14:tracePt t="92547" x="2227263" y="3298825"/>
          <p14:tracePt t="92563" x="2286000" y="3298825"/>
          <p14:tracePt t="92579" x="2357438" y="3298825"/>
          <p14:tracePt t="92596" x="2560638" y="3298825"/>
          <p14:tracePt t="92614" x="2786063" y="3298825"/>
          <p14:tracePt t="92630" x="3036888" y="3309938"/>
          <p14:tracePt t="92646" x="3346450" y="3357563"/>
          <p14:tracePt t="92646" x="3405188" y="3370263"/>
          <p14:tracePt t="92663" x="3798888" y="3429000"/>
          <p14:tracePt t="92680" x="4191000" y="3500438"/>
          <p14:tracePt t="92696" x="4703763" y="3524250"/>
          <p14:tracePt t="92713" x="5275263" y="3571875"/>
          <p14:tracePt t="92730" x="5738813" y="3595688"/>
          <p14:tracePt t="92746" x="6262688" y="3619500"/>
          <p14:tracePt t="92763" x="6680200" y="3632200"/>
          <p14:tracePt t="92780" x="7024688" y="3632200"/>
          <p14:tracePt t="92797" x="7370763" y="3643313"/>
          <p14:tracePt t="92813" x="7608888" y="3643313"/>
          <p14:tracePt t="92830" x="7870825" y="3643313"/>
          <p14:tracePt t="92830" x="7905750" y="3643313"/>
          <p14:tracePt t="92847" x="8061325" y="3632200"/>
          <p14:tracePt t="92863" x="8108950" y="3632200"/>
          <p14:tracePt t="92881" x="8204200" y="3608388"/>
          <p14:tracePt t="92897" x="8251825" y="3584575"/>
          <p14:tracePt t="92914" x="8334375" y="3548063"/>
          <p14:tracePt t="92930" x="8453438" y="3524250"/>
          <p14:tracePt t="92947" x="8561388" y="3476625"/>
          <p14:tracePt t="92964" x="8667750" y="3441700"/>
          <p14:tracePt t="92980" x="8823325" y="3381375"/>
          <p14:tracePt t="92998" x="9109075" y="3309938"/>
          <p14:tracePt t="93014" x="9263063" y="3262313"/>
          <p14:tracePt t="93031" x="9418638" y="3203575"/>
          <p14:tracePt t="93047" x="9572625" y="3167063"/>
          <p14:tracePt t="93064" x="9691688" y="3132138"/>
          <p14:tracePt t="93082" x="9728200" y="3108325"/>
          <p14:tracePt t="93098" x="9739313" y="3095625"/>
          <p14:tracePt t="93114" x="9739313" y="3084513"/>
          <p14:tracePt t="93131" x="9739313" y="3036888"/>
          <p14:tracePt t="93148" x="9715500" y="2989263"/>
          <p14:tracePt t="93164" x="9691688" y="2965450"/>
          <p14:tracePt t="93181" x="9644063" y="2928938"/>
          <p14:tracePt t="93198" x="9609138" y="2894013"/>
          <p14:tracePt t="93214" x="9572625" y="2857500"/>
          <p14:tracePt t="93231" x="9537700" y="2833688"/>
          <p14:tracePt t="93248" x="9525000" y="2822575"/>
          <p14:tracePt t="93265" x="9513888" y="2809875"/>
          <p14:tracePt t="93282" x="9513888" y="2774950"/>
          <p14:tracePt t="93298" x="9501188" y="2751138"/>
          <p14:tracePt t="93315" x="9501188" y="2738438"/>
          <p14:tracePt t="93332" x="9501188" y="2727325"/>
          <p14:tracePt t="93348" x="9501188" y="2714625"/>
          <p14:tracePt t="93365" x="9513888" y="2714625"/>
          <p14:tracePt t="93629" x="9525000" y="2714625"/>
          <p14:tracePt t="93633" x="9585325" y="2714625"/>
          <p14:tracePt t="93649" x="9667875" y="2714625"/>
          <p14:tracePt t="93666" x="9775825" y="2714625"/>
          <p14:tracePt t="93666" x="9799638" y="2714625"/>
          <p14:tracePt t="93683" x="9918700" y="2714625"/>
          <p14:tracePt t="93699" x="9990138" y="2714625"/>
          <p14:tracePt t="93716" x="10048875" y="2703513"/>
          <p14:tracePt t="93733" x="10085388" y="2703513"/>
          <p14:tracePt t="93749" x="10096500" y="2690813"/>
          <p14:tracePt t="93807" x="10109200" y="2690813"/>
          <p14:tracePt t="94105" x="10144125" y="2690813"/>
          <p14:tracePt t="94109" x="10180638" y="2690813"/>
          <p14:tracePt t="94117" x="10263188" y="2690813"/>
          <p14:tracePt t="94134" x="10347325" y="2690813"/>
          <p14:tracePt t="94151" x="10514013" y="2690813"/>
          <p14:tracePt t="94167" x="10620375" y="2690813"/>
          <p14:tracePt t="94184" x="10704513" y="2690813"/>
          <p14:tracePt t="94201" x="10739438" y="2690813"/>
          <p14:tracePt t="95098" x="10728325" y="2690813"/>
          <p14:tracePt t="95171" x="10668000" y="2714625"/>
          <p14:tracePt t="95175" x="10477500" y="2786063"/>
          <p14:tracePt t="95187" x="10167938" y="2846388"/>
          <p14:tracePt t="95204" x="9810750" y="2941638"/>
          <p14:tracePt t="95204" x="9728200" y="2965450"/>
          <p14:tracePt t="95221" x="9323388" y="3071813"/>
          <p14:tracePt t="95238" x="8929688" y="3179763"/>
          <p14:tracePt t="95254" x="8548688" y="3238500"/>
          <p14:tracePt t="95254" x="8453438" y="3251200"/>
          <p14:tracePt t="95271" x="8096250" y="3286125"/>
          <p14:tracePt t="95288" x="7704138" y="3322638"/>
          <p14:tracePt t="95304" x="7323138" y="3322638"/>
          <p14:tracePt t="95321" x="6942138" y="3322638"/>
          <p14:tracePt t="95338" x="6537325" y="3346450"/>
          <p14:tracePt t="95354" x="6203950" y="3346450"/>
          <p14:tracePt t="95371" x="5929313" y="3346450"/>
          <p14:tracePt t="95388" x="5751513" y="3333750"/>
          <p14:tracePt t="95404" x="5500688" y="3275013"/>
          <p14:tracePt t="95421" x="5322888" y="3251200"/>
          <p14:tracePt t="95438" x="5214938" y="3238500"/>
          <p14:tracePt t="95455" x="5143500" y="3238500"/>
          <p14:tracePt t="95472" x="5060950" y="3238500"/>
          <p14:tracePt t="95472" x="5048250" y="3238500"/>
          <p14:tracePt t="95490" x="4989513" y="3238500"/>
          <p14:tracePt t="95505" x="4941888" y="3251200"/>
          <p14:tracePt t="95521" x="4905375" y="3275013"/>
          <p14:tracePt t="95537" x="4894263" y="3286125"/>
          <p14:tracePt t="95554" x="4894263" y="3298825"/>
          <p14:tracePt t="96355" x="4905375" y="3309938"/>
          <p14:tracePt t="96365" x="4929188" y="3322638"/>
          <p14:tracePt t="96374" x="5013325" y="3333750"/>
          <p14:tracePt t="96374" x="5037138" y="3333750"/>
          <p14:tracePt t="96391" x="5132388" y="3333750"/>
          <p14:tracePt t="96407" x="5238750" y="3333750"/>
          <p14:tracePt t="96424" x="5441950" y="3333750"/>
          <p14:tracePt t="96424" x="5476875" y="3333750"/>
          <p14:tracePt t="96441" x="5608638" y="3346450"/>
          <p14:tracePt t="96458" x="5762625" y="3370263"/>
          <p14:tracePt t="96474" x="5929313" y="3394075"/>
          <p14:tracePt t="96492" x="6096000" y="3405188"/>
          <p14:tracePt t="96508" x="6251575" y="3417888"/>
          <p14:tracePt t="96525" x="6310313" y="3417888"/>
          <p14:tracePt t="96541" x="6346825" y="3417888"/>
          <p14:tracePt t="96557" x="6346825" y="3429000"/>
          <p14:tracePt t="96574" x="6346825" y="3417888"/>
          <p14:tracePt t="96943" x="6346825" y="3405188"/>
          <p14:tracePt t="96959" x="6346825" y="3394075"/>
          <p14:tracePt t="96983" x="6346825" y="3381375"/>
          <p14:tracePt t="97001" x="6357938" y="3370263"/>
          <p14:tracePt t="97387" x="6418263" y="3346450"/>
          <p14:tracePt t="97391" x="6429375" y="3346450"/>
          <p14:tracePt t="97395" x="6465888" y="3346450"/>
          <p14:tracePt t="97411" x="6513513" y="3333750"/>
          <p14:tracePt t="97427" x="6537325" y="3322638"/>
          <p14:tracePt t="97444" x="6537325" y="3309938"/>
          <p14:tracePt t="97967" x="6548438" y="3309938"/>
          <p14:tracePt t="97973" x="6561138" y="3309938"/>
          <p14:tracePt t="97981" x="6596063" y="3309938"/>
          <p14:tracePt t="97996" x="6608763" y="3309938"/>
          <p14:tracePt t="98012" x="6704013" y="3309938"/>
          <p14:tracePt t="98029" x="6762750" y="3309938"/>
          <p14:tracePt t="98046" x="6834188" y="3333750"/>
          <p14:tracePt t="98062" x="6870700" y="3333750"/>
          <p14:tracePt t="98079" x="6918325" y="3333750"/>
          <p14:tracePt t="98096" x="6953250" y="3333750"/>
          <p14:tracePt t="98113" x="7000875" y="3333750"/>
          <p14:tracePt t="98129" x="7061200" y="3333750"/>
          <p14:tracePt t="98146" x="7132638" y="3333750"/>
          <p14:tracePt t="98146" x="7143750" y="3333750"/>
          <p14:tracePt t="98163" x="7227888" y="3333750"/>
          <p14:tracePt t="98179" x="7323138" y="3333750"/>
          <p14:tracePt t="98196" x="7466013" y="3333750"/>
          <p14:tracePt t="98213" x="7585075" y="3357563"/>
          <p14:tracePt t="98230" x="7691438" y="3357563"/>
          <p14:tracePt t="98246" x="7799388" y="3357563"/>
          <p14:tracePt t="98263" x="7918450" y="3357563"/>
          <p14:tracePt t="98280" x="8085138" y="3357563"/>
          <p14:tracePt t="98296" x="8180388" y="3357563"/>
          <p14:tracePt t="98313" x="8323263" y="3357563"/>
          <p14:tracePt t="98330" x="8429625" y="3357563"/>
          <p14:tracePt t="98330" x="8453438" y="3357563"/>
          <p14:tracePt t="98347" x="8548688" y="3357563"/>
          <p14:tracePt t="98363" x="8643938" y="3357563"/>
          <p14:tracePt t="98380" x="8751888" y="3357563"/>
          <p14:tracePt t="98397" x="8823325" y="3357563"/>
          <p14:tracePt t="98413" x="8882063" y="3357563"/>
          <p14:tracePt t="98430" x="8894763" y="3357563"/>
          <p14:tracePt t="98447" x="8918575" y="3357563"/>
          <p14:tracePt t="98463" x="8929688" y="3357563"/>
          <p14:tracePt t="99363" x="8942388" y="3357563"/>
          <p14:tracePt t="99371" x="8990013" y="3357563"/>
          <p14:tracePt t="99383" x="9085263" y="3357563"/>
          <p14:tracePt t="99400" x="9215438" y="3333750"/>
          <p14:tracePt t="99416" x="9358313" y="3322638"/>
          <p14:tracePt t="99433" x="9405938" y="3298825"/>
          <p14:tracePt t="99450" x="9418638" y="3275013"/>
          <p14:tracePt t="99467" x="9453563" y="3262313"/>
          <p14:tracePt t="99483" x="9466263" y="3262313"/>
          <p14:tracePt t="99500" x="9477375" y="3251200"/>
          <p14:tracePt t="99519" x="9490075" y="3251200"/>
          <p14:tracePt t="99675" x="9513888" y="3251200"/>
          <p14:tracePt t="99679" x="9525000" y="3238500"/>
          <p14:tracePt t="99683" x="9585325" y="3214688"/>
          <p14:tracePt t="99700" x="9680575" y="3179763"/>
          <p14:tracePt t="99717" x="9775825" y="3179763"/>
          <p14:tracePt t="99734" x="9871075" y="3167063"/>
          <p14:tracePt t="99751" x="10001250" y="3155950"/>
          <p14:tracePt t="99768" x="10109200" y="3155950"/>
          <p14:tracePt t="99784" x="10191750" y="3155950"/>
          <p14:tracePt t="99801" x="10287000" y="3155950"/>
          <p14:tracePt t="99818" x="10514013" y="3132138"/>
          <p14:tracePt t="99834" x="10691813" y="3108325"/>
          <p14:tracePt t="99851" x="10810875" y="3108325"/>
          <p14:tracePt t="99868" x="10929938" y="3084513"/>
          <p14:tracePt t="99884" x="11072813" y="3084513"/>
          <p14:tracePt t="99901" x="11156950" y="3084513"/>
          <p14:tracePt t="99918" x="11239500" y="3084513"/>
          <p14:tracePt t="99918" x="11252200" y="3084513"/>
          <p14:tracePt t="99935" x="11276013" y="3084513"/>
          <p14:tracePt t="99951" x="11334750" y="3084513"/>
          <p14:tracePt t="99968" x="11347450" y="3084513"/>
          <p14:tracePt t="100021" x="11358563" y="3084513"/>
          <p14:tracePt t="100029" x="11358563" y="3071813"/>
          <p14:tracePt t="100191" x="11371263" y="3060700"/>
          <p14:tracePt t="100231" x="11371263" y="3048000"/>
          <p14:tracePt t="100383" x="11358563" y="3048000"/>
          <p14:tracePt t="100791" x="11323638" y="3060700"/>
          <p14:tracePt t="100795" x="11310938" y="3060700"/>
          <p14:tracePt t="100804" x="11252200" y="3084513"/>
          <p14:tracePt t="100804" x="11204575" y="3095625"/>
          <p14:tracePt t="100821" x="11049000" y="3143250"/>
          <p14:tracePt t="100837" x="10739438" y="3190875"/>
          <p14:tracePt t="100854" x="10252075" y="3275013"/>
          <p14:tracePt t="100871" x="9823450" y="3333750"/>
          <p14:tracePt t="100888" x="9371013" y="3381375"/>
          <p14:tracePt t="100904" x="8823325" y="3429000"/>
          <p14:tracePt t="100921" x="8275638" y="3441700"/>
          <p14:tracePt t="100938" x="7596188" y="3489325"/>
          <p14:tracePt t="100954" x="7119938" y="3548063"/>
          <p14:tracePt t="100971" x="6608763" y="3571875"/>
          <p14:tracePt t="100988" x="6251575" y="3608388"/>
          <p14:tracePt t="100988" x="6167438" y="3619500"/>
          <p14:tracePt t="101005" x="5953125" y="3656013"/>
          <p14:tracePt t="101021" x="5775325" y="3679825"/>
          <p14:tracePt t="101038" x="5632450" y="3690938"/>
          <p14:tracePt t="101038" x="5608638" y="3690938"/>
          <p14:tracePt t="101055" x="5537200" y="3703638"/>
          <p14:tracePt t="101071" x="5500688" y="3714750"/>
          <p14:tracePt t="101088" x="5476875" y="3714750"/>
          <p14:tracePt t="101105" x="5465763" y="3714750"/>
          <p14:tracePt t="101121" x="5453063" y="3714750"/>
          <p14:tracePt t="101153" x="5441950" y="3714750"/>
          <p14:tracePt t="101167" x="5453063" y="3714750"/>
          <p14:tracePt t="101393" x="5476875" y="3703638"/>
          <p14:tracePt t="101397" x="5489575" y="3703638"/>
          <p14:tracePt t="101406" x="5561013" y="3703638"/>
          <p14:tracePt t="101423" x="5632450" y="3703638"/>
          <p14:tracePt t="101439" x="5762625" y="3703638"/>
          <p14:tracePt t="101456" x="5857875" y="3703638"/>
          <p14:tracePt t="101473" x="5929313" y="3703638"/>
          <p14:tracePt t="101490" x="6013450" y="3703638"/>
          <p14:tracePt t="101506" x="6072188" y="3703638"/>
          <p14:tracePt t="101523" x="6108700" y="3703638"/>
          <p14:tracePt t="101539" x="6143625" y="3703638"/>
          <p14:tracePt t="101556" x="6191250" y="3714750"/>
          <p14:tracePt t="101573" x="6251575" y="3714750"/>
          <p14:tracePt t="101590" x="6299200" y="3727450"/>
          <p14:tracePt t="101606" x="6381750" y="3738563"/>
          <p14:tracePt t="101623" x="6442075" y="3738563"/>
          <p14:tracePt t="101640" x="6477000" y="3738563"/>
          <p14:tracePt t="101656" x="6500813" y="3738563"/>
          <p14:tracePt t="101673" x="6524625" y="3738563"/>
          <p14:tracePt t="101690" x="6537325" y="3738563"/>
          <p14:tracePt t="101775" x="6548438" y="3738563"/>
          <p14:tracePt t="101795" x="6561138" y="3738563"/>
          <p14:tracePt t="101803" x="6572250" y="3738563"/>
          <p14:tracePt t="101806" x="6608763" y="3738563"/>
          <p14:tracePt t="101824" x="6656388" y="3738563"/>
          <p14:tracePt t="101840" x="6704013" y="3738563"/>
          <p14:tracePt t="101857" x="6738938" y="3738563"/>
          <p14:tracePt t="101874" x="6775450" y="3738563"/>
          <p14:tracePt t="101874" x="6799263" y="3738563"/>
          <p14:tracePt t="101891" x="6834188" y="3738563"/>
          <p14:tracePt t="101907" x="6870700" y="3738563"/>
          <p14:tracePt t="101924" x="6881813" y="3738563"/>
          <p14:tracePt t="101940" x="6894513" y="3738563"/>
          <p14:tracePt t="102247" x="6905625" y="3727450"/>
          <p14:tracePt t="102823" x="6929438" y="3727450"/>
          <p14:tracePt t="102827" x="7024688" y="3727450"/>
          <p14:tracePt t="102843" x="7180263" y="3727450"/>
          <p14:tracePt t="102859" x="7275513" y="3690938"/>
          <p14:tracePt t="102877" x="7442200" y="3667125"/>
          <p14:tracePt t="102894" x="7537450" y="3643313"/>
          <p14:tracePt t="102910" x="7608888" y="3632200"/>
          <p14:tracePt t="102927" x="7656513" y="3632200"/>
          <p14:tracePt t="102944" x="7704138" y="3632200"/>
          <p14:tracePt t="102960" x="7762875" y="3632200"/>
          <p14:tracePt t="102977" x="7799388" y="3632200"/>
          <p14:tracePt t="102994" x="7834313" y="3632200"/>
          <p14:tracePt t="103011" x="7870825" y="3632200"/>
          <p14:tracePt t="103027" x="7942263" y="3632200"/>
          <p14:tracePt t="103044" x="8001000" y="3632200"/>
          <p14:tracePt t="103044" x="8024813" y="3632200"/>
          <p14:tracePt t="103061" x="8085138" y="3632200"/>
          <p14:tracePt t="103077" x="8120063" y="3632200"/>
          <p14:tracePt t="103094" x="8167688" y="3632200"/>
          <p14:tracePt t="103111" x="8180388" y="3632200"/>
          <p14:tracePt t="103241" x="8191500" y="3632200"/>
          <p14:tracePt t="103489" x="8204200" y="3632200"/>
          <p14:tracePt t="103493" x="8215313" y="3632200"/>
          <p14:tracePt t="103497" x="8275638" y="3632200"/>
          <p14:tracePt t="103512" x="8405813" y="3632200"/>
          <p14:tracePt t="103529" x="8513763" y="3632200"/>
          <p14:tracePt t="103546" x="8632825" y="3632200"/>
          <p14:tracePt t="103562" x="8786813" y="3584575"/>
          <p14:tracePt t="103579" x="8810625" y="3584575"/>
          <p14:tracePt t="103596" x="8858250" y="3584575"/>
          <p14:tracePt t="103613" x="8882063" y="3584575"/>
          <p14:tracePt t="103630" x="8894763" y="3595688"/>
          <p14:tracePt t="103646" x="8894763" y="3608388"/>
          <p14:tracePt t="104197" x="8918575" y="3619500"/>
          <p14:tracePt t="104203" x="8942388" y="3632200"/>
          <p14:tracePt t="104214" x="9013825" y="3632200"/>
          <p14:tracePt t="104231" x="9061450" y="3632200"/>
          <p14:tracePt t="104247" x="9120188" y="3632200"/>
          <p14:tracePt t="104264" x="9215438" y="3632200"/>
          <p14:tracePt t="104282" x="9275763" y="3632200"/>
          <p14:tracePt t="104298" x="9347200" y="3632200"/>
          <p14:tracePt t="104315" x="9442450" y="3643313"/>
          <p14:tracePt t="104332" x="9525000" y="3643313"/>
          <p14:tracePt t="104348" x="9680575" y="3643313"/>
          <p14:tracePt t="104365" x="9858375" y="3643313"/>
          <p14:tracePt t="104381" x="10013950" y="3656013"/>
          <p14:tracePt t="104398" x="10167938" y="3690938"/>
          <p14:tracePt t="104414" x="10275888" y="3690938"/>
          <p14:tracePt t="104431" x="10371138" y="3714750"/>
          <p14:tracePt t="104448" x="10418763" y="3714750"/>
          <p14:tracePt t="104464" x="10442575" y="3714750"/>
          <p14:tracePt t="104481" x="10466388" y="3727450"/>
          <p14:tracePt t="104497" x="10490200" y="3738563"/>
          <p14:tracePt t="104514" x="10525125" y="3751263"/>
          <p14:tracePt t="104531" x="10548938" y="3762375"/>
          <p14:tracePt t="104548" x="10609263" y="3762375"/>
          <p14:tracePt t="104564" x="10680700" y="3775075"/>
          <p14:tracePt t="104581" x="10739438" y="3775075"/>
          <p14:tracePt t="104581" x="10763250" y="3775075"/>
          <p14:tracePt t="104598" x="10834688" y="3775075"/>
          <p14:tracePt t="104614" x="10929938" y="3775075"/>
          <p14:tracePt t="104631" x="11025188" y="3775075"/>
          <p14:tracePt t="104648" x="11156950" y="3775075"/>
          <p14:tracePt t="104665" x="11239500" y="3775075"/>
          <p14:tracePt t="104681" x="11299825" y="3798888"/>
          <p14:tracePt t="104698" x="11395075" y="3833813"/>
          <p14:tracePt t="104715" x="11477625" y="3846513"/>
          <p14:tracePt t="104732" x="11549063" y="3857625"/>
          <p14:tracePt t="104748" x="11572875" y="3870325"/>
          <p14:tracePt t="104765" x="11572875" y="3881438"/>
          <p14:tracePt t="104922" x="11572875" y="3894138"/>
          <p14:tracePt t="104926" x="11572875" y="3905250"/>
          <p14:tracePt t="104936" x="11572875" y="3929063"/>
          <p14:tracePt t="104949" x="11572875" y="3965575"/>
          <p14:tracePt t="104966" x="11572875" y="3989388"/>
          <p14:tracePt t="104982" x="11572875" y="4013200"/>
          <p14:tracePt t="104999" x="11572875" y="4024313"/>
          <p14:tracePt t="105022" x="11572875" y="4037013"/>
          <p14:tracePt t="105032" x="11561763" y="4048125"/>
          <p14:tracePt t="105058" x="11549063" y="4048125"/>
          <p14:tracePt t="105065" x="11466513" y="4048125"/>
          <p14:tracePt t="105083" x="11347450" y="4048125"/>
          <p14:tracePt t="105099" x="11061700" y="4048125"/>
          <p14:tracePt t="105116" x="10799763" y="4048125"/>
          <p14:tracePt t="105133" x="10525125" y="4048125"/>
          <p14:tracePt t="105149" x="10156825" y="4048125"/>
          <p14:tracePt t="105166" x="9871075" y="4048125"/>
          <p14:tracePt t="105183" x="9572625" y="4095750"/>
          <p14:tracePt t="105199" x="9310688" y="4095750"/>
          <p14:tracePt t="105216" x="9144000" y="4095750"/>
          <p14:tracePt t="105233" x="9037638" y="4095750"/>
          <p14:tracePt t="105250" x="8977313" y="4095750"/>
          <p14:tracePt t="105267" x="8918575" y="4095750"/>
          <p14:tracePt t="105283" x="8870950" y="4095750"/>
          <p14:tracePt t="105300" x="8847138" y="4095750"/>
          <p14:tracePt t="105316" x="8834438" y="4095750"/>
          <p14:tracePt t="105333" x="8823325" y="4095750"/>
          <p14:tracePt t="105350" x="8799513" y="4095750"/>
          <p14:tracePt t="105380" x="8799513" y="4084638"/>
          <p14:tracePt t="105594" x="8799513" y="4071938"/>
          <p14:tracePt t="105614" x="8799513" y="4060825"/>
          <p14:tracePt t="105646" x="8786813" y="4060825"/>
          <p14:tracePt t="105728" x="8763000" y="4060825"/>
          <p14:tracePt t="105734" x="8739188" y="4024313"/>
          <p14:tracePt t="105738" x="8728075" y="4000500"/>
          <p14:tracePt t="105751" x="8643938" y="3952875"/>
          <p14:tracePt t="105768" x="8501063" y="3894138"/>
          <p14:tracePt t="105785" x="8323263" y="3810000"/>
          <p14:tracePt t="105801" x="8143875" y="3738563"/>
          <p14:tracePt t="105818" x="7953375" y="3656013"/>
          <p14:tracePt t="105835" x="7799388" y="3584575"/>
          <p14:tracePt t="105835" x="7751763" y="3571875"/>
          <p14:tracePt t="105852" x="7656513" y="3536950"/>
          <p14:tracePt t="105868" x="7585075" y="3524250"/>
          <p14:tracePt t="105885" x="7477125" y="3500438"/>
          <p14:tracePt t="105902" x="7346950" y="3489325"/>
          <p14:tracePt t="105919" x="7299325" y="3465513"/>
          <p14:tracePt t="105935" x="7239000" y="3452813"/>
          <p14:tracePt t="105951" x="7143750" y="3429000"/>
          <p14:tracePt t="105968" x="7085013" y="3429000"/>
          <p14:tracePt t="105985" x="7048500" y="3417888"/>
          <p14:tracePt t="106002" x="6965950" y="3417888"/>
          <p14:tracePt t="106019" x="6918325" y="3394075"/>
          <p14:tracePt t="106035" x="6894513" y="3394075"/>
          <p14:tracePt t="106052" x="6870700" y="3370263"/>
          <p14:tracePt t="106069" x="6834188" y="3346450"/>
          <p14:tracePt t="106085" x="6810375" y="3333750"/>
          <p14:tracePt t="106102" x="6786563" y="3309938"/>
          <p14:tracePt t="106119" x="6775450" y="3286125"/>
          <p14:tracePt t="106136" x="6775450" y="3262313"/>
          <p14:tracePt t="291660" x="6762750" y="3262313"/>
          <p14:tracePt t="291691" x="6751638" y="3298825"/>
          <p14:tracePt t="291698" x="6704013" y="3394075"/>
          <p14:tracePt t="291698" x="6680200" y="3441700"/>
          <p14:tracePt t="291711" x="6584950" y="3679825"/>
          <p14:tracePt t="291727" x="6500813" y="3941763"/>
          <p14:tracePt t="291743" x="6418263" y="4203700"/>
          <p14:tracePt t="291760" x="6346825" y="4394200"/>
          <p14:tracePt t="291777" x="6275388" y="4572000"/>
          <p14:tracePt t="291793" x="6132513" y="4751388"/>
          <p14:tracePt t="291810" x="6000750" y="4881563"/>
          <p14:tracePt t="291827" x="5810250" y="4989513"/>
          <p14:tracePt t="291843" x="5608638" y="5072063"/>
          <p14:tracePt t="291861" x="5322888" y="5156200"/>
          <p14:tracePt t="291877" x="5048250" y="5214938"/>
          <p14:tracePt t="291894" x="4833938" y="5227638"/>
          <p14:tracePt t="291910" x="4667250" y="5238750"/>
          <p14:tracePt t="291927" x="4584700" y="5214938"/>
          <p14:tracePt t="291944" x="4560888" y="5214938"/>
          <p14:tracePt t="291960" x="4500563" y="5227638"/>
          <p14:tracePt t="291977" x="4441825" y="5251450"/>
          <p14:tracePt t="291995" x="4381500" y="5286375"/>
          <p14:tracePt t="292011" x="4286250" y="5334000"/>
          <p14:tracePt t="292027" x="4132263" y="5405438"/>
          <p14:tracePt t="292044" x="3894138" y="5465763"/>
          <p14:tracePt t="292061" x="3762375" y="5524500"/>
          <p14:tracePt t="292078" x="3656013" y="5561013"/>
          <p14:tracePt t="292094" x="3595688" y="5595938"/>
          <p14:tracePt t="292111" x="3560763" y="5619750"/>
          <p14:tracePt t="292128" x="3500438" y="5667375"/>
          <p14:tracePt t="292144" x="3452813" y="5715000"/>
          <p14:tracePt t="292162" x="3429000" y="5751513"/>
          <p14:tracePt t="292178" x="3417888" y="5762625"/>
          <p14:tracePt t="292438" x="3429000" y="5762625"/>
          <p14:tracePt t="292460" x="3441700" y="5762625"/>
          <p14:tracePt t="292464" x="3500438" y="5738813"/>
          <p14:tracePt t="292479" x="3608388" y="5691188"/>
          <p14:tracePt t="292479" x="3632200" y="5667375"/>
          <p14:tracePt t="292497" x="3727450" y="5608638"/>
          <p14:tracePt t="292513" x="3786188" y="5572125"/>
          <p14:tracePt t="292529" x="3833813" y="5524500"/>
          <p14:tracePt t="292546" x="3881438" y="5453063"/>
          <p14:tracePt t="292563" x="3917950" y="5394325"/>
          <p14:tracePt t="292579" x="3929063" y="5357813"/>
          <p14:tracePt t="292579" x="3929063" y="5346700"/>
          <p14:tracePt t="292596" x="3941763" y="5322888"/>
          <p14:tracePt t="292612" x="3952875" y="5286375"/>
          <p14:tracePt t="292629" x="3952875" y="5275263"/>
          <p14:tracePt t="292648" x="3952875" y="5238750"/>
          <p14:tracePt t="292663" x="3976688" y="5180013"/>
          <p14:tracePt t="292679" x="3989388" y="5108575"/>
          <p14:tracePt t="292696" x="4000500" y="5048250"/>
          <p14:tracePt t="292713" x="4024313" y="5000625"/>
          <p14:tracePt t="292730" x="4024313" y="4953000"/>
          <p14:tracePt t="292746" x="4024313" y="4929188"/>
          <p14:tracePt t="292763" x="4037013" y="4918075"/>
          <p14:tracePt t="292850" x="4048125" y="4918075"/>
          <p14:tracePt t="292884" x="4060825" y="4918075"/>
          <p14:tracePt t="292912" x="4071938" y="4918075"/>
          <p14:tracePt t="292936" x="4084638" y="4918075"/>
          <p14:tracePt t="292948" x="4095750" y="4918075"/>
          <p14:tracePt t="292950" x="4108450" y="4918075"/>
          <p14:tracePt t="292963" x="4108450" y="4929188"/>
          <p14:tracePt t="292980" x="4132263" y="4965700"/>
          <p14:tracePt t="292997" x="4156075" y="5037138"/>
          <p14:tracePt t="292997" x="4156075" y="5048250"/>
          <p14:tracePt t="293014" x="4167188" y="5108575"/>
          <p14:tracePt t="293030" x="4179888" y="5167313"/>
          <p14:tracePt t="293047" x="4203700" y="5203825"/>
          <p14:tracePt t="293064" x="4203700" y="5227638"/>
          <p14:tracePt t="293080" x="4203700" y="5238750"/>
          <p14:tracePt t="293220" x="4214813" y="5262563"/>
          <p14:tracePt t="293228" x="4227513" y="5275263"/>
          <p14:tracePt t="293237" x="4262438" y="5299075"/>
          <p14:tracePt t="293247" x="4298950" y="5322888"/>
          <p14:tracePt t="293264" x="4346575" y="5334000"/>
          <p14:tracePt t="293280" x="4405313" y="5357813"/>
          <p14:tracePt t="293297" x="4476750" y="5357813"/>
          <p14:tracePt t="293315" x="4548188" y="5357813"/>
          <p14:tracePt t="293332" x="4643438" y="5357813"/>
          <p14:tracePt t="293348" x="4679950" y="5357813"/>
          <p14:tracePt t="293365" x="4691063" y="5357813"/>
          <p14:tracePt t="293570" x="4691063" y="5370513"/>
          <p14:tracePt t="294033" x="4691063" y="5394325"/>
          <p14:tracePt t="294067" x="4691063" y="5405438"/>
          <p14:tracePt t="294083" x="4691063" y="5418138"/>
          <p14:tracePt t="294100" x="4691063" y="5441950"/>
          <p14:tracePt t="294184" x="4703763" y="5453063"/>
          <p14:tracePt t="294351" x="4703763" y="5465763"/>
          <p14:tracePt t="294670" x="4703763" y="5476875"/>
          <p14:tracePt t="294672" x="4703763" y="5489575"/>
          <p14:tracePt t="294685" x="4703763" y="5524500"/>
          <p14:tracePt t="294702" x="4703763" y="5548313"/>
          <p14:tracePt t="294719" x="4703763" y="5561013"/>
        </p14:tracePtLst>
      </p14:laserTraceLst>
    </p:ext>
  </p:extLs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5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3014" y="195848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sr-Cyrl-RS" b="1" dirty="0" smtClean="0">
                <a:solidFill>
                  <a:schemeClr val="bg1"/>
                </a:solidFill>
              </a:rPr>
              <a:t>Провежбајмо! </a:t>
            </a:r>
            <a:br>
              <a:rPr lang="sr-Cyrl-RS" b="1" dirty="0" smtClean="0">
                <a:solidFill>
                  <a:schemeClr val="bg1"/>
                </a:solidFill>
              </a:rPr>
            </a:br>
            <a:r>
              <a:rPr lang="sr-Cyrl-RS" b="1" dirty="0" smtClean="0">
                <a:solidFill>
                  <a:schemeClr val="bg1"/>
                </a:solidFill>
              </a:rPr>
              <a:t>Претпоставимо! Закључимо!</a:t>
            </a:r>
            <a:br>
              <a:rPr lang="sr-Cyrl-RS" b="1" dirty="0" smtClean="0">
                <a:solidFill>
                  <a:schemeClr val="bg1"/>
                </a:solidFill>
              </a:rPr>
            </a:b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7735" y="1602425"/>
            <a:ext cx="10522040" cy="3536245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bg1"/>
                </a:solidFill>
                <a:ea typeface="Verdana" pitchFamily="34" charset="0"/>
              </a:rPr>
              <a:t>На наведене услове допиши последицу</a:t>
            </a:r>
            <a:r>
              <a:rPr lang="ru-RU" sz="3200" i="1" dirty="0">
                <a:solidFill>
                  <a:schemeClr val="bg1"/>
                </a:solidFill>
                <a:ea typeface="Verdana" pitchFamily="34" charset="0"/>
              </a:rPr>
              <a:t>: </a:t>
            </a:r>
          </a:p>
          <a:p>
            <a:r>
              <a:rPr lang="ru-RU" sz="3200" i="1" dirty="0">
                <a:solidFill>
                  <a:schemeClr val="bg1"/>
                </a:solidFill>
                <a:ea typeface="Verdana" pitchFamily="34" charset="0"/>
              </a:rPr>
              <a:t>1. Ако наставимо да загађујемо реке, </a:t>
            </a:r>
            <a:r>
              <a:rPr lang="ru-RU" sz="3200" i="1" dirty="0" smtClean="0">
                <a:solidFill>
                  <a:schemeClr val="bg1"/>
                </a:solidFill>
                <a:ea typeface="Verdana" pitchFamily="34" charset="0"/>
              </a:rPr>
              <a:t>______________________________.</a:t>
            </a:r>
            <a:endParaRPr lang="ru-RU" sz="3200" i="1" dirty="0">
              <a:solidFill>
                <a:schemeClr val="bg1"/>
              </a:solidFill>
              <a:ea typeface="Verdana" pitchFamily="34" charset="0"/>
            </a:endParaRPr>
          </a:p>
          <a:p>
            <a:r>
              <a:rPr lang="ru-RU" sz="3200" i="1" dirty="0">
                <a:solidFill>
                  <a:schemeClr val="bg1"/>
                </a:solidFill>
                <a:ea typeface="Verdana" pitchFamily="34" charset="0"/>
              </a:rPr>
              <a:t>2. Ако не будемо чували природна богатства која имамо, __________________</a:t>
            </a:r>
          </a:p>
          <a:p>
            <a:endParaRPr lang="ru-RU" sz="3200" i="1" dirty="0">
              <a:solidFill>
                <a:schemeClr val="bg1"/>
              </a:solidFill>
              <a:ea typeface="Verdana" pitchFamily="34" charset="0"/>
            </a:endParaRPr>
          </a:p>
          <a:p>
            <a:r>
              <a:rPr lang="ru-RU" sz="3200" b="1" i="1" dirty="0">
                <a:solidFill>
                  <a:schemeClr val="bg1"/>
                </a:solidFill>
                <a:ea typeface="Verdana" pitchFamily="34" charset="0"/>
              </a:rPr>
              <a:t>Одреди субјекте у зависним условним реченицам.</a:t>
            </a:r>
            <a:endParaRPr lang="en-US" sz="3200" b="1" i="1" dirty="0">
              <a:solidFill>
                <a:schemeClr val="bg1"/>
              </a:solidFill>
              <a:ea typeface="Verdana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287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5627"/>
    </mc:Choice>
    <mc:Fallback xmlns="">
      <p:transition spd="slow" advTm="2956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extLst mod="1">
    <p:ext uri="{3A86A75C-4F4B-4683-9AE1-C65F6400EC91}">
      <p14:laserTraceLst xmlns:p14="http://schemas.microsoft.com/office/powerpoint/2010/main">
        <p14:tracePtLst>
          <p14:tracePt t="1337" x="6465888" y="4846638"/>
          <p14:tracePt t="2193" x="6465888" y="4870450"/>
          <p14:tracePt t="2223" x="6477000" y="4881563"/>
          <p14:tracePt t="3595" x="6477000" y="4894263"/>
          <p14:tracePt t="3617" x="6489700" y="4905375"/>
          <p14:tracePt t="3621" x="6500813" y="4905375"/>
          <p14:tracePt t="3627" x="6513513" y="4918075"/>
          <p14:tracePt t="3644" x="6524625" y="4929188"/>
          <p14:tracePt t="3660" x="6537325" y="4929188"/>
          <p14:tracePt t="6315" x="6584950" y="4929188"/>
          <p14:tracePt t="6979" x="6619875" y="4929188"/>
          <p14:tracePt t="6985" x="6667500" y="4929188"/>
          <p14:tracePt t="6988" x="6929438" y="4929188"/>
          <p14:tracePt t="7005" x="7227888" y="4881563"/>
          <p14:tracePt t="7021" x="7500938" y="4799013"/>
          <p14:tracePt t="7038" x="7643813" y="4656138"/>
          <p14:tracePt t="7055" x="7715250" y="4489450"/>
          <p14:tracePt t="7071" x="7715250" y="4275138"/>
          <p14:tracePt t="7088" x="7715250" y="4000500"/>
          <p14:tracePt t="7105" x="7715250" y="3786188"/>
          <p14:tracePt t="7121" x="7680325" y="3571875"/>
          <p14:tracePt t="7138" x="7643813" y="3429000"/>
          <p14:tracePt t="7155" x="7585075" y="3346450"/>
          <p14:tracePt t="7172" x="7537450" y="3309938"/>
          <p14:tracePt t="7172" x="7537450" y="3298825"/>
          <p14:tracePt t="7189" x="7489825" y="3251200"/>
          <p14:tracePt t="7207" x="7418388" y="3227388"/>
          <p14:tracePt t="7223" x="7323138" y="3179763"/>
          <p14:tracePt t="7240" x="7191375" y="3132138"/>
          <p14:tracePt t="7256" x="7119938" y="3095625"/>
          <p14:tracePt t="7273" x="7048500" y="3071813"/>
          <p14:tracePt t="7290" x="7024688" y="3071813"/>
          <p14:tracePt t="7307" x="6977063" y="3071813"/>
          <p14:tracePt t="7323" x="6953250" y="3071813"/>
          <p14:tracePt t="7340" x="6918325" y="3071813"/>
          <p14:tracePt t="7356" x="6905625" y="3071813"/>
          <p14:tracePt t="7373" x="6894513" y="3071813"/>
          <p14:tracePt t="7390" x="6881813" y="3071813"/>
          <p14:tracePt t="7406" x="6881813" y="3084513"/>
          <p14:tracePt t="7424" x="6881813" y="3095625"/>
          <p14:tracePt t="7440" x="6881813" y="3119438"/>
          <p14:tracePt t="7457" x="6881813" y="3132138"/>
          <p14:tracePt t="7473" x="6894513" y="3155950"/>
          <p14:tracePt t="7491" x="6918325" y="3167063"/>
          <p14:tracePt t="7507" x="6942138" y="3190875"/>
          <p14:tracePt t="7524" x="6977063" y="3190875"/>
          <p14:tracePt t="7540" x="7013575" y="3203575"/>
          <p14:tracePt t="7557" x="7061200" y="3203575"/>
          <p14:tracePt t="7574" x="7108825" y="3203575"/>
          <p14:tracePt t="7591" x="7167563" y="3227388"/>
          <p14:tracePt t="7607" x="7262813" y="3238500"/>
          <p14:tracePt t="7624" x="7346950" y="3251200"/>
          <p14:tracePt t="7641" x="7429500" y="3262313"/>
          <p14:tracePt t="7641" x="7453313" y="3262313"/>
          <p14:tracePt t="7658" x="7537450" y="3262313"/>
          <p14:tracePt t="7674" x="7656513" y="3262313"/>
          <p14:tracePt t="7691" x="7751763" y="3262313"/>
          <p14:tracePt t="7708" x="7823200" y="3262313"/>
          <p14:tracePt t="7724" x="7847013" y="3262313"/>
          <p14:tracePt t="7741" x="7881938" y="3262313"/>
          <p14:tracePt t="7758" x="7905750" y="3262313"/>
          <p14:tracePt t="7775" x="7929563" y="3275013"/>
          <p14:tracePt t="7791" x="7953375" y="3275013"/>
          <p14:tracePt t="7808" x="7966075" y="3275013"/>
          <p14:tracePt t="7824" x="7989888" y="3275013"/>
          <p14:tracePt t="7888" x="8001000" y="3275013"/>
          <p14:tracePt t="7910" x="8024813" y="3286125"/>
          <p14:tracePt t="7918" x="8024813" y="3298825"/>
          <p14:tracePt t="7925" x="8048625" y="3309938"/>
          <p14:tracePt t="7925" x="8048625" y="3322638"/>
          <p14:tracePt t="7942" x="8072438" y="3333750"/>
          <p14:tracePt t="7958" x="8096250" y="3346450"/>
          <p14:tracePt t="7975" x="8096250" y="3357563"/>
          <p14:tracePt t="7992" x="8108950" y="3370263"/>
          <p14:tracePt t="8114" x="8132763" y="3370263"/>
          <p14:tracePt t="8120" x="8143875" y="3370263"/>
          <p14:tracePt t="8125" x="8262938" y="3346450"/>
          <p14:tracePt t="8142" x="8453438" y="3227388"/>
          <p14:tracePt t="8159" x="8680450" y="3084513"/>
          <p14:tracePt t="8176" x="8823325" y="2989263"/>
          <p14:tracePt t="8193" x="8882063" y="2941638"/>
          <p14:tracePt t="8193" x="8894763" y="2917825"/>
          <p14:tracePt t="8210" x="8918575" y="2894013"/>
          <p14:tracePt t="8226" x="8929688" y="2870200"/>
          <p14:tracePt t="8243" x="8929688" y="2857500"/>
          <p14:tracePt t="8259" x="8942388" y="2846388"/>
          <p14:tracePt t="8276" x="8942388" y="2833688"/>
          <p14:tracePt t="8292" x="8953500" y="2822575"/>
          <p14:tracePt t="8309" x="8953500" y="2809875"/>
          <p14:tracePt t="8326" x="8977313" y="2774950"/>
          <p14:tracePt t="8343" x="8990013" y="2738438"/>
          <p14:tracePt t="8360" x="9001125" y="2727325"/>
          <p14:tracePt t="8376" x="9013825" y="2714625"/>
          <p14:tracePt t="8393" x="9024938" y="2690813"/>
          <p14:tracePt t="8409" x="9024938" y="2679700"/>
          <p14:tracePt t="8428" x="9024938" y="2667000"/>
          <p14:tracePt t="8443" x="9024938" y="2632075"/>
          <p14:tracePt t="8461" x="9024938" y="2584450"/>
          <p14:tracePt t="8477" x="9001125" y="2524125"/>
          <p14:tracePt t="8477" x="8990013" y="2513013"/>
          <p14:tracePt t="8495" x="8942388" y="2465388"/>
          <p14:tracePt t="8510" x="8799513" y="2405063"/>
          <p14:tracePt t="8527" x="8405813" y="2238375"/>
          <p14:tracePt t="8544" x="7834313" y="2084388"/>
          <p14:tracePt t="8561" x="7310438" y="2047875"/>
          <p14:tracePt t="8577" x="6715125" y="2047875"/>
          <p14:tracePt t="8594" x="6180138" y="2132013"/>
          <p14:tracePt t="8610" x="5561013" y="2262188"/>
          <p14:tracePt t="8627" x="5037138" y="2441575"/>
          <p14:tracePt t="8644" x="4619625" y="2584450"/>
          <p14:tracePt t="8660" x="4262438" y="2738438"/>
          <p14:tracePt t="8677" x="4037013" y="2905125"/>
          <p14:tracePt t="8694" x="3905250" y="3000375"/>
          <p14:tracePt t="8711" x="3786188" y="3155950"/>
          <p14:tracePt t="8711" x="3775075" y="3190875"/>
          <p14:tracePt t="8728" x="3775075" y="3333750"/>
          <p14:tracePt t="8744" x="3762375" y="3394075"/>
          <p14:tracePt t="8761" x="3762375" y="3524250"/>
          <p14:tracePt t="8761" x="3762375" y="3560763"/>
          <p14:tracePt t="8777" x="3762375" y="3667125"/>
          <p14:tracePt t="8793" x="3775075" y="3786188"/>
          <p14:tracePt t="8810" x="3786188" y="3881438"/>
          <p14:tracePt t="8827" x="3833813" y="3965575"/>
          <p14:tracePt t="8843" x="3857625" y="4024313"/>
          <p14:tracePt t="8860" x="3894138" y="4060825"/>
          <p14:tracePt t="8876" x="3917950" y="4095750"/>
          <p14:tracePt t="8893" x="3929063" y="4132263"/>
          <p14:tracePt t="8910" x="3941763" y="4132263"/>
          <p14:tracePt t="9275" x="3952875" y="4132263"/>
          <p14:tracePt t="9299" x="3952875" y="4108450"/>
          <p14:tracePt t="9311" x="3941763" y="4084638"/>
          <p14:tracePt t="9315" x="3929063" y="4037013"/>
          <p14:tracePt t="9328" x="3905250" y="3989388"/>
          <p14:tracePt t="9345" x="3894138" y="3941763"/>
          <p14:tracePt t="9362" x="3894138" y="3881438"/>
          <p14:tracePt t="9378" x="3881438" y="3833813"/>
          <p14:tracePt t="9395" x="3881438" y="3775075"/>
          <p14:tracePt t="9412" x="3952875" y="3727450"/>
          <p14:tracePt t="9428" x="4000500" y="3703638"/>
          <p14:tracePt t="9445" x="4108450" y="3690938"/>
          <p14:tracePt t="9462" x="4476750" y="3690938"/>
          <p14:tracePt t="9462" x="4560888" y="3714750"/>
          <p14:tracePt t="9479" x="4941888" y="3810000"/>
          <p14:tracePt t="9496" x="5275263" y="3905250"/>
          <p14:tracePt t="9512" x="5857875" y="4084638"/>
          <p14:tracePt t="9529" x="6203950" y="4167188"/>
          <p14:tracePt t="9546" x="6537325" y="4191000"/>
          <p14:tracePt t="9562" x="6823075" y="4191000"/>
          <p14:tracePt t="9579" x="6953250" y="4179888"/>
          <p14:tracePt t="9596" x="7000875" y="4132263"/>
          <p14:tracePt t="9612" x="7013575" y="4071938"/>
          <p14:tracePt t="9629" x="7024688" y="3976688"/>
          <p14:tracePt t="9646" x="7024688" y="3846513"/>
          <p14:tracePt t="9663" x="7013575" y="3762375"/>
          <p14:tracePt t="9679" x="6929438" y="3595688"/>
          <p14:tracePt t="9696" x="6751638" y="3298825"/>
          <p14:tracePt t="9713" x="6561138" y="3000375"/>
          <p14:tracePt t="9729" x="6310313" y="2703513"/>
          <p14:tracePt t="9746" x="6096000" y="2417763"/>
          <p14:tracePt t="9763" x="5870575" y="2214563"/>
          <p14:tracePt t="9779" x="5595938" y="2024063"/>
          <p14:tracePt t="9796" x="5322888" y="1846263"/>
          <p14:tracePt t="9813" x="5214938" y="1798638"/>
          <p14:tracePt t="9830" x="5072063" y="1798638"/>
          <p14:tracePt t="9847" x="4929188" y="1798638"/>
          <p14:tracePt t="9864" x="4833938" y="1798638"/>
          <p14:tracePt t="9880" x="4822825" y="1798638"/>
          <p14:tracePt t="9896" x="4810125" y="1798638"/>
          <p14:tracePt t="9945" x="4799013" y="1798638"/>
          <p14:tracePt t="9949" x="4762500" y="1798638"/>
          <p14:tracePt t="9963" x="4738688" y="1809750"/>
          <p14:tracePt t="9980" x="4714875" y="1893888"/>
          <p14:tracePt t="9997" x="4691063" y="1965325"/>
          <p14:tracePt t="10014" x="4691063" y="2036763"/>
          <p14:tracePt t="10014" x="4691063" y="2060575"/>
          <p14:tracePt t="10031" x="4691063" y="2095500"/>
          <p14:tracePt t="10047" x="4691063" y="2132013"/>
          <p14:tracePt t="10064" x="4691063" y="2155825"/>
          <p14:tracePt t="10064" x="4703763" y="2166938"/>
          <p14:tracePt t="10081" x="4727575" y="2190750"/>
          <p14:tracePt t="10097" x="4751388" y="2214563"/>
          <p14:tracePt t="10114" x="4775200" y="2238375"/>
          <p14:tracePt t="10131" x="4810125" y="2251075"/>
          <p14:tracePt t="10147" x="4881563" y="2274888"/>
          <p14:tracePt t="10164" x="4905375" y="2286000"/>
          <p14:tracePt t="10181" x="4976813" y="2298700"/>
          <p14:tracePt t="10197" x="5024438" y="2322513"/>
          <p14:tracePt t="10214" x="5095875" y="2346325"/>
          <p14:tracePt t="10231" x="5119688" y="2381250"/>
          <p14:tracePt t="10248" x="5167313" y="2381250"/>
          <p14:tracePt t="10264" x="5238750" y="2405063"/>
          <p14:tracePt t="10281" x="5310188" y="2441575"/>
          <p14:tracePt t="10298" x="5322888" y="2441575"/>
          <p14:tracePt t="10319" x="5346700" y="2441575"/>
          <p14:tracePt t="10331" x="5418138" y="2441575"/>
          <p14:tracePt t="10348" x="5476875" y="2441575"/>
          <p14:tracePt t="10348" x="5513388" y="2441575"/>
          <p14:tracePt t="10365" x="5584825" y="2441575"/>
          <p14:tracePt t="10381" x="5691188" y="2441575"/>
          <p14:tracePt t="10398" x="5810250" y="2441575"/>
          <p14:tracePt t="10415" x="5929313" y="2441575"/>
          <p14:tracePt t="10432" x="6143625" y="2428875"/>
          <p14:tracePt t="10448" x="6215063" y="2405063"/>
          <p14:tracePt t="10465" x="6262688" y="2393950"/>
          <p14:tracePt t="10482" x="6275388" y="2393950"/>
          <p14:tracePt t="10498" x="6286500" y="2381250"/>
          <p14:tracePt t="10515" x="6299200" y="2370138"/>
          <p14:tracePt t="10537" x="6323013" y="2357438"/>
          <p14:tracePt t="10553" x="6334125" y="2357438"/>
          <p14:tracePt t="10573" x="6357938" y="2346325"/>
          <p14:tracePt t="10582" x="6405563" y="2322513"/>
          <p14:tracePt t="10599" x="6453188" y="2298700"/>
          <p14:tracePt t="10615" x="6513513" y="2262188"/>
          <p14:tracePt t="10633" x="6572250" y="2227263"/>
          <p14:tracePt t="10649" x="6667500" y="2179638"/>
          <p14:tracePt t="10666" x="6762750" y="2143125"/>
          <p14:tracePt t="10682" x="6846888" y="2119313"/>
          <p14:tracePt t="10699" x="6894513" y="2095500"/>
          <p14:tracePt t="10716" x="6953250" y="2084388"/>
          <p14:tracePt t="10732" x="6989763" y="2071688"/>
          <p14:tracePt t="10749" x="7024688" y="2047875"/>
          <p14:tracePt t="10766" x="7037388" y="2036763"/>
          <p14:tracePt t="10782" x="7061200" y="2024063"/>
          <p14:tracePt t="10799" x="7072313" y="2012950"/>
          <p14:tracePt t="10816" x="7085013" y="2012950"/>
          <p14:tracePt t="10833" x="7096125" y="2012950"/>
          <p14:tracePt t="11217" x="7108825" y="2012950"/>
          <p14:tracePt t="11219" x="7334250" y="2000250"/>
          <p14:tracePt t="11234" x="7691438" y="1965325"/>
          <p14:tracePt t="11251" x="7966075" y="1917700"/>
          <p14:tracePt t="11267" x="8204200" y="1893888"/>
          <p14:tracePt t="11284" x="8453438" y="1846263"/>
          <p14:tracePt t="11301" x="8585200" y="1822450"/>
          <p14:tracePt t="11317" x="8643938" y="1809750"/>
          <p14:tracePt t="11334" x="8680450" y="1809750"/>
          <p14:tracePt t="11351" x="8704263" y="1798638"/>
          <p14:tracePt t="11368" x="8691563" y="1798638"/>
          <p14:tracePt t="11549" x="8680450" y="1798638"/>
          <p14:tracePt t="11553" x="8609013" y="1798638"/>
          <p14:tracePt t="11553" x="8585200" y="1798638"/>
          <p14:tracePt t="11569" x="8299450" y="1798638"/>
          <p14:tracePt t="11585" x="8024813" y="1785938"/>
          <p14:tracePt t="11602" x="7786688" y="1774825"/>
          <p14:tracePt t="11602" x="7762875" y="1774825"/>
          <p14:tracePt t="11619" x="7524750" y="1774825"/>
          <p14:tracePt t="11635" x="7299325" y="1774825"/>
          <p14:tracePt t="11652" x="7096125" y="1774825"/>
          <p14:tracePt t="11669" x="6823075" y="1774825"/>
          <p14:tracePt t="11685" x="6608763" y="1774825"/>
          <p14:tracePt t="11702" x="6370638" y="1774825"/>
          <p14:tracePt t="11719" x="6203950" y="1774825"/>
          <p14:tracePt t="11735" x="6000750" y="1774825"/>
          <p14:tracePt t="11752" x="5822950" y="1774825"/>
          <p14:tracePt t="11769" x="5715000" y="1774825"/>
          <p14:tracePt t="11786" x="5608638" y="1774825"/>
          <p14:tracePt t="11786" x="5595938" y="1774825"/>
          <p14:tracePt t="11803" x="5561013" y="1774825"/>
          <p14:tracePt t="11819" x="5513388" y="1774825"/>
          <p14:tracePt t="11836" x="5489575" y="1785938"/>
          <p14:tracePt t="11836" x="5476875" y="1785938"/>
          <p14:tracePt t="11853" x="5441950" y="1798638"/>
          <p14:tracePt t="11869" x="5429250" y="1809750"/>
          <p14:tracePt t="11886" x="5418138" y="1809750"/>
          <p14:tracePt t="11907" x="5405438" y="1822450"/>
          <p14:tracePt t="11919" x="5405438" y="1833563"/>
          <p14:tracePt t="11981" x="5405438" y="1846263"/>
          <p14:tracePt t="11989" x="5405438" y="1857375"/>
          <p14:tracePt t="11997" x="5405438" y="1881188"/>
          <p14:tracePt t="12009" x="5405438" y="1905000"/>
          <p14:tracePt t="12019" x="5405438" y="1941513"/>
          <p14:tracePt t="12036" x="5405438" y="1989138"/>
          <p14:tracePt t="12053" x="5405438" y="2024063"/>
          <p14:tracePt t="12070" x="5405438" y="2060575"/>
          <p14:tracePt t="12070" x="5405438" y="2084388"/>
          <p14:tracePt t="12087" x="5418138" y="2108200"/>
          <p14:tracePt t="12103" x="5453063" y="2155825"/>
          <p14:tracePt t="12120" x="5500688" y="2203450"/>
          <p14:tracePt t="12137" x="5524500" y="2238375"/>
          <p14:tracePt t="12153" x="5572125" y="2274888"/>
          <p14:tracePt t="12170" x="5619750" y="2298700"/>
          <p14:tracePt t="12187" x="5667375" y="2322513"/>
          <p14:tracePt t="12204" x="5703888" y="2333625"/>
          <p14:tracePt t="12220" x="5738813" y="2357438"/>
          <p14:tracePt t="12237" x="5810250" y="2381250"/>
          <p14:tracePt t="12254" x="5881688" y="2405063"/>
          <p14:tracePt t="12271" x="5953125" y="2428875"/>
          <p14:tracePt t="12287" x="6037263" y="2441575"/>
          <p14:tracePt t="12304" x="6119813" y="2441575"/>
          <p14:tracePt t="12304" x="6132513" y="2441575"/>
          <p14:tracePt t="12321" x="6203950" y="2465388"/>
          <p14:tracePt t="12337" x="6275388" y="2465388"/>
          <p14:tracePt t="12354" x="6429375" y="2489200"/>
          <p14:tracePt t="12371" x="6537325" y="2500313"/>
          <p14:tracePt t="12387" x="6643688" y="2513013"/>
          <p14:tracePt t="12404" x="6775450" y="2524125"/>
          <p14:tracePt t="12421" x="6881813" y="2524125"/>
          <p14:tracePt t="12437" x="6977063" y="2524125"/>
          <p14:tracePt t="12454" x="7024688" y="2524125"/>
          <p14:tracePt t="12471" x="7048500" y="2524125"/>
          <p14:tracePt t="12488" x="7072313" y="2536825"/>
          <p14:tracePt t="12504" x="7096125" y="2536825"/>
          <p14:tracePt t="12521" x="7143750" y="2536825"/>
          <p14:tracePt t="12538" x="7204075" y="2536825"/>
          <p14:tracePt t="12555" x="7251700" y="2536825"/>
          <p14:tracePt t="12571" x="7286625" y="2547938"/>
          <p14:tracePt t="12588" x="7299325" y="2547938"/>
          <p14:tracePt t="12605" x="7310438" y="2547938"/>
          <p14:tracePt t="12621" x="7323138" y="2547938"/>
          <p14:tracePt t="12643" x="7334250" y="2547938"/>
          <p14:tracePt t="13627" x="7346950" y="2547938"/>
          <p14:tracePt t="13805" x="7370763" y="2547938"/>
          <p14:tracePt t="13807" x="7489825" y="2595563"/>
          <p14:tracePt t="13825" x="7537450" y="2608263"/>
          <p14:tracePt t="13842" x="7548563" y="2619375"/>
          <p14:tracePt t="14737" x="7489825" y="2595563"/>
          <p14:tracePt t="15111" x="7442200" y="2595563"/>
          <p14:tracePt t="15115" x="7346950" y="2547938"/>
          <p14:tracePt t="15129" x="7215188" y="2524125"/>
          <p14:tracePt t="15145" x="7072313" y="2489200"/>
          <p14:tracePt t="15162" x="6762750" y="2405063"/>
          <p14:tracePt t="15179" x="6477000" y="2346325"/>
          <p14:tracePt t="15196" x="6143625" y="2286000"/>
          <p14:tracePt t="15213" x="5881688" y="2251075"/>
          <p14:tracePt t="15229" x="5727700" y="2251075"/>
          <p14:tracePt t="15246" x="5537200" y="2227263"/>
          <p14:tracePt t="15263" x="5513388" y="2214563"/>
          <p14:tracePt t="15279" x="5500688" y="2203450"/>
          <p14:tracePt t="15296" x="5476875" y="2190750"/>
          <p14:tracePt t="15313" x="5441950" y="2166938"/>
          <p14:tracePt t="15330" x="5418138" y="2166938"/>
          <p14:tracePt t="15346" x="5357813" y="2143125"/>
          <p14:tracePt t="15363" x="5310188" y="2119313"/>
          <p14:tracePt t="15380" x="5214938" y="2084388"/>
          <p14:tracePt t="15396" x="5203825" y="2071688"/>
          <p14:tracePt t="15413" x="5191125" y="2071688"/>
          <p14:tracePt t="15617" x="5180013" y="2084388"/>
          <p14:tracePt t="15637" x="5180013" y="2095500"/>
          <p14:tracePt t="15677" x="5167313" y="2108200"/>
          <p14:tracePt t="15681" x="5167313" y="2119313"/>
          <p14:tracePt t="15697" x="5156200" y="2132013"/>
          <p14:tracePt t="15714" x="5156200" y="2155825"/>
          <p14:tracePt t="15731" x="5156200" y="2166938"/>
          <p14:tracePt t="15757" x="5156200" y="2190750"/>
          <p14:tracePt t="15821" x="5156200" y="2203450"/>
          <p14:tracePt t="16077" x="5156200" y="2214563"/>
          <p14:tracePt t="16089" x="5156200" y="2227263"/>
          <p14:tracePt t="16115" x="5167313" y="2238375"/>
          <p14:tracePt t="16159" x="5180013" y="2238375"/>
          <p14:tracePt t="16511" x="5191125" y="2238375"/>
          <p14:tracePt t="16519" x="5203825" y="2238375"/>
          <p14:tracePt t="16645" x="5214938" y="2238375"/>
          <p14:tracePt t="16691" x="5227638" y="2238375"/>
          <p14:tracePt t="16711" x="5238750" y="2238375"/>
          <p14:tracePt t="16727" x="5251450" y="2238375"/>
          <p14:tracePt t="16729" x="5262563" y="2238375"/>
          <p14:tracePt t="16737" x="5275263" y="2238375"/>
          <p14:tracePt t="16757" x="5275263" y="2214563"/>
          <p14:tracePt t="16767" x="5299075" y="2190750"/>
          <p14:tracePt t="16784" x="5299075" y="2143125"/>
          <p14:tracePt t="16801" x="5299075" y="2119313"/>
          <p14:tracePt t="16817" x="5299075" y="2108200"/>
          <p14:tracePt t="16834" x="5299075" y="2084388"/>
          <p14:tracePt t="16859" x="5310188" y="2084388"/>
          <p14:tracePt t="17053" x="5322888" y="2071688"/>
          <p14:tracePt t="17157" x="5334000" y="2071688"/>
          <p14:tracePt t="17161" x="5346700" y="2071688"/>
          <p14:tracePt t="17169" x="5370513" y="2071688"/>
          <p14:tracePt t="17185" x="5429250" y="2047875"/>
          <p14:tracePt t="17202" x="5489575" y="2047875"/>
          <p14:tracePt t="17218" x="5584825" y="2047875"/>
          <p14:tracePt t="17235" x="5632450" y="2047875"/>
          <p14:tracePt t="17251" x="5691188" y="2047875"/>
          <p14:tracePt t="17268" x="5738813" y="2047875"/>
          <p14:tracePt t="17285" x="5834063" y="2047875"/>
          <p14:tracePt t="17302" x="5918200" y="2047875"/>
          <p14:tracePt t="17319" x="6013450" y="2047875"/>
          <p14:tracePt t="17336" x="6143625" y="2047875"/>
          <p14:tracePt t="17336" x="6167438" y="2047875"/>
          <p14:tracePt t="17353" x="6251575" y="2024063"/>
          <p14:tracePt t="17369" x="6323013" y="2012950"/>
          <p14:tracePt t="17386" x="6381750" y="2000250"/>
          <p14:tracePt t="17402" x="6418263" y="2000250"/>
          <p14:tracePt t="17419" x="6453188" y="1989138"/>
          <p14:tracePt t="17436" x="6489700" y="1989138"/>
          <p14:tracePt t="17436" x="6500813" y="1989138"/>
          <p14:tracePt t="17453" x="6572250" y="1989138"/>
          <p14:tracePt t="17469" x="6656388" y="1965325"/>
          <p14:tracePt t="17487" x="6691313" y="1952625"/>
          <p14:tracePt t="17503" x="6775450" y="1952625"/>
          <p14:tracePt t="17520" x="6834188" y="1941513"/>
          <p14:tracePt t="17536" x="6870700" y="1941513"/>
          <p14:tracePt t="17553" x="6918325" y="1941513"/>
          <p14:tracePt t="17570" x="6942138" y="1928813"/>
          <p14:tracePt t="17991" x="6953250" y="1928813"/>
          <p14:tracePt t="17995" x="6989763" y="1928813"/>
          <p14:tracePt t="18004" x="7024688" y="1928813"/>
          <p14:tracePt t="18021" x="7072313" y="1928813"/>
          <p14:tracePt t="18038" x="7132638" y="1928813"/>
          <p14:tracePt t="18054" x="7167563" y="1928813"/>
          <p14:tracePt t="18071" x="7180263" y="1941513"/>
          <p14:tracePt t="18088" x="7204075" y="1952625"/>
          <p14:tracePt t="18105" x="7204075" y="1965325"/>
          <p14:tracePt t="18847" x="7215188" y="1965325"/>
          <p14:tracePt t="18853" x="7215188" y="1976438"/>
          <p14:tracePt t="18887" x="7227888" y="1976438"/>
          <p14:tracePt t="18895" x="7227888" y="1989138"/>
          <p14:tracePt t="18949" x="7227888" y="2000250"/>
          <p14:tracePt t="18973" x="7227888" y="2012950"/>
          <p14:tracePt t="18981" x="7227888" y="2024063"/>
          <p14:tracePt t="19013" x="7227888" y="2036763"/>
          <p14:tracePt t="19027" x="7239000" y="2036763"/>
          <p14:tracePt t="19035" x="7239000" y="2047875"/>
          <p14:tracePt t="19051" x="7251700" y="2060575"/>
          <p14:tracePt t="19063" x="7251700" y="2071688"/>
          <p14:tracePt t="22582" x="7251700" y="2084388"/>
          <p14:tracePt t="22975" x="7251700" y="2095500"/>
          <p14:tracePt t="23011" x="7251700" y="2108200"/>
          <p14:tracePt t="23089" x="7251700" y="2119313"/>
          <p14:tracePt t="23093" x="7251700" y="2132013"/>
          <p14:tracePt t="23109" x="7251700" y="2143125"/>
          <p14:tracePt t="23119" x="7239000" y="2155825"/>
          <p14:tracePt t="23136" x="7180263" y="2166938"/>
          <p14:tracePt t="23153" x="7061200" y="2179638"/>
          <p14:tracePt t="23170" x="6846888" y="2214563"/>
          <p14:tracePt t="23170" x="6762750" y="2227263"/>
          <p14:tracePt t="23187" x="6477000" y="2262188"/>
          <p14:tracePt t="23203" x="6227763" y="2298700"/>
          <p14:tracePt t="23220" x="6000750" y="2309813"/>
          <p14:tracePt t="23237" x="5918200" y="2309813"/>
          <p14:tracePt t="23253" x="5881688" y="2309813"/>
          <p14:tracePt t="23270" x="5870575" y="2309813"/>
          <p14:tracePt t="23287" x="5846763" y="2309813"/>
          <p14:tracePt t="23304" x="5834063" y="2309813"/>
          <p14:tracePt t="23337" x="5834063" y="2298700"/>
          <p14:tracePt t="23361" x="5822950" y="2298700"/>
          <p14:tracePt t="23377" x="5810250" y="2286000"/>
          <p14:tracePt t="23595" x="5786438" y="2286000"/>
          <p14:tracePt t="23615" x="5775325" y="2286000"/>
          <p14:tracePt t="23619" x="5762625" y="2286000"/>
          <p14:tracePt t="23621" x="5715000" y="2286000"/>
          <p14:tracePt t="23638" x="5608638" y="2286000"/>
          <p14:tracePt t="23655" x="5489575" y="2286000"/>
          <p14:tracePt t="23671" x="5286375" y="2286000"/>
          <p14:tracePt t="23688" x="5203825" y="2262188"/>
          <p14:tracePt t="23705" x="5132388" y="2251075"/>
          <p14:tracePt t="23721" x="5095875" y="2238375"/>
          <p14:tracePt t="23721" x="5084763" y="2238375"/>
          <p14:tracePt t="23739" x="5060950" y="2214563"/>
          <p14:tracePt t="23755" x="5037138" y="2203450"/>
          <p14:tracePt t="23771" x="5024438" y="2203450"/>
          <p14:tracePt t="23788" x="5024438" y="2190750"/>
          <p14:tracePt t="23945" x="5024438" y="2179638"/>
          <p14:tracePt t="23961" x="5024438" y="2166938"/>
          <p14:tracePt t="23991" x="5037138" y="2166938"/>
          <p14:tracePt t="24019" x="5048250" y="2166938"/>
          <p14:tracePt t="24023" x="5108575" y="2166938"/>
          <p14:tracePt t="24039" x="5203825" y="2166938"/>
          <p14:tracePt t="24056" x="5310188" y="2166938"/>
          <p14:tracePt t="24056" x="5346700" y="2166938"/>
          <p14:tracePt t="24073" x="5476875" y="2166938"/>
          <p14:tracePt t="24089" x="5572125" y="2166938"/>
          <p14:tracePt t="24106" x="5667375" y="2143125"/>
          <p14:tracePt t="24123" x="5703888" y="2143125"/>
          <p14:tracePt t="24139" x="5751513" y="2143125"/>
          <p14:tracePt t="24156" x="5810250" y="2143125"/>
          <p14:tracePt t="24173" x="5857875" y="2143125"/>
          <p14:tracePt t="24189" x="5942013" y="2143125"/>
          <p14:tracePt t="24206" x="6000750" y="2143125"/>
          <p14:tracePt t="24223" x="6048375" y="2143125"/>
          <p14:tracePt t="24240" x="6108700" y="2143125"/>
          <p14:tracePt t="24240" x="6132513" y="2143125"/>
          <p14:tracePt t="24257" x="6167438" y="2143125"/>
          <p14:tracePt t="24273" x="6238875" y="2143125"/>
          <p14:tracePt t="24290" x="6275388" y="2143125"/>
          <p14:tracePt t="24290" x="6286500" y="2143125"/>
          <p14:tracePt t="24307" x="6334125" y="2143125"/>
          <p14:tracePt t="24323" x="6381750" y="2143125"/>
          <p14:tracePt t="24340" x="6465888" y="2143125"/>
          <p14:tracePt t="24357" x="6548438" y="2143125"/>
          <p14:tracePt t="24373" x="6619875" y="2143125"/>
          <p14:tracePt t="24390" x="6680200" y="2143125"/>
          <p14:tracePt t="24407" x="6751638" y="2143125"/>
          <p14:tracePt t="24424" x="6810375" y="2143125"/>
          <p14:tracePt t="24440" x="6846888" y="2143125"/>
          <p14:tracePt t="24457" x="6881813" y="2143125"/>
          <p14:tracePt t="24474" x="6918325" y="2143125"/>
          <p14:tracePt t="24492" x="6929438" y="2143125"/>
          <p14:tracePt t="24506" x="6942138" y="2143125"/>
          <p14:tracePt t="24523" x="6977063" y="2143125"/>
          <p14:tracePt t="24540" x="7013575" y="2143125"/>
          <p14:tracePt t="24557" x="7037388" y="2143125"/>
          <p14:tracePt t="24575" x="7048500" y="2143125"/>
          <p14:tracePt t="25213" x="7061200" y="2143125"/>
          <p14:tracePt t="25531" x="7096125" y="2143125"/>
          <p14:tracePt t="25533" x="7143750" y="2143125"/>
          <p14:tracePt t="25544" x="7227888" y="2143125"/>
          <p14:tracePt t="25560" x="7262813" y="2143125"/>
          <p14:tracePt t="25576" x="7275513" y="2143125"/>
          <p14:tracePt t="25731" x="7275513" y="2155825"/>
          <p14:tracePt t="25735" x="7262813" y="2155825"/>
          <p14:tracePt t="25744" x="7204075" y="2179638"/>
          <p14:tracePt t="25761" x="7156450" y="2179638"/>
          <p14:tracePt t="25778" x="7072313" y="2179638"/>
          <p14:tracePt t="25794" x="7024688" y="2179638"/>
          <p14:tracePt t="25811" x="6942138" y="2179638"/>
          <p14:tracePt t="25828" x="6846888" y="2155825"/>
          <p14:tracePt t="25845" x="6751638" y="2155825"/>
          <p14:tracePt t="25861" x="6572250" y="2155825"/>
          <p14:tracePt t="25878" x="6405563" y="2155825"/>
          <p14:tracePt t="25895" x="6310313" y="2166938"/>
          <p14:tracePt t="25911" x="6227763" y="2166938"/>
          <p14:tracePt t="25928" x="6143625" y="2166938"/>
          <p14:tracePt t="25945" x="6108700" y="2166938"/>
          <p14:tracePt t="25961" x="6096000" y="2166938"/>
          <p14:tracePt t="25978" x="6072188" y="2166938"/>
          <p14:tracePt t="25996" x="6061075" y="2166938"/>
          <p14:tracePt t="26031" x="6048375" y="2166938"/>
          <p14:tracePt t="26035" x="6037263" y="2166938"/>
          <p14:tracePt t="26045" x="6013450" y="2166938"/>
          <p14:tracePt t="26062" x="5965825" y="2166938"/>
          <p14:tracePt t="26079" x="5918200" y="2166938"/>
          <p14:tracePt t="26095" x="5894388" y="2166938"/>
          <p14:tracePt t="26112" x="5881688" y="2166938"/>
          <p14:tracePt t="26128" x="5870575" y="2166938"/>
          <p14:tracePt t="26145" x="5857875" y="2166938"/>
          <p14:tracePt t="26162" x="5822950" y="2166938"/>
          <p14:tracePt t="26179" x="5810250" y="2166938"/>
          <p14:tracePt t="26221" x="5799138" y="2166938"/>
          <p14:tracePt t="26245" x="5786438" y="2166938"/>
          <p14:tracePt t="26257" x="5762625" y="2166938"/>
          <p14:tracePt t="26262" x="5751513" y="2166938"/>
          <p14:tracePt t="26279" x="5715000" y="2166938"/>
          <p14:tracePt t="26296" x="5715000" y="2155825"/>
          <p14:tracePt t="26312" x="5691188" y="2143125"/>
          <p14:tracePt t="26329" x="5667375" y="2119313"/>
          <p14:tracePt t="26421" x="5656263" y="2119313"/>
          <p14:tracePt t="26451" x="5643563" y="2119313"/>
          <p14:tracePt t="26459" x="5632450" y="2119313"/>
          <p14:tracePt t="26467" x="5608638" y="2119313"/>
          <p14:tracePt t="26480" x="5584825" y="2119313"/>
          <p14:tracePt t="26497" x="5548313" y="2119313"/>
          <p14:tracePt t="26513" x="5537200" y="2108200"/>
          <p14:tracePt t="26530" x="5537200" y="2095500"/>
          <p14:tracePt t="26557" x="5524500" y="2095500"/>
          <p14:tracePt t="26595" x="5513388" y="2095500"/>
          <p14:tracePt t="26603" x="5500688" y="2095500"/>
          <p14:tracePt t="26613" x="5453063" y="2119313"/>
          <p14:tracePt t="26629" x="5405438" y="2155825"/>
          <p14:tracePt t="26647" x="5357813" y="2203450"/>
          <p14:tracePt t="26664" x="5334000" y="2238375"/>
          <p14:tracePt t="26680" x="5299075" y="2286000"/>
          <p14:tracePt t="26697" x="5286375" y="2322513"/>
          <p14:tracePt t="26714" x="5286375" y="2370138"/>
          <p14:tracePt t="26731" x="5286375" y="2405063"/>
          <p14:tracePt t="26747" x="5286375" y="2441575"/>
          <p14:tracePt t="26764" x="5286375" y="2465388"/>
          <p14:tracePt t="26781" x="5286375" y="2513013"/>
          <p14:tracePt t="26797" x="5286375" y="2524125"/>
          <p14:tracePt t="26814" x="5286375" y="2536825"/>
          <p14:tracePt t="26831" x="5286375" y="2560638"/>
          <p14:tracePt t="26847" x="5322888" y="2571750"/>
          <p14:tracePt t="26864" x="5370513" y="2595563"/>
          <p14:tracePt t="26881" x="5453063" y="2595563"/>
          <p14:tracePt t="26898" x="5548313" y="2595563"/>
          <p14:tracePt t="26898" x="5584825" y="2595563"/>
          <p14:tracePt t="26915" x="5703888" y="2595563"/>
          <p14:tracePt t="26931" x="5834063" y="2595563"/>
          <p14:tracePt t="26948" x="5953125" y="2595563"/>
          <p14:tracePt t="26948" x="5976938" y="2595563"/>
          <p14:tracePt t="26965" x="6024563" y="2595563"/>
          <p14:tracePt t="26981" x="6084888" y="2595563"/>
          <p14:tracePt t="26998" x="6143625" y="2595563"/>
          <p14:tracePt t="27015" x="6215063" y="2595563"/>
          <p14:tracePt t="27031" x="6299200" y="2595563"/>
          <p14:tracePt t="27048" x="6357938" y="2595563"/>
          <p14:tracePt t="27065" x="6442075" y="2584450"/>
          <p14:tracePt t="27082" x="6477000" y="2584450"/>
          <p14:tracePt t="27098" x="6513513" y="2584450"/>
          <p14:tracePt t="27115" x="6561138" y="2584450"/>
          <p14:tracePt t="27132" x="6608763" y="2584450"/>
          <p14:tracePt t="27148" x="6656388" y="2584450"/>
          <p14:tracePt t="27165" x="6704013" y="2584450"/>
          <p14:tracePt t="27182" x="6762750" y="2584450"/>
          <p14:tracePt t="27199" x="6823075" y="2584450"/>
          <p14:tracePt t="27215" x="6894513" y="2584450"/>
          <p14:tracePt t="27232" x="6953250" y="2584450"/>
          <p14:tracePt t="27249" x="7013575" y="2584450"/>
          <p14:tracePt t="27265" x="7061200" y="2584450"/>
          <p14:tracePt t="27282" x="7119938" y="2584450"/>
          <p14:tracePt t="27299" x="7167563" y="2584450"/>
          <p14:tracePt t="27316" x="7227888" y="2584450"/>
          <p14:tracePt t="27332" x="7299325" y="2584450"/>
          <p14:tracePt t="27349" x="7346950" y="2584450"/>
          <p14:tracePt t="27366" x="7394575" y="2584450"/>
          <p14:tracePt t="27382" x="7442200" y="2584450"/>
          <p14:tracePt t="27399" x="7489825" y="2584450"/>
          <p14:tracePt t="27416" x="7513638" y="2584450"/>
          <p14:tracePt t="27432" x="7524750" y="2584450"/>
          <p14:tracePt t="27449" x="7548563" y="2584450"/>
          <p14:tracePt t="27466" x="7561263" y="2595563"/>
          <p14:tracePt t="27483" x="7561263" y="2619375"/>
          <p14:tracePt t="27499" x="7561263" y="2643188"/>
          <p14:tracePt t="27499" x="7561263" y="2655888"/>
          <p14:tracePt t="27517" x="7561263" y="2667000"/>
          <p14:tracePt t="27533" x="7561263" y="2690813"/>
          <p14:tracePt t="27550" x="7548563" y="2714625"/>
          <p14:tracePt t="27566" x="7489825" y="2714625"/>
          <p14:tracePt t="27583" x="7394575" y="2714625"/>
          <p14:tracePt t="27600" x="7286625" y="2714625"/>
          <p14:tracePt t="27617" x="7167563" y="2714625"/>
          <p14:tracePt t="27633" x="6942138" y="2714625"/>
          <p14:tracePt t="27650" x="6799263" y="2714625"/>
          <p14:tracePt t="27666" x="6691313" y="2714625"/>
          <p14:tracePt t="27683" x="6619875" y="2714625"/>
          <p14:tracePt t="27700" x="6513513" y="2714625"/>
          <p14:tracePt t="27717" x="6381750" y="2714625"/>
          <p14:tracePt t="27733" x="6262688" y="2727325"/>
          <p14:tracePt t="27750" x="6084888" y="2738438"/>
          <p14:tracePt t="27767" x="5929313" y="2738438"/>
          <p14:tracePt t="27784" x="5751513" y="2738438"/>
          <p14:tracePt t="27784" x="5703888" y="2738438"/>
          <p14:tracePt t="27801" x="5548313" y="2738438"/>
          <p14:tracePt t="27817" x="5394325" y="2738438"/>
          <p14:tracePt t="27834" x="5275263" y="2738438"/>
          <p14:tracePt t="27850" x="5251450" y="2738438"/>
          <p14:tracePt t="27867" x="5191125" y="2738438"/>
          <p14:tracePt t="27884" x="5143500" y="2727325"/>
          <p14:tracePt t="27901" x="5084763" y="2703513"/>
          <p14:tracePt t="27917" x="4989513" y="2690813"/>
          <p14:tracePt t="27934" x="4929188" y="2679700"/>
          <p14:tracePt t="27951" x="4822825" y="2667000"/>
          <p14:tracePt t="27968" x="4751388" y="2655888"/>
          <p14:tracePt t="27968" x="4714875" y="2643188"/>
          <p14:tracePt t="27985" x="4656138" y="2619375"/>
          <p14:tracePt t="28001" x="4608513" y="2595563"/>
          <p14:tracePt t="28018" x="4572000" y="2571750"/>
          <p14:tracePt t="28035" x="4548188" y="2560638"/>
          <p14:tracePt t="28051" x="4537075" y="2536825"/>
          <p14:tracePt t="28068" x="4524375" y="2489200"/>
          <p14:tracePt t="28085" x="4513263" y="2465388"/>
          <p14:tracePt t="28101" x="4500563" y="2428875"/>
          <p14:tracePt t="28118" x="4476750" y="2370138"/>
          <p14:tracePt t="28135" x="4465638" y="2309813"/>
          <p14:tracePt t="28151" x="4465638" y="2251075"/>
          <p14:tracePt t="28168" x="4441825" y="2166938"/>
          <p14:tracePt t="28185" x="4441825" y="2095500"/>
          <p14:tracePt t="28201" x="4441825" y="2024063"/>
          <p14:tracePt t="28218" x="4465638" y="1965325"/>
          <p14:tracePt t="28235" x="4476750" y="1917700"/>
          <p14:tracePt t="28252" x="4500563" y="1846263"/>
          <p14:tracePt t="28269" x="4513263" y="1809750"/>
          <p14:tracePt t="28285" x="4537075" y="1751013"/>
          <p14:tracePt t="28302" x="4560888" y="1703388"/>
          <p14:tracePt t="28319" x="4595813" y="1655763"/>
          <p14:tracePt t="28335" x="4619625" y="1608138"/>
          <p14:tracePt t="28352" x="4679950" y="1536700"/>
          <p14:tracePt t="28369" x="4714875" y="1489075"/>
          <p14:tracePt t="28385" x="4762500" y="1441450"/>
          <p14:tracePt t="28402" x="4846638" y="1381125"/>
          <p14:tracePt t="28419" x="4976813" y="1322388"/>
          <p14:tracePt t="28435" x="5084763" y="1274763"/>
          <p14:tracePt t="28452" x="5156200" y="1262063"/>
          <p14:tracePt t="28469" x="5251450" y="1238250"/>
          <p14:tracePt t="28486" x="5310188" y="1238250"/>
          <p14:tracePt t="28486" x="5334000" y="1227138"/>
          <p14:tracePt t="28503" x="5418138" y="1214438"/>
          <p14:tracePt t="28519" x="5476875" y="1214438"/>
          <p14:tracePt t="28536" x="5584825" y="1214438"/>
          <p14:tracePt t="28553" x="5727700" y="1214438"/>
          <p14:tracePt t="28569" x="5857875" y="1214438"/>
          <p14:tracePt t="28586" x="6024563" y="1214438"/>
          <p14:tracePt t="28603" x="6180138" y="1214438"/>
          <p14:tracePt t="28620" x="6346825" y="1214438"/>
          <p14:tracePt t="28636" x="6548438" y="1214438"/>
          <p14:tracePt t="28653" x="6738938" y="1214438"/>
          <p14:tracePt t="28670" x="6918325" y="1190625"/>
          <p14:tracePt t="28687" x="7096125" y="1190625"/>
          <p14:tracePt t="28703" x="7346950" y="1190625"/>
          <p14:tracePt t="28719" x="7466013" y="1190625"/>
          <p14:tracePt t="28737" x="7608888" y="1190625"/>
          <p14:tracePt t="28753" x="7786688" y="1190625"/>
          <p14:tracePt t="28770" x="7966075" y="1190625"/>
          <p14:tracePt t="28787" x="8120063" y="1190625"/>
          <p14:tracePt t="28803" x="8262938" y="1190625"/>
          <p14:tracePt t="28820" x="8418513" y="1190625"/>
          <p14:tracePt t="28837" x="8537575" y="1190625"/>
          <p14:tracePt t="28853" x="8632825" y="1190625"/>
          <p14:tracePt t="28853" x="8656638" y="1190625"/>
          <p14:tracePt t="28871" x="8739188" y="1190625"/>
          <p14:tracePt t="28887" x="8847138" y="1190625"/>
          <p14:tracePt t="28904" x="8942388" y="1190625"/>
          <p14:tracePt t="28921" x="9096375" y="1190625"/>
          <p14:tracePt t="28937" x="9215438" y="1190625"/>
          <p14:tracePt t="28954" x="9358313" y="1190625"/>
          <p14:tracePt t="28971" x="9477375" y="1190625"/>
          <p14:tracePt t="28988" x="9609138" y="1190625"/>
          <p14:tracePt t="29004" x="9763125" y="1190625"/>
          <p14:tracePt t="29021" x="9858375" y="1190625"/>
          <p14:tracePt t="29037" x="9953625" y="1190625"/>
          <p14:tracePt t="29054" x="10096500" y="1190625"/>
          <p14:tracePt t="29071" x="10144125" y="1214438"/>
          <p14:tracePt t="29088" x="10204450" y="1227138"/>
          <p14:tracePt t="29088" x="10215563" y="1238250"/>
          <p14:tracePt t="29105" x="10299700" y="1250950"/>
          <p14:tracePt t="29121" x="10334625" y="1285875"/>
          <p14:tracePt t="29138" x="10406063" y="1322388"/>
          <p14:tracePt t="29154" x="10453688" y="1357313"/>
          <p14:tracePt t="29171" x="10477500" y="1381125"/>
          <p14:tracePt t="29188" x="10490200" y="1417638"/>
          <p14:tracePt t="29205" x="10514013" y="1452563"/>
          <p14:tracePt t="29221" x="10525125" y="1489075"/>
          <p14:tracePt t="29238" x="10525125" y="1512888"/>
          <p14:tracePt t="29255" x="10525125" y="1547813"/>
          <p14:tracePt t="29271" x="10525125" y="1571625"/>
          <p14:tracePt t="29288" x="10525125" y="1584325"/>
          <p14:tracePt t="29305" x="10501313" y="1608138"/>
          <p14:tracePt t="29322" x="10442575" y="1619250"/>
          <p14:tracePt t="29339" x="10382250" y="1631950"/>
          <p14:tracePt t="29355" x="10347325" y="1643063"/>
          <p14:tracePt t="29372" x="10287000" y="1690688"/>
          <p14:tracePt t="29389" x="10239375" y="1714500"/>
          <p14:tracePt t="29405" x="10167938" y="1738313"/>
          <p14:tracePt t="29422" x="10120313" y="1751013"/>
          <p14:tracePt t="29439" x="10085388" y="1774825"/>
          <p14:tracePt t="29456" x="10037763" y="1774825"/>
          <p14:tracePt t="29472" x="9966325" y="1798638"/>
          <p14:tracePt t="29489" x="9906000" y="1809750"/>
          <p14:tracePt t="29505" x="9799638" y="1833563"/>
          <p14:tracePt t="29522" x="9704388" y="1846263"/>
          <p14:tracePt t="29539" x="9537700" y="1881188"/>
          <p14:tracePt t="29556" x="9358313" y="1893888"/>
          <p14:tracePt t="29556" x="9323388" y="1893888"/>
          <p14:tracePt t="29573" x="9180513" y="1917700"/>
          <p14:tracePt t="29589" x="9024938" y="1928813"/>
          <p14:tracePt t="29606" x="8810625" y="1965325"/>
          <p14:tracePt t="29623" x="8643938" y="2000250"/>
          <p14:tracePt t="29639" x="8453438" y="2024063"/>
          <p14:tracePt t="29656" x="8251825" y="2047875"/>
          <p14:tracePt t="29673" x="8108950" y="2047875"/>
          <p14:tracePt t="29689" x="7929563" y="2071688"/>
          <p14:tracePt t="29707" x="7739063" y="2095500"/>
          <p14:tracePt t="29707" x="7691438" y="2095500"/>
          <p14:tracePt t="29723" x="7524750" y="2108200"/>
          <p14:tracePt t="29739" x="7346950" y="2179638"/>
          <p14:tracePt t="29756" x="7227888" y="2190750"/>
          <p14:tracePt t="29772" x="7132638" y="2190750"/>
          <p14:tracePt t="29790" x="7024688" y="2190750"/>
          <p14:tracePt t="29806" x="6929438" y="2190750"/>
          <p14:tracePt t="29823" x="6834188" y="2190750"/>
          <p14:tracePt t="29840" x="6584950" y="2190750"/>
          <p14:tracePt t="29857" x="6405563" y="2179638"/>
          <p14:tracePt t="29873" x="6238875" y="2179638"/>
          <p14:tracePt t="29873" x="6191250" y="2179638"/>
          <p14:tracePt t="29891" x="6013450" y="2179638"/>
          <p14:tracePt t="29907" x="5846763" y="2179638"/>
          <p14:tracePt t="29923" x="5703888" y="2179638"/>
          <p14:tracePt t="29940" x="5561013" y="2179638"/>
          <p14:tracePt t="29957" x="5429250" y="2179638"/>
          <p14:tracePt t="29973" x="5346700" y="2166938"/>
          <p14:tracePt t="29991" x="5227638" y="2155825"/>
          <p14:tracePt t="30007" x="5060950" y="2132013"/>
          <p14:tracePt t="30024" x="4965700" y="2132013"/>
          <p14:tracePt t="30040" x="4894263" y="2119313"/>
          <p14:tracePt t="30057" x="4833938" y="2108200"/>
          <p14:tracePt t="30074" x="4799013" y="2108200"/>
          <p14:tracePt t="30091" x="4727575" y="2108200"/>
          <p14:tracePt t="30107" x="4667250" y="2108200"/>
          <p14:tracePt t="30124" x="4584700" y="2108200"/>
          <p14:tracePt t="30141" x="4548188" y="2108200"/>
          <p14:tracePt t="30157" x="4513263" y="2108200"/>
          <p14:tracePt t="30157" x="4500563" y="2108200"/>
          <p14:tracePt t="30175" x="4500563" y="2119313"/>
          <p14:tracePt t="30195" x="4476750" y="2143125"/>
          <p14:tracePt t="30207" x="4465638" y="2155825"/>
          <p14:tracePt t="30225" x="4465638" y="2166938"/>
          <p14:tracePt t="30245" x="4465638" y="2190750"/>
          <p14:tracePt t="30258" x="4465638" y="2203450"/>
          <p14:tracePt t="30281" x="4465638" y="2227263"/>
          <p14:tracePt t="30291" x="4465638" y="2251075"/>
          <p14:tracePt t="30308" x="4465638" y="2298700"/>
          <p14:tracePt t="30325" x="4465638" y="2322513"/>
          <p14:tracePt t="30341" x="4465638" y="2346325"/>
          <p14:tracePt t="30358" x="4465638" y="2393950"/>
          <p14:tracePt t="30375" x="4465638" y="2405063"/>
          <p14:tracePt t="30391" x="4465638" y="2428875"/>
          <p14:tracePt t="30408" x="4465638" y="2465388"/>
          <p14:tracePt t="30425" x="4476750" y="2500313"/>
          <p14:tracePt t="30442" x="4513263" y="2513013"/>
          <p14:tracePt t="30442" x="4524375" y="2524125"/>
          <p14:tracePt t="30459" x="4537075" y="2547938"/>
          <p14:tracePt t="30475" x="4572000" y="2595563"/>
          <p14:tracePt t="30492" x="4619625" y="2632075"/>
          <p14:tracePt t="30509" x="4703763" y="2667000"/>
          <p14:tracePt t="30525" x="4762500" y="2690813"/>
          <p14:tracePt t="30542" x="4833938" y="2714625"/>
          <p14:tracePt t="30559" x="4918075" y="2714625"/>
          <p14:tracePt t="30575" x="5024438" y="2714625"/>
          <p14:tracePt t="30592" x="5108575" y="2714625"/>
          <p14:tracePt t="30609" x="5203825" y="2714625"/>
          <p14:tracePt t="30625" x="5299075" y="2714625"/>
          <p14:tracePt t="30625" x="5322888" y="2714625"/>
          <p14:tracePt t="30643" x="5453063" y="2714625"/>
          <p14:tracePt t="30659" x="5608638" y="2714625"/>
          <p14:tracePt t="30676" x="5715000" y="2714625"/>
          <p14:tracePt t="30676" x="5751513" y="2714625"/>
          <p14:tracePt t="30693" x="5881688" y="2703513"/>
          <p14:tracePt t="30709" x="6024563" y="2690813"/>
          <p14:tracePt t="30726" x="6215063" y="2679700"/>
          <p14:tracePt t="30743" x="6394450" y="2679700"/>
          <p14:tracePt t="30759" x="6584950" y="2679700"/>
          <p14:tracePt t="30775" x="6704013" y="2679700"/>
          <p14:tracePt t="30792" x="6858000" y="2679700"/>
          <p14:tracePt t="30809" x="7000875" y="2667000"/>
          <p14:tracePt t="30825" x="7048500" y="2655888"/>
          <p14:tracePt t="30843" x="7061200" y="2655888"/>
          <p14:tracePt t="30859" x="7072313" y="2655888"/>
          <p14:tracePt t="30876" x="7085013" y="2655888"/>
          <p14:tracePt t="30899" x="7096125" y="2643188"/>
          <p14:tracePt t="31159" x="7096125" y="2632075"/>
          <p14:tracePt t="31163" x="7085013" y="2571750"/>
          <p14:tracePt t="31177" x="7072313" y="2513013"/>
          <p14:tracePt t="31194" x="7024688" y="2441575"/>
          <p14:tracePt t="31211" x="6977063" y="2393950"/>
          <p14:tracePt t="31227" x="6929438" y="2322513"/>
          <p14:tracePt t="31244" x="6870700" y="2227263"/>
          <p14:tracePt t="31261" x="6751638" y="2155825"/>
          <p14:tracePt t="31277" x="6704013" y="2108200"/>
          <p14:tracePt t="31294" x="6561138" y="2047875"/>
          <p14:tracePt t="31311" x="6429375" y="2012950"/>
          <p14:tracePt t="31328" x="6370638" y="1989138"/>
          <p14:tracePt t="31344" x="6323013" y="1965325"/>
          <p14:tracePt t="31361" x="6310313" y="1965325"/>
          <p14:tracePt t="31378" x="6299200" y="1965325"/>
          <p14:tracePt t="31401" x="6286500" y="1965325"/>
          <p14:tracePt t="31411" x="6227763" y="1952625"/>
          <p14:tracePt t="31791" x="6180138" y="1941513"/>
          <p14:tracePt t="31795" x="6037263" y="1917700"/>
          <p14:tracePt t="31813" x="5775325" y="1905000"/>
          <p14:tracePt t="31829" x="5572125" y="1893888"/>
          <p14:tracePt t="31845" x="5381625" y="1857375"/>
          <p14:tracePt t="31862" x="5262563" y="1846263"/>
          <p14:tracePt t="31879" x="5167313" y="1822450"/>
          <p14:tracePt t="31896" x="4989513" y="1785938"/>
          <p14:tracePt t="31913" x="4870450" y="1762125"/>
          <p14:tracePt t="31929" x="4751388" y="1751013"/>
          <p14:tracePt t="31946" x="4595813" y="1751013"/>
          <p14:tracePt t="31963" x="4524375" y="1714500"/>
          <p14:tracePt t="31980" x="4489450" y="1714500"/>
          <p14:tracePt t="31996" x="4452938" y="1714500"/>
          <p14:tracePt t="32013" x="4441825" y="1714500"/>
          <p14:tracePt t="32030" x="4429125" y="1714500"/>
          <p14:tracePt t="32046" x="4441825" y="1714500"/>
          <p14:tracePt t="32347" x="4452938" y="1714500"/>
          <p14:tracePt t="32371" x="4465638" y="1714500"/>
          <p14:tracePt t="32395" x="4489450" y="1714500"/>
          <p14:tracePt t="32417" x="4500563" y="1714500"/>
          <p14:tracePt t="32425" x="4513263" y="1714500"/>
          <p14:tracePt t="32431" x="4560888" y="1714500"/>
          <p14:tracePt t="32448" x="4632325" y="1714500"/>
          <p14:tracePt t="32448" x="4656138" y="1714500"/>
          <p14:tracePt t="32465" x="4762500" y="1714500"/>
          <p14:tracePt t="32481" x="4989513" y="1714500"/>
          <p14:tracePt t="32481" x="5095875" y="1714500"/>
          <p14:tracePt t="32499" x="5370513" y="1727200"/>
          <p14:tracePt t="32515" x="5548313" y="1727200"/>
          <p14:tracePt t="32531" x="5751513" y="1727200"/>
          <p14:tracePt t="32548" x="5918200" y="1727200"/>
          <p14:tracePt t="32565" x="6061075" y="1727200"/>
          <p14:tracePt t="32582" x="6227763" y="1727200"/>
          <p14:tracePt t="32598" x="6477000" y="1727200"/>
          <p14:tracePt t="32615" x="6715125" y="1727200"/>
          <p14:tracePt t="32632" x="6977063" y="1727200"/>
          <p14:tracePt t="32648" x="7143750" y="1727200"/>
          <p14:tracePt t="32665" x="7370763" y="1727200"/>
          <p14:tracePt t="32682" x="7561263" y="1690688"/>
          <p14:tracePt t="32698" x="7667625" y="1666875"/>
          <p14:tracePt t="32715" x="7739063" y="1666875"/>
          <p14:tracePt t="32732" x="7834313" y="1666875"/>
          <p14:tracePt t="32749" x="7905750" y="1666875"/>
          <p14:tracePt t="32765" x="8001000" y="1666875"/>
          <p14:tracePt t="32782" x="8143875" y="1666875"/>
          <p14:tracePt t="32799" x="8323263" y="1666875"/>
          <p14:tracePt t="32815" x="8537575" y="1666875"/>
          <p14:tracePt t="32815" x="8585200" y="1666875"/>
          <p14:tracePt t="32833" x="8715375" y="1643063"/>
          <p14:tracePt t="32849" x="8847138" y="1619250"/>
          <p14:tracePt t="32866" x="8966200" y="1608138"/>
          <p14:tracePt t="32882" x="9037638" y="1595438"/>
          <p14:tracePt t="32898" x="9120188" y="1584325"/>
          <p14:tracePt t="32916" x="9180513" y="1571625"/>
          <p14:tracePt t="32933" x="9228138" y="1571625"/>
          <p14:tracePt t="32949" x="9299575" y="1571625"/>
          <p14:tracePt t="32966" x="9418638" y="1571625"/>
          <p14:tracePt t="32983" x="9561513" y="1571625"/>
          <p14:tracePt t="33000" x="9704388" y="1571625"/>
          <p14:tracePt t="33000" x="9739313" y="1560513"/>
          <p14:tracePt t="33017" x="9871075" y="1547813"/>
          <p14:tracePt t="33033" x="9929813" y="1547813"/>
          <p14:tracePt t="33050" x="9990138" y="1547813"/>
          <p14:tracePt t="33050" x="10013950" y="1547813"/>
          <p14:tracePt t="33067" x="10025063" y="1547813"/>
          <p14:tracePt t="33083" x="10048875" y="1547813"/>
          <p14:tracePt t="33099" x="10061575" y="1547813"/>
          <p14:tracePt t="33116" x="10061575" y="1560513"/>
          <p14:tracePt t="33133" x="10072688" y="1584325"/>
          <p14:tracePt t="33150" x="10072688" y="1619250"/>
          <p14:tracePt t="33167" x="10072688" y="1643063"/>
          <p14:tracePt t="33183" x="10072688" y="1703388"/>
          <p14:tracePt t="33200" x="10072688" y="1738313"/>
          <p14:tracePt t="33217" x="10072688" y="1774825"/>
          <p14:tracePt t="33233" x="10048875" y="1798638"/>
          <p14:tracePt t="33250" x="9990138" y="1857375"/>
          <p14:tracePt t="33267" x="9858375" y="1905000"/>
          <p14:tracePt t="33283" x="9704388" y="1976438"/>
          <p14:tracePt t="33283" x="9667875" y="2000250"/>
          <p14:tracePt t="33301" x="9453563" y="2060575"/>
          <p14:tracePt t="33317" x="9215438" y="2132013"/>
          <p14:tracePt t="33334" x="9024938" y="2143125"/>
          <p14:tracePt t="33351" x="8905875" y="2143125"/>
          <p14:tracePt t="33367" x="8810625" y="2143125"/>
          <p14:tracePt t="33384" x="8691563" y="2143125"/>
          <p14:tracePt t="33400" x="8561388" y="2143125"/>
          <p14:tracePt t="33417" x="8394700" y="2143125"/>
          <p14:tracePt t="33434" x="8228013" y="2143125"/>
          <p14:tracePt t="33451" x="8061325" y="2143125"/>
          <p14:tracePt t="33467" x="7834313" y="2143125"/>
          <p14:tracePt t="33484" x="7739063" y="2132013"/>
          <p14:tracePt t="33502" x="7608888" y="2132013"/>
          <p14:tracePt t="33518" x="7477125" y="2132013"/>
          <p14:tracePt t="33518" x="7429500" y="2132013"/>
          <p14:tracePt t="33535" x="7310438" y="2132013"/>
          <p14:tracePt t="33551" x="7191375" y="2132013"/>
          <p14:tracePt t="33568" x="7013575" y="2143125"/>
          <p14:tracePt t="33585" x="6834188" y="2166938"/>
          <p14:tracePt t="33601" x="6619875" y="2203450"/>
          <p14:tracePt t="33618" x="6334125" y="2251075"/>
          <p14:tracePt t="33635" x="6143625" y="2286000"/>
          <p14:tracePt t="33651" x="5989638" y="2309813"/>
          <p14:tracePt t="33668" x="5881688" y="2346325"/>
          <p14:tracePt t="33685" x="5786438" y="2381250"/>
          <p14:tracePt t="33701" x="5751513" y="2405063"/>
          <p14:tracePt t="33718" x="5703888" y="2428875"/>
          <p14:tracePt t="33735" x="5680075" y="2452688"/>
          <p14:tracePt t="33752" x="5632450" y="2500313"/>
          <p14:tracePt t="33768" x="5608638" y="2536825"/>
          <p14:tracePt t="33785" x="5595938" y="2560638"/>
          <p14:tracePt t="33802" x="5584825" y="2619375"/>
          <p14:tracePt t="33819" x="5572125" y="2667000"/>
          <p14:tracePt t="33835" x="5572125" y="2703513"/>
          <p14:tracePt t="33852" x="5572125" y="2774950"/>
          <p14:tracePt t="33869" x="5608638" y="2809875"/>
          <p14:tracePt t="33886" x="5703888" y="2833688"/>
          <p14:tracePt t="33902" x="5846763" y="2846388"/>
          <p14:tracePt t="33919" x="6000750" y="2846388"/>
          <p14:tracePt t="33935" x="6156325" y="2846388"/>
          <p14:tracePt t="33952" x="6238875" y="2846388"/>
          <p14:tracePt t="33969" x="6381750" y="2833688"/>
          <p14:tracePt t="33986" x="6442075" y="2822575"/>
          <p14:tracePt t="34002" x="6489700" y="2798763"/>
          <p14:tracePt t="34019" x="6537325" y="2774950"/>
          <p14:tracePt t="34036" x="6667500" y="2714625"/>
          <p14:tracePt t="34053" x="6786563" y="2679700"/>
          <p14:tracePt t="34069" x="6929438" y="2619375"/>
          <p14:tracePt t="34086" x="7132638" y="2584450"/>
          <p14:tracePt t="34103" x="7310438" y="2547938"/>
          <p14:tracePt t="34119" x="7466013" y="2536825"/>
          <p14:tracePt t="34136" x="7643813" y="2513013"/>
          <p14:tracePt t="34153" x="7715250" y="2500313"/>
          <p14:tracePt t="34169" x="7739063" y="2500313"/>
          <p14:tracePt t="34186" x="7751763" y="2500313"/>
          <p14:tracePt t="34793" x="7739063" y="2476500"/>
          <p14:tracePt t="35287" x="7715250" y="2476500"/>
          <p14:tracePt t="35295" x="7691438" y="2465388"/>
          <p14:tracePt t="35306" x="7656513" y="2452688"/>
          <p14:tracePt t="35323" x="7596188" y="2441575"/>
          <p14:tracePt t="35340" x="7513638" y="2428875"/>
          <p14:tracePt t="35357" x="7418388" y="2428875"/>
          <p14:tracePt t="35373" x="7358063" y="2428875"/>
          <p14:tracePt t="35390" x="7286625" y="2428875"/>
          <p14:tracePt t="35406" x="7251700" y="2428875"/>
          <p14:tracePt t="35423" x="7239000" y="2441575"/>
          <p14:tracePt t="35689" x="7239000" y="2452688"/>
          <p14:tracePt t="36185" x="7239000" y="2465388"/>
          <p14:tracePt t="36509" x="7251700" y="2465388"/>
          <p14:tracePt t="36541" x="7262813" y="2476500"/>
          <p14:tracePt t="36543" x="7275513" y="2476500"/>
          <p14:tracePt t="36560" x="7275513" y="2489200"/>
          <p14:tracePt t="36577" x="7286625" y="2500313"/>
          <p14:tracePt t="36593" x="7299325" y="2500313"/>
          <p14:tracePt t="36610" x="7310438" y="2513013"/>
          <p14:tracePt t="37518" x="7334250" y="2513013"/>
          <p14:tracePt t="37575" x="7381875" y="2513013"/>
          <p14:tracePt t="37579" x="7442200" y="2513013"/>
          <p14:tracePt t="37583" x="7704138" y="2513013"/>
          <p14:tracePt t="37597" x="7989888" y="2489200"/>
          <p14:tracePt t="37613" x="8143875" y="2476500"/>
          <p14:tracePt t="37630" x="8239125" y="2476500"/>
          <p14:tracePt t="37647" x="8299450" y="2465388"/>
          <p14:tracePt t="37663" x="8358188" y="2465388"/>
          <p14:tracePt t="37680" x="8370888" y="2452688"/>
          <p14:tracePt t="37697" x="8429625" y="2441575"/>
          <p14:tracePt t="37713" x="8501063" y="2441575"/>
          <p14:tracePt t="37713" x="8524875" y="2441575"/>
          <p14:tracePt t="37731" x="8632825" y="2441575"/>
          <p14:tracePt t="37747" x="8799513" y="2441575"/>
          <p14:tracePt t="37763" x="8942388" y="2441575"/>
          <p14:tracePt t="37780" x="9061450" y="2441575"/>
          <p14:tracePt t="37796" x="9132888" y="2441575"/>
          <p14:tracePt t="37813" x="9144000" y="2441575"/>
          <p14:tracePt t="37831" x="9180513" y="2441575"/>
          <p14:tracePt t="37847" x="9191625" y="2452688"/>
          <p14:tracePt t="37864" x="9204325" y="2452688"/>
          <p14:tracePt t="37880" x="9215438" y="2465388"/>
          <p14:tracePt t="37897" x="9215438" y="2476500"/>
          <p14:tracePt t="38361" x="9215438" y="2489200"/>
          <p14:tracePt t="38369" x="9215438" y="2500313"/>
          <p14:tracePt t="38549" x="9215438" y="2513013"/>
          <p14:tracePt t="38557" x="9228138" y="2524125"/>
          <p14:tracePt t="38566" x="9239250" y="2584450"/>
          <p14:tracePt t="38583" x="9251950" y="2608263"/>
          <p14:tracePt t="38600" x="9263063" y="2632075"/>
          <p14:tracePt t="38616" x="9263063" y="2643188"/>
          <p14:tracePt t="39160" x="9275763" y="2667000"/>
          <p14:tracePt t="41798" x="9286875" y="2667000"/>
          <p14:tracePt t="41895" x="9286875" y="2679700"/>
          <p14:tracePt t="41899" x="9286875" y="2690813"/>
          <p14:tracePt t="41909" x="9286875" y="2714625"/>
          <p14:tracePt t="41909" x="9286875" y="2738438"/>
          <p14:tracePt t="41927" x="9286875" y="2762250"/>
          <p14:tracePt t="41943" x="9286875" y="2786063"/>
          <p14:tracePt t="41959" x="9286875" y="2822575"/>
          <p14:tracePt t="42862" x="9275763" y="2833688"/>
          <p14:tracePt t="44550" x="9263063" y="2833688"/>
          <p14:tracePt t="44637" x="9251950" y="2833688"/>
          <p14:tracePt t="44641" x="9239250" y="2809875"/>
          <p14:tracePt t="44651" x="9228138" y="2798763"/>
          <p14:tracePt t="44668" x="9167813" y="2762250"/>
          <p14:tracePt t="44685" x="9144000" y="2727325"/>
          <p14:tracePt t="44701" x="9109075" y="2690813"/>
          <p14:tracePt t="44718" x="9048750" y="2643188"/>
          <p14:tracePt t="44735" x="9001125" y="2584450"/>
          <p14:tracePt t="44751" x="8977313" y="2524125"/>
          <p14:tracePt t="44768" x="8942388" y="2489200"/>
          <p14:tracePt t="44785" x="8905875" y="2465388"/>
          <p14:tracePt t="44802" x="8870950" y="2428875"/>
          <p14:tracePt t="44818" x="8847138" y="2405063"/>
          <p14:tracePt t="44835" x="8834438" y="2381250"/>
          <p14:tracePt t="44851" x="8823325" y="2370138"/>
          <p14:tracePt t="44868" x="8810625" y="2346325"/>
          <p14:tracePt t="44885" x="8799513" y="2346325"/>
          <p14:tracePt t="44901" x="8799513" y="2333625"/>
          <p14:tracePt t="44918" x="8786813" y="2333625"/>
          <p14:tracePt t="44935" x="8786813" y="2346325"/>
          <p14:tracePt t="45118" x="8786813" y="2357438"/>
          <p14:tracePt t="45131" x="8786813" y="2370138"/>
          <p14:tracePt t="45136" x="8786813" y="2393950"/>
          <p14:tracePt t="45152" x="8834438" y="2417763"/>
          <p14:tracePt t="45169" x="8870950" y="2441575"/>
          <p14:tracePt t="45169" x="8882063" y="2452688"/>
          <p14:tracePt t="45186" x="8977313" y="2452688"/>
          <p14:tracePt t="45203" x="9120188" y="2452688"/>
          <p14:tracePt t="45219" x="9228138" y="2452688"/>
          <p14:tracePt t="45219" x="9251950" y="2452688"/>
          <p14:tracePt t="45237" x="9323388" y="2452688"/>
          <p14:tracePt t="45253" x="9358313" y="2452688"/>
          <p14:tracePt t="45269" x="9418638" y="2452688"/>
          <p14:tracePt t="45269" x="9429750" y="2452688"/>
          <p14:tracePt t="45287" x="9477375" y="2452688"/>
          <p14:tracePt t="45303" x="9525000" y="2452688"/>
          <p14:tracePt t="45320" x="9596438" y="2476500"/>
          <p14:tracePt t="45336" x="9680575" y="2476500"/>
          <p14:tracePt t="45353" x="9739313" y="2489200"/>
          <p14:tracePt t="45370" x="9810750" y="2500313"/>
          <p14:tracePt t="45387" x="9858375" y="2500313"/>
          <p14:tracePt t="45403" x="9882188" y="2513013"/>
          <p14:tracePt t="45419" x="9906000" y="2513013"/>
          <p14:tracePt t="45436" x="9918700" y="2524125"/>
          <p14:tracePt t="45453" x="9929813" y="2536825"/>
          <p14:tracePt t="45649" x="9953625" y="2536825"/>
          <p14:tracePt t="45657" x="9966325" y="2536825"/>
          <p14:tracePt t="45661" x="9990138" y="2536825"/>
          <p14:tracePt t="45670" x="10085388" y="2536825"/>
          <p14:tracePt t="45688" x="10215563" y="2536825"/>
          <p14:tracePt t="45688" x="10239375" y="2524125"/>
          <p14:tracePt t="45705" x="10371138" y="2513013"/>
          <p14:tracePt t="45721" x="10453688" y="2513013"/>
          <p14:tracePt t="45737" x="10514013" y="2513013"/>
          <p14:tracePt t="45755" x="10537825" y="2513013"/>
          <p14:tracePt t="45771" x="10548938" y="2513013"/>
          <p14:tracePt t="45787" x="10561638" y="2513013"/>
          <p14:tracePt t="45821" x="10572750" y="2513013"/>
          <p14:tracePt t="45825" x="10585450" y="2513013"/>
          <p14:tracePt t="45837" x="10620375" y="2513013"/>
          <p14:tracePt t="45855" x="10644188" y="2513013"/>
          <p14:tracePt t="45871" x="10668000" y="2513013"/>
          <p14:tracePt t="45888" x="10704513" y="2524125"/>
          <p14:tracePt t="45905" x="10715625" y="2524125"/>
          <p14:tracePt t="45925" x="10715625" y="2536825"/>
          <p14:tracePt t="45991" x="10739438" y="2536825"/>
          <p14:tracePt t="46311" x="10752138" y="2536825"/>
          <p14:tracePt t="46313" x="10882313" y="2536825"/>
          <p14:tracePt t="46323" x="11025188" y="2536825"/>
          <p14:tracePt t="46340" x="11133138" y="2536825"/>
          <p14:tracePt t="46356" x="11215688" y="2536825"/>
          <p14:tracePt t="46373" x="11239500" y="2536825"/>
          <p14:tracePt t="46390" x="11252200" y="2536825"/>
          <p14:tracePt t="46775" x="11191875" y="2595563"/>
          <p14:tracePt t="46779" x="10906125" y="2667000"/>
          <p14:tracePt t="46791" x="10548938" y="2738438"/>
          <p14:tracePt t="46808" x="10109200" y="2809875"/>
          <p14:tracePt t="46824" x="9680575" y="2881313"/>
          <p14:tracePt t="46841" x="9180513" y="2941638"/>
          <p14:tracePt t="46858" x="8834438" y="3000375"/>
          <p14:tracePt t="46874" x="8429625" y="3036888"/>
          <p14:tracePt t="46891" x="8048625" y="3095625"/>
          <p14:tracePt t="46891" x="7966075" y="3119438"/>
          <p14:tracePt t="46909" x="7561263" y="3214688"/>
          <p14:tracePt t="46925" x="7156450" y="3286125"/>
          <p14:tracePt t="46941" x="6799263" y="3322638"/>
          <p14:tracePt t="46958" x="6453188" y="3346450"/>
          <p14:tracePt t="46975" x="6299200" y="3346450"/>
          <p14:tracePt t="46992" x="6167438" y="3346450"/>
          <p14:tracePt t="46992" x="6143625" y="3346450"/>
          <p14:tracePt t="47009" x="6061075" y="3346450"/>
          <p14:tracePt t="47025" x="6024563" y="3346450"/>
          <p14:tracePt t="47042" x="5976938" y="3346450"/>
          <p14:tracePt t="47058" x="5953125" y="3346450"/>
          <p14:tracePt t="47075" x="5965825" y="3346450"/>
          <p14:tracePt t="47663" x="5989638" y="3346450"/>
          <p14:tracePt t="47671" x="6037263" y="3346450"/>
          <p14:tracePt t="47677" x="6227763" y="3346450"/>
          <p14:tracePt t="47694" x="6405563" y="3322638"/>
          <p14:tracePt t="47694" x="6442075" y="3309938"/>
          <p14:tracePt t="47711" x="6608763" y="3286125"/>
          <p14:tracePt t="47727" x="6751638" y="3262313"/>
          <p14:tracePt t="47744" x="6858000" y="3251200"/>
          <p14:tracePt t="47744" x="6881813" y="3251200"/>
          <p14:tracePt t="47761" x="6929438" y="3251200"/>
          <p14:tracePt t="47777" x="6977063" y="3251200"/>
          <p14:tracePt t="47794" x="7024688" y="3251200"/>
          <p14:tracePt t="47811" x="7085013" y="3251200"/>
          <p14:tracePt t="47827" x="7143750" y="3251200"/>
          <p14:tracePt t="47844" x="7215188" y="3251200"/>
          <p14:tracePt t="47861" x="7286625" y="3251200"/>
          <p14:tracePt t="47878" x="7370763" y="3227388"/>
          <p14:tracePt t="47894" x="7418388" y="3227388"/>
          <p14:tracePt t="47911" x="7489825" y="3227388"/>
          <p14:tracePt t="47928" x="7585075" y="3227388"/>
          <p14:tracePt t="47944" x="7656513" y="3227388"/>
          <p14:tracePt t="47961" x="7727950" y="3227388"/>
          <p14:tracePt t="47978" x="7775575" y="3227388"/>
          <p14:tracePt t="47995" x="7847013" y="3203575"/>
          <p14:tracePt t="48011" x="7929563" y="3203575"/>
          <p14:tracePt t="48028" x="8013700" y="3179763"/>
          <p14:tracePt t="48045" x="8061325" y="3179763"/>
          <p14:tracePt t="48061" x="8108950" y="3179763"/>
          <p14:tracePt t="48078" x="8143875" y="3179763"/>
          <p14:tracePt t="48095" x="8180388" y="3179763"/>
          <p14:tracePt t="48112" x="8204200" y="3179763"/>
          <p14:tracePt t="48128" x="8251825" y="3155950"/>
          <p14:tracePt t="48145" x="8286750" y="3155950"/>
          <p14:tracePt t="48161" x="8347075" y="3155950"/>
          <p14:tracePt t="48178" x="8358188" y="3132138"/>
          <p14:tracePt t="48195" x="8394700" y="3132138"/>
          <p14:tracePt t="48212" x="8418513" y="3132138"/>
          <p14:tracePt t="48229" x="8442325" y="3132138"/>
          <p14:tracePt t="48245" x="8477250" y="3132138"/>
          <p14:tracePt t="48262" x="8501063" y="3132138"/>
          <p14:tracePt t="48279" x="8513763" y="3132138"/>
          <p14:tracePt t="48301" x="8524875" y="3132138"/>
          <p14:tracePt t="48312" x="8537575" y="3132138"/>
          <p14:tracePt t="48345" x="8548688" y="3132138"/>
          <p14:tracePt t="48833" x="8561388" y="3143250"/>
          <p14:tracePt t="48837" x="8572500" y="3155950"/>
          <p14:tracePt t="48847" x="8596313" y="3179763"/>
          <p14:tracePt t="48864" x="8609013" y="3190875"/>
          <p14:tracePt t="48881" x="8656638" y="3190875"/>
          <p14:tracePt t="49598" x="8786813" y="3190875"/>
          <p14:tracePt t="49602" x="8966200" y="3179763"/>
          <p14:tracePt t="49616" x="9204325" y="3155950"/>
          <p14:tracePt t="49633" x="9323388" y="3132138"/>
          <p14:tracePt t="49649" x="9382125" y="3132138"/>
          <p14:tracePt t="49666" x="9394825" y="3132138"/>
          <p14:tracePt t="49823" x="9382125" y="3132138"/>
          <p14:tracePt t="49833" x="9358313" y="3132138"/>
          <p14:tracePt t="49836" x="9215438" y="3132138"/>
          <p14:tracePt t="49850" x="8953500" y="3132138"/>
          <p14:tracePt t="49867" x="8704263" y="3155950"/>
          <p14:tracePt t="49883" x="8358188" y="3214688"/>
          <p14:tracePt t="49900" x="8143875" y="3251200"/>
          <p14:tracePt t="49917" x="7942263" y="3275013"/>
          <p14:tracePt t="49934" x="7656513" y="3286125"/>
          <p14:tracePt t="49951" x="7394575" y="3322638"/>
          <p14:tracePt t="49967" x="7108825" y="3322638"/>
          <p14:tracePt t="49984" x="6799263" y="3333750"/>
          <p14:tracePt t="50001" x="6584950" y="3346450"/>
          <p14:tracePt t="50017" x="6286500" y="3381375"/>
          <p14:tracePt t="50034" x="6000750" y="3405188"/>
          <p14:tracePt t="50051" x="5822950" y="3441700"/>
          <p14:tracePt t="50067" x="5680075" y="3476625"/>
          <p14:tracePt t="50084" x="5584825" y="3513138"/>
          <p14:tracePt t="50101" x="5537200" y="3524250"/>
          <p14:tracePt t="50117" x="5489575" y="3524250"/>
          <p14:tracePt t="50134" x="5453063" y="3524250"/>
          <p14:tracePt t="50151" x="5418138" y="3524250"/>
          <p14:tracePt t="50168" x="5357813" y="3524250"/>
          <p14:tracePt t="50184" x="5322888" y="3524250"/>
          <p14:tracePt t="50201" x="5262563" y="3548063"/>
          <p14:tracePt t="50218" x="5156200" y="3571875"/>
          <p14:tracePt t="50235" x="5084763" y="3595688"/>
          <p14:tracePt t="50251" x="5037138" y="3595688"/>
          <p14:tracePt t="50268" x="5000625" y="3619500"/>
          <p14:tracePt t="50285" x="4989513" y="3619500"/>
          <p14:tracePt t="50301" x="4976813" y="3619500"/>
          <p14:tracePt t="50433" x="4976813" y="3632200"/>
          <p14:tracePt t="50452" x="4989513" y="3632200"/>
          <p14:tracePt t="50519" x="5000625" y="3632200"/>
          <p14:tracePt t="50526" x="5048250" y="3632200"/>
          <p14:tracePt t="50535" x="5180013" y="3632200"/>
          <p14:tracePt t="50553" x="5286375" y="3632200"/>
          <p14:tracePt t="50569" x="5561013" y="3608388"/>
          <p14:tracePt t="50586" x="5727700" y="3595688"/>
          <p14:tracePt t="50603" x="5870575" y="3571875"/>
          <p14:tracePt t="50619" x="6000750" y="3571875"/>
          <p14:tracePt t="50635" x="6096000" y="3571875"/>
          <p14:tracePt t="50652" x="6191250" y="3571875"/>
          <p14:tracePt t="50669" x="6275388" y="3571875"/>
          <p14:tracePt t="50686" x="6405563" y="3560763"/>
          <p14:tracePt t="50702" x="6537325" y="3548063"/>
          <p14:tracePt t="50719" x="6691313" y="3536950"/>
          <p14:tracePt t="50719" x="6738938" y="3524250"/>
          <p14:tracePt t="50737" x="6858000" y="3513138"/>
          <p14:tracePt t="50753" x="6965950" y="3500438"/>
          <p14:tracePt t="50769" x="7024688" y="3489325"/>
          <p14:tracePt t="50769" x="7037388" y="3489325"/>
          <p14:tracePt t="50787" x="7072313" y="3489325"/>
          <p14:tracePt t="50803" x="7096125" y="3489325"/>
          <p14:tracePt t="50819" x="7108825" y="3489325"/>
          <p14:tracePt t="50857" x="7119938" y="3489325"/>
          <p14:tracePt t="50861" x="7132638" y="3489325"/>
          <p14:tracePt t="50872" x="7156450" y="3489325"/>
          <p14:tracePt t="50886" x="7180263" y="3489325"/>
          <p14:tracePt t="50903" x="7191375" y="3489325"/>
          <p14:tracePt t="50919" x="7204075" y="3489325"/>
          <p14:tracePt t="50936" x="7215188" y="3489325"/>
          <p14:tracePt t="51087" x="7227888" y="3489325"/>
          <p14:tracePt t="51095" x="7251700" y="3489325"/>
          <p14:tracePt t="51104" x="7323138" y="3489325"/>
          <p14:tracePt t="51121" x="7381875" y="3489325"/>
          <p14:tracePt t="51137" x="7442200" y="3489325"/>
          <p14:tracePt t="51154" x="7500938" y="3489325"/>
          <p14:tracePt t="51170" x="7596188" y="3489325"/>
          <p14:tracePt t="51187" x="7680325" y="3489325"/>
          <p14:tracePt t="51204" x="7762875" y="3489325"/>
          <p14:tracePt t="51221" x="7858125" y="3489325"/>
          <p14:tracePt t="51238" x="8013700" y="3489325"/>
          <p14:tracePt t="51254" x="8180388" y="3489325"/>
          <p14:tracePt t="51271" x="8358188" y="3489325"/>
          <p14:tracePt t="51288" x="8561388" y="3476625"/>
          <p14:tracePt t="51306" x="8704263" y="3465513"/>
          <p14:tracePt t="51321" x="8834438" y="3465513"/>
          <p14:tracePt t="51339" x="9013825" y="3465513"/>
          <p14:tracePt t="51356" x="9132888" y="3465513"/>
          <p14:tracePt t="51372" x="9239250" y="3465513"/>
          <p14:tracePt t="51389" x="9371013" y="3465513"/>
          <p14:tracePt t="51406" x="9490075" y="3465513"/>
          <p14:tracePt t="51422" x="9644063" y="3465513"/>
          <p14:tracePt t="51439" x="9810750" y="3465513"/>
          <p14:tracePt t="51456" x="9966325" y="3465513"/>
          <p14:tracePt t="51472" x="10025063" y="3465513"/>
          <p14:tracePt t="51490" x="10085388" y="3465513"/>
          <p14:tracePt t="51506" x="10133013" y="3465513"/>
          <p14:tracePt t="51523" x="10204450" y="3465513"/>
          <p14:tracePt t="51539" x="10252075" y="3465513"/>
          <p14:tracePt t="51556" x="10287000" y="3465513"/>
          <p14:tracePt t="51573" x="10382250" y="3465513"/>
          <p14:tracePt t="51590" x="10490200" y="3465513"/>
          <p14:tracePt t="51606" x="10668000" y="3441700"/>
          <p14:tracePt t="51623" x="10834688" y="3441700"/>
          <p14:tracePt t="51640" x="10977563" y="3465513"/>
          <p14:tracePt t="51657" x="11085513" y="3465513"/>
          <p14:tracePt t="51673" x="11204575" y="3476625"/>
          <p14:tracePt t="51689" x="11239500" y="3476625"/>
          <p14:tracePt t="51706" x="11263313" y="3476625"/>
          <p14:tracePt t="51723" x="11276013" y="3476625"/>
          <p14:tracePt t="51740" x="11276013" y="3489325"/>
          <p14:tracePt t="53254" x="11276013" y="3500438"/>
          <p14:tracePt t="53783" x="11252200" y="3500438"/>
          <p14:tracePt t="53800" x="11228388" y="3500438"/>
          <p14:tracePt t="53807" x="11215688" y="3500438"/>
          <p14:tracePt t="53812" x="11168063" y="3500438"/>
          <p14:tracePt t="53830" x="11120438" y="3500438"/>
          <p14:tracePt t="53846" x="11061700" y="3500438"/>
          <p14:tracePt t="53846" x="11049000" y="3500438"/>
          <p14:tracePt t="53863" x="10977563" y="3500438"/>
          <p14:tracePt t="53880" x="10906125" y="3500438"/>
          <p14:tracePt t="53896" x="10871200" y="3500438"/>
          <p14:tracePt t="53896" x="10847388" y="3500438"/>
          <p14:tracePt t="53914" x="10775950" y="3500438"/>
          <p14:tracePt t="53930" x="10715625" y="3500438"/>
          <p14:tracePt t="53947" x="10644188" y="3500438"/>
          <p14:tracePt t="53964" x="10572750" y="3500438"/>
          <p14:tracePt t="53980" x="10453688" y="3500438"/>
          <p14:tracePt t="53997" x="10323513" y="3500438"/>
          <p14:tracePt t="54014" x="10215563" y="3500438"/>
          <p14:tracePt t="54030" x="10133013" y="3500438"/>
          <p14:tracePt t="54047" x="10037763" y="3500438"/>
          <p14:tracePt t="54063" x="9977438" y="3500438"/>
          <p14:tracePt t="54081" x="9906000" y="3500438"/>
          <p14:tracePt t="54097" x="9834563" y="3500438"/>
          <p14:tracePt t="54114" x="9799638" y="3500438"/>
          <p14:tracePt t="54130" x="9752013" y="3500438"/>
          <p14:tracePt t="54130" x="9728200" y="3500438"/>
          <p14:tracePt t="54148" x="9667875" y="3500438"/>
          <p14:tracePt t="54164" x="9561513" y="3500438"/>
          <p14:tracePt t="54181" x="9466263" y="3489325"/>
          <p14:tracePt t="54197" x="9405938" y="3465513"/>
          <p14:tracePt t="54214" x="9358313" y="3452813"/>
          <p14:tracePt t="54231" x="9310688" y="3417888"/>
          <p14:tracePt t="54248" x="9286875" y="3405188"/>
          <p14:tracePt t="54264" x="9275763" y="3394075"/>
          <p14:tracePt t="54281" x="9263063" y="3370263"/>
          <p14:tracePt t="54298" x="9251950" y="3357563"/>
          <p14:tracePt t="54314" x="9228138" y="3333750"/>
          <p14:tracePt t="54331" x="9215438" y="3322638"/>
          <p14:tracePt t="54347" x="9215438" y="3309938"/>
          <p14:tracePt t="54364" x="9191625" y="3286125"/>
          <p14:tracePt t="54381" x="9180513" y="3262313"/>
          <p14:tracePt t="54398" x="9167813" y="3238500"/>
          <p14:tracePt t="54415" x="9144000" y="3203575"/>
          <p14:tracePt t="54432" x="9132888" y="3179763"/>
          <p14:tracePt t="54448" x="9132888" y="3155950"/>
          <p14:tracePt t="54465" x="9132888" y="3143250"/>
          <p14:tracePt t="54481" x="9120188" y="3132138"/>
          <p14:tracePt t="54499" x="9109075" y="3119438"/>
          <p14:tracePt t="54609" x="9109075" y="3108325"/>
          <p14:tracePt t="54629" x="9109075" y="3095625"/>
          <p14:tracePt t="54641" x="9109075" y="3084513"/>
          <p14:tracePt t="54648" x="9120188" y="3071813"/>
          <p14:tracePt t="54665" x="9120188" y="3048000"/>
          <p14:tracePt t="54682" x="9120188" y="3036888"/>
          <p14:tracePt t="54699" x="9120188" y="3024188"/>
          <p14:tracePt t="54715" x="9120188" y="3013075"/>
          <p14:tracePt t="54839" x="9120188" y="3000375"/>
          <p14:tracePt t="54843" x="9132888" y="2989263"/>
          <p14:tracePt t="54849" x="9156700" y="2928938"/>
          <p14:tracePt t="54866" x="9180513" y="2894013"/>
          <p14:tracePt t="54883" x="9228138" y="2822575"/>
          <p14:tracePt t="54900" x="9251950" y="2774950"/>
          <p14:tracePt t="54916" x="9275763" y="2751138"/>
          <p14:tracePt t="54933" x="9299575" y="2714625"/>
          <p14:tracePt t="54950" x="9310688" y="2703513"/>
          <p14:tracePt t="54991" x="9310688" y="2690813"/>
          <p14:tracePt t="55396" x="9310688" y="2679700"/>
          <p14:tracePt t="55399" x="9310688" y="2667000"/>
          <p14:tracePt t="55407" x="9310688" y="2643188"/>
          <p14:tracePt t="55419" x="9310688" y="2619375"/>
          <p14:tracePt t="55447" x="9323388" y="2619375"/>
          <p14:tracePt t="55502" x="9334500" y="2608263"/>
          <p14:tracePt t="55506" x="9429750" y="2619375"/>
          <p14:tracePt t="55518" x="9585325" y="2632075"/>
          <p14:tracePt t="55535" x="9775825" y="2667000"/>
          <p14:tracePt t="55552" x="9929813" y="2679700"/>
          <p14:tracePt t="55568" x="10048875" y="2703513"/>
          <p14:tracePt t="55585" x="10156825" y="2714625"/>
          <p14:tracePt t="55601" x="10228263" y="2727325"/>
          <p14:tracePt t="55618" x="10323513" y="2774950"/>
          <p14:tracePt t="55635" x="10406063" y="2798763"/>
          <p14:tracePt t="55652" x="10490200" y="2846388"/>
          <p14:tracePt t="55668" x="10561638" y="2870200"/>
          <p14:tracePt t="55685" x="10596563" y="2870200"/>
          <p14:tracePt t="55702" x="10620375" y="2881313"/>
          <p14:tracePt t="55719" x="10633075" y="2881313"/>
          <p14:tracePt t="55758" x="10656888" y="2881313"/>
          <p14:tracePt t="55996" x="10656888" y="2870200"/>
          <p14:tracePt t="56012" x="10656888" y="2857500"/>
          <p14:tracePt t="56020" x="10656888" y="2846388"/>
          <p14:tracePt t="56022" x="10656888" y="2822575"/>
          <p14:tracePt t="56036" x="10668000" y="2809875"/>
          <p14:tracePt t="56053" x="10680700" y="2774950"/>
          <p14:tracePt t="56070" x="10680700" y="2762250"/>
          <p14:tracePt t="56086" x="10680700" y="2751138"/>
          <p14:tracePt t="56103" x="10680700" y="2738438"/>
          <p14:tracePt t="57003" x="10668000" y="2727325"/>
          <p14:tracePt t="57034" x="10596563" y="2727325"/>
          <p14:tracePt t="57038" x="10525125" y="2727325"/>
          <p14:tracePt t="57041" x="10394950" y="2727325"/>
          <p14:tracePt t="57056" x="10180638" y="2727325"/>
          <p14:tracePt t="57073" x="10037763" y="2727325"/>
          <p14:tracePt t="57089" x="10025063" y="2727325"/>
          <p14:tracePt t="57106" x="10013950" y="2727325"/>
          <p14:tracePt t="57202" x="10001250" y="2727325"/>
          <p14:tracePt t="57654" x="9906000" y="2727325"/>
          <p14:tracePt t="57657" x="9644063" y="2727325"/>
          <p14:tracePt t="57675" x="9382125" y="2727325"/>
          <p14:tracePt t="57691" x="9109075" y="2727325"/>
          <p14:tracePt t="57708" x="8929688" y="2727325"/>
          <p14:tracePt t="57725" x="8775700" y="2727325"/>
          <p14:tracePt t="57741" x="8609013" y="2727325"/>
          <p14:tracePt t="57758" x="8477250" y="2762250"/>
          <p14:tracePt t="57775" x="8334375" y="2762250"/>
          <p14:tracePt t="57791" x="8204200" y="2786063"/>
          <p14:tracePt t="57808" x="8048625" y="2809875"/>
          <p14:tracePt t="57825" x="7870825" y="2833688"/>
          <p14:tracePt t="57842" x="7775575" y="2833688"/>
          <p14:tracePt t="57858" x="7691438" y="2833688"/>
          <p14:tracePt t="57858" x="7680325" y="2833688"/>
          <p14:tracePt t="57876" x="7667625" y="2833688"/>
          <p14:tracePt t="57892" x="7643813" y="2833688"/>
          <p14:tracePt t="57909" x="7632700" y="2833688"/>
          <p14:tracePt t="58073" x="7632700" y="2846388"/>
          <p14:tracePt t="58473" x="7632700" y="2857500"/>
          <p14:tracePt t="58477" x="7643813" y="2870200"/>
          <p14:tracePt t="58493" x="7691438" y="2894013"/>
          <p14:tracePt t="58510" x="7739063" y="2917825"/>
          <p14:tracePt t="58510" x="7762875" y="2917825"/>
          <p14:tracePt t="58528" x="7870825" y="2941638"/>
          <p14:tracePt t="58544" x="7989888" y="2952750"/>
          <p14:tracePt t="58560" x="8156575" y="2952750"/>
          <p14:tracePt t="58578" x="8286750" y="2952750"/>
          <p14:tracePt t="58594" x="8394700" y="2952750"/>
          <p14:tracePt t="58611" x="8501063" y="2952750"/>
          <p14:tracePt t="58628" x="8561388" y="2952750"/>
          <p14:tracePt t="58644" x="8656638" y="2952750"/>
          <p14:tracePt t="58661" x="8763000" y="2952750"/>
          <p14:tracePt t="58677" x="8894763" y="2952750"/>
          <p14:tracePt t="58694" x="9085263" y="2952750"/>
          <p14:tracePt t="58711" x="9275763" y="2952750"/>
          <p14:tracePt t="58728" x="9466263" y="2952750"/>
          <p14:tracePt t="58744" x="9609138" y="2952750"/>
          <p14:tracePt t="58744" x="9644063" y="2952750"/>
          <p14:tracePt t="58762" x="9799638" y="2952750"/>
          <p14:tracePt t="58778" x="9906000" y="2952750"/>
          <p14:tracePt t="58794" x="10013950" y="2952750"/>
          <p14:tracePt t="58794" x="10048875" y="2952750"/>
          <p14:tracePt t="58812" x="10144125" y="2952750"/>
          <p14:tracePt t="58828" x="10228263" y="2952750"/>
          <p14:tracePt t="58845" x="10299700" y="2952750"/>
          <p14:tracePt t="58862" x="10358438" y="2952750"/>
          <p14:tracePt t="58878" x="10406063" y="2952750"/>
          <p14:tracePt t="58895" x="10490200" y="2989263"/>
          <p14:tracePt t="58912" x="10537825" y="3000375"/>
          <p14:tracePt t="58928" x="10596563" y="3013075"/>
          <p14:tracePt t="58945" x="10609263" y="3024188"/>
          <p14:tracePt t="58962" x="10644188" y="3036888"/>
          <p14:tracePt t="58978" x="10656888" y="3048000"/>
          <p14:tracePt t="59025" x="10656888" y="3060700"/>
          <p14:tracePt t="59041" x="10656888" y="3071813"/>
          <p14:tracePt t="59045" x="10633075" y="3084513"/>
          <p14:tracePt t="59061" x="10537825" y="3108325"/>
          <p14:tracePt t="59079" x="10371138" y="3143250"/>
          <p14:tracePt t="59095" x="10072688" y="3167063"/>
          <p14:tracePt t="59112" x="9823450" y="3227388"/>
          <p14:tracePt t="59112" x="9752013" y="3227388"/>
          <p14:tracePt t="59130" x="9477375" y="3251200"/>
          <p14:tracePt t="59146" x="9239250" y="3286125"/>
          <p14:tracePt t="59162" x="9037638" y="3298825"/>
          <p14:tracePt t="59179" x="8905875" y="3298825"/>
          <p14:tracePt t="59196" x="8775700" y="3298825"/>
          <p14:tracePt t="59212" x="8704263" y="3298825"/>
          <p14:tracePt t="59229" x="8620125" y="3298825"/>
          <p14:tracePt t="59246" x="8524875" y="3298825"/>
          <p14:tracePt t="59263" x="8405813" y="3298825"/>
          <p14:tracePt t="59279" x="8251825" y="3298825"/>
          <p14:tracePt t="59296" x="8072438" y="3322638"/>
          <p14:tracePt t="59313" x="7810500" y="3333750"/>
          <p14:tracePt t="59329" x="7585075" y="3370263"/>
          <p14:tracePt t="59346" x="7453313" y="3370263"/>
          <p14:tracePt t="59363" x="7262813" y="3370263"/>
          <p14:tracePt t="59380" x="7132638" y="3405188"/>
          <p14:tracePt t="59396" x="7048500" y="3405188"/>
          <p14:tracePt t="59396" x="7024688" y="3405188"/>
          <p14:tracePt t="59414" x="6977063" y="3417888"/>
          <p14:tracePt t="59430" x="6953250" y="3417888"/>
          <p14:tracePt t="59446" x="6905625" y="3441700"/>
          <p14:tracePt t="59463" x="6834188" y="3465513"/>
          <p14:tracePt t="59480" x="6751638" y="3476625"/>
          <p14:tracePt t="59497" x="6667500" y="3500438"/>
          <p14:tracePt t="59513" x="6608763" y="3536950"/>
          <p14:tracePt t="59530" x="6596063" y="3536950"/>
          <p14:tracePt t="59546" x="6572250" y="3548063"/>
          <p14:tracePt t="59564" x="6572250" y="3560763"/>
          <p14:tracePt t="59815" x="6561138" y="3560763"/>
          <p14:tracePt t="59843" x="6561138" y="3571875"/>
          <p14:tracePt t="59862" x="6619875" y="3584575"/>
          <p14:tracePt t="60269" x="6656388" y="3584575"/>
          <p14:tracePt t="60273" x="6727825" y="3584575"/>
          <p14:tracePt t="60282" x="6894513" y="3584575"/>
          <p14:tracePt t="60282" x="6929438" y="3584575"/>
          <p14:tracePt t="60299" x="7132638" y="3595688"/>
          <p14:tracePt t="60316" x="7334250" y="3595688"/>
          <p14:tracePt t="60333" x="7524750" y="3595688"/>
          <p14:tracePt t="60349" x="7751763" y="3595688"/>
          <p14:tracePt t="60366" x="7953375" y="3595688"/>
          <p14:tracePt t="60383" x="8132763" y="3595688"/>
          <p14:tracePt t="60399" x="8239125" y="3595688"/>
          <p14:tracePt t="60416" x="8347075" y="3595688"/>
          <p14:tracePt t="60433" x="8429625" y="3595688"/>
          <p14:tracePt t="60449" x="8524875" y="3595688"/>
          <p14:tracePt t="60466" x="8632825" y="3595688"/>
          <p14:tracePt t="60483" x="8728075" y="3595688"/>
          <p14:tracePt t="60500" x="8775700" y="3584575"/>
          <p14:tracePt t="60516" x="8810625" y="3584575"/>
          <p14:tracePt t="61425" x="8799513" y="3560763"/>
          <p14:tracePt t="61991" x="8775700" y="3560763"/>
          <p14:tracePt t="61995" x="8751888" y="3548063"/>
          <p14:tracePt t="62004" x="8691563" y="3524250"/>
          <p14:tracePt t="62021" x="8609013" y="3489325"/>
          <p14:tracePt t="62038" x="8524875" y="3465513"/>
          <p14:tracePt t="62054" x="8442325" y="3465513"/>
          <p14:tracePt t="62071" x="8394700" y="3441700"/>
          <p14:tracePt t="62088" x="8323263" y="3441700"/>
          <p14:tracePt t="62105" x="8191500" y="3441700"/>
          <p14:tracePt t="62121" x="8072438" y="3441700"/>
          <p14:tracePt t="62137" x="7977188" y="3441700"/>
          <p14:tracePt t="62155" x="7834313" y="3441700"/>
          <p14:tracePt t="62171" x="7715250" y="3441700"/>
          <p14:tracePt t="62188" x="7585075" y="3441700"/>
          <p14:tracePt t="62205" x="7418388" y="3441700"/>
          <p14:tracePt t="62222" x="7323138" y="3441700"/>
          <p14:tracePt t="62238" x="7251700" y="3441700"/>
          <p14:tracePt t="62255" x="7204075" y="3441700"/>
          <p14:tracePt t="62272" x="7191375" y="3441700"/>
          <p14:tracePt t="62288" x="7132638" y="3441700"/>
          <p14:tracePt t="62305" x="7096125" y="3441700"/>
          <p14:tracePt t="62322" x="7013575" y="3452813"/>
          <p14:tracePt t="62338" x="6905625" y="3489325"/>
          <p14:tracePt t="62355" x="6751638" y="3524250"/>
          <p14:tracePt t="62372" x="6513513" y="3560763"/>
          <p14:tracePt t="62389" x="6215063" y="3595688"/>
          <p14:tracePt t="62405" x="5965825" y="3595688"/>
          <p14:tracePt t="62422" x="5738813" y="3595688"/>
          <p14:tracePt t="62439" x="5500688" y="3595688"/>
          <p14:tracePt t="62456" x="5346700" y="3595688"/>
          <p14:tracePt t="62472" x="5167313" y="3595688"/>
          <p14:tracePt t="62472" x="5132388" y="3595688"/>
          <p14:tracePt t="62490" x="5024438" y="3595688"/>
          <p14:tracePt t="62506" x="4953000" y="3595688"/>
          <p14:tracePt t="62522" x="4941888" y="3595688"/>
          <p14:tracePt t="62539" x="4905375" y="3595688"/>
          <p14:tracePt t="62556" x="4905375" y="3584575"/>
          <p14:tracePt t="62723" x="4905375" y="3571875"/>
          <p14:tracePt t="62731" x="4905375" y="3536950"/>
          <p14:tracePt t="62740" x="4905375" y="3489325"/>
          <p14:tracePt t="62756" x="4918075" y="3465513"/>
          <p14:tracePt t="62773" x="4929188" y="3452813"/>
          <p14:tracePt t="62789" x="4941888" y="3441700"/>
          <p14:tracePt t="65441" x="4941888" y="3405188"/>
          <p14:tracePt t="65456" x="4941888" y="3394075"/>
          <p14:tracePt t="65459" x="4941888" y="3286125"/>
          <p14:tracePt t="65464" x="4833938" y="2857500"/>
          <p14:tracePt t="65482" x="4762500" y="2584450"/>
          <p14:tracePt t="65499" x="4727575" y="2370138"/>
          <p14:tracePt t="65515" x="4691063" y="2203450"/>
          <p14:tracePt t="65532" x="4679950" y="2095500"/>
          <p14:tracePt t="65548" x="4679950" y="2060575"/>
          <p14:tracePt t="65565" x="4679950" y="2036763"/>
          <p14:tracePt t="65582" x="4679950" y="2047875"/>
          <p14:tracePt t="65661" x="4679950" y="2071688"/>
          <p14:tracePt t="65665" x="4714875" y="2262188"/>
          <p14:tracePt t="65682" x="4822825" y="2441575"/>
          <p14:tracePt t="65699" x="4976813" y="2619375"/>
          <p14:tracePt t="65716" x="5275263" y="2762250"/>
          <p14:tracePt t="65732" x="5632450" y="2928938"/>
          <p14:tracePt t="65749" x="6013450" y="3084513"/>
          <p14:tracePt t="65766" x="6191250" y="3167063"/>
          <p14:tracePt t="65782" x="6286500" y="3203575"/>
          <p14:tracePt t="65799" x="6323013" y="3227388"/>
          <p14:tracePt t="65815" x="6334125" y="3238500"/>
          <p14:tracePt t="65835" x="6334125" y="3262313"/>
          <p14:tracePt t="65849" x="6299200" y="3275013"/>
          <p14:tracePt t="65866" x="6180138" y="3309938"/>
          <p14:tracePt t="65882" x="5942013" y="3394075"/>
          <p14:tracePt t="65899" x="5691188" y="3465513"/>
          <p14:tracePt t="65916" x="5286375" y="3536950"/>
          <p14:tracePt t="65933" x="4894263" y="3595688"/>
          <p14:tracePt t="65950" x="4548188" y="3643313"/>
          <p14:tracePt t="65966" x="4191000" y="3703638"/>
          <p14:tracePt t="65983" x="3762375" y="3762375"/>
          <p14:tracePt t="66000" x="3476625" y="3786188"/>
          <p14:tracePt t="66016" x="3203575" y="3833813"/>
          <p14:tracePt t="66033" x="3024188" y="3833813"/>
          <p14:tracePt t="66050" x="2905125" y="3857625"/>
          <p14:tracePt t="66066" x="2833688" y="3857625"/>
          <p14:tracePt t="66083" x="2798763" y="3857625"/>
          <p14:tracePt t="66100" x="2774950" y="3857625"/>
          <p14:tracePt t="66116" x="2751138" y="3857625"/>
          <p14:tracePt t="66133" x="2690813" y="3881438"/>
          <p14:tracePt t="66150" x="2667000" y="3905250"/>
          <p14:tracePt t="66167" x="2643188" y="3952875"/>
          <p14:tracePt t="66183" x="2632075" y="4000500"/>
          <p14:tracePt t="66200" x="2632075" y="4037013"/>
          <p14:tracePt t="66217" x="2619375" y="4071938"/>
          <p14:tracePt t="66234" x="2619375" y="4084638"/>
          <p14:tracePt t="66250" x="2619375" y="4108450"/>
          <p14:tracePt t="66267" x="2619375" y="4119563"/>
          <p14:tracePt t="66300" x="2619375" y="4143375"/>
          <p14:tracePt t="66319" x="2608263" y="4156075"/>
          <p14:tracePt t="66337" x="2595563" y="4156075"/>
          <p14:tracePt t="66447" x="2595563" y="4143375"/>
          <p14:tracePt t="66469" x="2595563" y="4132263"/>
          <p14:tracePt t="66477" x="2595563" y="4119563"/>
          <p14:tracePt t="66484" x="2595563" y="4108450"/>
          <p14:tracePt t="66501" x="2595563" y="4084638"/>
          <p14:tracePt t="66518" x="2608263" y="4013200"/>
          <p14:tracePt t="66534" x="2608263" y="3989388"/>
          <p14:tracePt t="66534" x="2608263" y="3965575"/>
          <p14:tracePt t="66551" x="2608263" y="3917950"/>
          <p14:tracePt t="66568" x="2608263" y="3881438"/>
          <p14:tracePt t="66585" x="2608263" y="3846513"/>
          <p14:tracePt t="66601" x="2608263" y="3798888"/>
          <p14:tracePt t="66618" x="2608263" y="3751263"/>
          <p14:tracePt t="66635" x="2608263" y="3690938"/>
          <p14:tracePt t="66651" x="2608263" y="3619500"/>
          <p14:tracePt t="66668" x="2608263" y="3513138"/>
          <p14:tracePt t="66685" x="2643188" y="3429000"/>
          <p14:tracePt t="66701" x="2679700" y="3357563"/>
          <p14:tracePt t="66718" x="2738438" y="3262313"/>
          <p14:tracePt t="66735" x="2774950" y="3190875"/>
          <p14:tracePt t="66752" x="2809875" y="3155950"/>
          <p14:tracePt t="66769" x="2822575" y="3132138"/>
          <p14:tracePt t="66769" x="2833688" y="3119438"/>
          <p14:tracePt t="66786" x="2833688" y="3108325"/>
          <p14:tracePt t="66897" x="2846388" y="3108325"/>
          <p14:tracePt t="66945" x="2857500" y="3108325"/>
          <p14:tracePt t="66949" x="2857500" y="3119438"/>
          <p14:tracePt t="66979" x="2870200" y="3119438"/>
          <p14:tracePt t="66999" x="2870200" y="3132138"/>
          <p14:tracePt t="67007" x="2857500" y="3143250"/>
          <p14:tracePt t="67031" x="2833688" y="3143250"/>
          <p14:tracePt t="67036" x="2774950" y="3167063"/>
          <p14:tracePt t="67053" x="2667000" y="3203575"/>
          <p14:tracePt t="67070" x="2560638" y="3238500"/>
          <p14:tracePt t="67086" x="2405063" y="3275013"/>
          <p14:tracePt t="67103" x="2190750" y="3322638"/>
          <p14:tracePt t="67120" x="2071688" y="3346450"/>
          <p14:tracePt t="67136" x="1928813" y="3346450"/>
          <p14:tracePt t="67153" x="1822450" y="3357563"/>
          <p14:tracePt t="67170" x="1774825" y="3370263"/>
          <p14:tracePt t="67186" x="1714500" y="3381375"/>
          <p14:tracePt t="67203" x="1655763" y="3394075"/>
          <p14:tracePt t="67220" x="1619250" y="3405188"/>
          <p14:tracePt t="67236" x="1584325" y="3417888"/>
          <p14:tracePt t="67254" x="1571625" y="3417888"/>
          <p14:tracePt t="67271" x="1560513" y="3417888"/>
          <p14:tracePt t="67287" x="1547813" y="3429000"/>
          <p14:tracePt t="67304" x="1524000" y="3417888"/>
          <p14:tracePt t="67320" x="1512888" y="3394075"/>
          <p14:tracePt t="67336" x="1512888" y="3381375"/>
          <p14:tracePt t="67373" x="1512888" y="3370263"/>
          <p14:tracePt t="67397" x="1512888" y="3357563"/>
          <p14:tracePt t="67419" x="1524000" y="3346450"/>
          <p14:tracePt t="67435" x="1536700" y="3333750"/>
          <p14:tracePt t="67443" x="1560513" y="3309938"/>
          <p14:tracePt t="67454" x="1631950" y="3286125"/>
          <p14:tracePt t="67471" x="1727200" y="3251200"/>
          <p14:tracePt t="67488" x="1809750" y="3227388"/>
          <p14:tracePt t="67504" x="1893888" y="3227388"/>
          <p14:tracePt t="67521" x="2024063" y="3203575"/>
          <p14:tracePt t="67538" x="2060575" y="3203575"/>
          <p14:tracePt t="67554" x="2095500" y="3203575"/>
          <p14:tracePt t="67554" x="2108200" y="3203575"/>
          <p14:tracePt t="67571" x="2119313" y="3203575"/>
          <p14:tracePt t="67591" x="2108200" y="3203575"/>
          <p14:tracePt t="68363" x="2071688" y="3203575"/>
          <p14:tracePt t="68371" x="2036763" y="3203575"/>
          <p14:tracePt t="68375" x="1952625" y="3203575"/>
          <p14:tracePt t="68389" x="1905000" y="3203575"/>
          <p14:tracePt t="68407" x="1893888" y="3203575"/>
          <p14:tracePt t="69676" x="1881188" y="3203575"/>
          <p14:tracePt t="72112" x="1881188" y="3227388"/>
          <p14:tracePt t="72793" x="1870075" y="3227388"/>
          <p14:tracePt t="72805" x="1857375" y="3227388"/>
          <p14:tracePt t="72825" x="1870075" y="3227388"/>
          <p14:tracePt t="72867" x="1881188" y="3227388"/>
          <p14:tracePt t="72879" x="1870075" y="3238500"/>
          <p14:tracePt t="72887" x="1870075" y="3251200"/>
          <p14:tracePt t="72904" x="1870075" y="3275013"/>
          <p14:tracePt t="72920" x="1857375" y="3309938"/>
          <p14:tracePt t="72920" x="1846263" y="3298825"/>
          <p14:tracePt t="72938" x="1833563" y="3298825"/>
          <p14:tracePt t="72961" x="1822450" y="3298825"/>
          <p14:tracePt t="72970" x="1809750" y="3298825"/>
          <p14:tracePt t="73878" x="1809750" y="3322638"/>
          <p14:tracePt t="73931" x="1809750" y="3333750"/>
          <p14:tracePt t="73935" x="1822450" y="3333750"/>
          <p14:tracePt t="73940" x="1822450" y="3357563"/>
          <p14:tracePt t="73957" x="1822450" y="3370263"/>
          <p14:tracePt t="74909" x="1822450" y="3357563"/>
          <p14:tracePt t="75351" x="1822450" y="3346450"/>
          <p14:tracePt t="87614" x="1822450" y="3333750"/>
          <p14:tracePt t="88325" x="1833563" y="3333750"/>
          <p14:tracePt t="88329" x="1846263" y="3333750"/>
          <p14:tracePt t="88334" x="1952625" y="3309938"/>
          <p14:tracePt t="88350" x="2012950" y="3286125"/>
          <p14:tracePt t="88367" x="2060575" y="3275013"/>
          <p14:tracePt t="88383" x="2084388" y="3262313"/>
          <p14:tracePt t="88400" x="2095500" y="3251200"/>
          <p14:tracePt t="89300" x="2108200" y="3251200"/>
          <p14:tracePt t="92035" x="2119313" y="3251200"/>
          <p14:tracePt t="92243" x="2132013" y="3262313"/>
          <p14:tracePt t="92247" x="2155825" y="3275013"/>
          <p14:tracePt t="92262" x="2166938" y="3275013"/>
          <p14:tracePt t="92279" x="2179638" y="3275013"/>
          <p14:tracePt t="92543" x="2190750" y="3275013"/>
          <p14:tracePt t="92547" x="2214563" y="3298825"/>
          <p14:tracePt t="92547" x="2227263" y="3298825"/>
          <p14:tracePt t="92563" x="2286000" y="3298825"/>
          <p14:tracePt t="92579" x="2357438" y="3298825"/>
          <p14:tracePt t="92596" x="2560638" y="3298825"/>
          <p14:tracePt t="92614" x="2786063" y="3298825"/>
          <p14:tracePt t="92630" x="3036888" y="3309938"/>
          <p14:tracePt t="92646" x="3346450" y="3357563"/>
          <p14:tracePt t="92646" x="3405188" y="3370263"/>
          <p14:tracePt t="92663" x="3798888" y="3429000"/>
          <p14:tracePt t="92680" x="4191000" y="3500438"/>
          <p14:tracePt t="92696" x="4703763" y="3524250"/>
          <p14:tracePt t="92713" x="5275263" y="3571875"/>
          <p14:tracePt t="92730" x="5738813" y="3595688"/>
          <p14:tracePt t="92746" x="6262688" y="3619500"/>
          <p14:tracePt t="92763" x="6680200" y="3632200"/>
          <p14:tracePt t="92780" x="7024688" y="3632200"/>
          <p14:tracePt t="92797" x="7370763" y="3643313"/>
          <p14:tracePt t="92813" x="7608888" y="3643313"/>
          <p14:tracePt t="92830" x="7870825" y="3643313"/>
          <p14:tracePt t="92830" x="7905750" y="3643313"/>
          <p14:tracePt t="92847" x="8061325" y="3632200"/>
          <p14:tracePt t="92863" x="8108950" y="3632200"/>
          <p14:tracePt t="92881" x="8204200" y="3608388"/>
          <p14:tracePt t="92897" x="8251825" y="3584575"/>
          <p14:tracePt t="92914" x="8334375" y="3548063"/>
          <p14:tracePt t="92930" x="8453438" y="3524250"/>
          <p14:tracePt t="92947" x="8561388" y="3476625"/>
          <p14:tracePt t="92964" x="8667750" y="3441700"/>
          <p14:tracePt t="92980" x="8823325" y="3381375"/>
          <p14:tracePt t="92998" x="9109075" y="3309938"/>
          <p14:tracePt t="93014" x="9263063" y="3262313"/>
          <p14:tracePt t="93031" x="9418638" y="3203575"/>
          <p14:tracePt t="93047" x="9572625" y="3167063"/>
          <p14:tracePt t="93064" x="9691688" y="3132138"/>
          <p14:tracePt t="93082" x="9728200" y="3108325"/>
          <p14:tracePt t="93098" x="9739313" y="3095625"/>
          <p14:tracePt t="93114" x="9739313" y="3084513"/>
          <p14:tracePt t="93131" x="9739313" y="3036888"/>
          <p14:tracePt t="93148" x="9715500" y="2989263"/>
          <p14:tracePt t="93164" x="9691688" y="2965450"/>
          <p14:tracePt t="93181" x="9644063" y="2928938"/>
          <p14:tracePt t="93198" x="9609138" y="2894013"/>
          <p14:tracePt t="93214" x="9572625" y="2857500"/>
          <p14:tracePt t="93231" x="9537700" y="2833688"/>
          <p14:tracePt t="93248" x="9525000" y="2822575"/>
          <p14:tracePt t="93265" x="9513888" y="2809875"/>
          <p14:tracePt t="93282" x="9513888" y="2774950"/>
          <p14:tracePt t="93298" x="9501188" y="2751138"/>
          <p14:tracePt t="93315" x="9501188" y="2738438"/>
          <p14:tracePt t="93332" x="9501188" y="2727325"/>
          <p14:tracePt t="93348" x="9501188" y="2714625"/>
          <p14:tracePt t="93365" x="9513888" y="2714625"/>
          <p14:tracePt t="93629" x="9525000" y="2714625"/>
          <p14:tracePt t="93633" x="9585325" y="2714625"/>
          <p14:tracePt t="93649" x="9667875" y="2714625"/>
          <p14:tracePt t="93666" x="9775825" y="2714625"/>
          <p14:tracePt t="93666" x="9799638" y="2714625"/>
          <p14:tracePt t="93683" x="9918700" y="2714625"/>
          <p14:tracePt t="93699" x="9990138" y="2714625"/>
          <p14:tracePt t="93716" x="10048875" y="2703513"/>
          <p14:tracePt t="93733" x="10085388" y="2703513"/>
          <p14:tracePt t="93749" x="10096500" y="2690813"/>
          <p14:tracePt t="93807" x="10109200" y="2690813"/>
          <p14:tracePt t="94105" x="10144125" y="2690813"/>
          <p14:tracePt t="94109" x="10180638" y="2690813"/>
          <p14:tracePt t="94117" x="10263188" y="2690813"/>
          <p14:tracePt t="94134" x="10347325" y="2690813"/>
          <p14:tracePt t="94151" x="10514013" y="2690813"/>
          <p14:tracePt t="94167" x="10620375" y="2690813"/>
          <p14:tracePt t="94184" x="10704513" y="2690813"/>
          <p14:tracePt t="94201" x="10739438" y="2690813"/>
          <p14:tracePt t="95098" x="10728325" y="2690813"/>
          <p14:tracePt t="95171" x="10668000" y="2714625"/>
          <p14:tracePt t="95175" x="10477500" y="2786063"/>
          <p14:tracePt t="95187" x="10167938" y="2846388"/>
          <p14:tracePt t="95204" x="9810750" y="2941638"/>
          <p14:tracePt t="95204" x="9728200" y="2965450"/>
          <p14:tracePt t="95221" x="9323388" y="3071813"/>
          <p14:tracePt t="95238" x="8929688" y="3179763"/>
          <p14:tracePt t="95254" x="8548688" y="3238500"/>
          <p14:tracePt t="95254" x="8453438" y="3251200"/>
          <p14:tracePt t="95271" x="8096250" y="3286125"/>
          <p14:tracePt t="95288" x="7704138" y="3322638"/>
          <p14:tracePt t="95304" x="7323138" y="3322638"/>
          <p14:tracePt t="95321" x="6942138" y="3322638"/>
          <p14:tracePt t="95338" x="6537325" y="3346450"/>
          <p14:tracePt t="95354" x="6203950" y="3346450"/>
          <p14:tracePt t="95371" x="5929313" y="3346450"/>
          <p14:tracePt t="95388" x="5751513" y="3333750"/>
          <p14:tracePt t="95404" x="5500688" y="3275013"/>
          <p14:tracePt t="95421" x="5322888" y="3251200"/>
          <p14:tracePt t="95438" x="5214938" y="3238500"/>
          <p14:tracePt t="95455" x="5143500" y="3238500"/>
          <p14:tracePt t="95472" x="5060950" y="3238500"/>
          <p14:tracePt t="95472" x="5048250" y="3238500"/>
          <p14:tracePt t="95490" x="4989513" y="3238500"/>
          <p14:tracePt t="95505" x="4941888" y="3251200"/>
          <p14:tracePt t="95521" x="4905375" y="3275013"/>
          <p14:tracePt t="95537" x="4894263" y="3286125"/>
          <p14:tracePt t="95554" x="4894263" y="3298825"/>
          <p14:tracePt t="96355" x="4905375" y="3309938"/>
          <p14:tracePt t="96365" x="4929188" y="3322638"/>
          <p14:tracePt t="96374" x="5013325" y="3333750"/>
          <p14:tracePt t="96374" x="5037138" y="3333750"/>
          <p14:tracePt t="96391" x="5132388" y="3333750"/>
          <p14:tracePt t="96407" x="5238750" y="3333750"/>
          <p14:tracePt t="96424" x="5441950" y="3333750"/>
          <p14:tracePt t="96424" x="5476875" y="3333750"/>
          <p14:tracePt t="96441" x="5608638" y="3346450"/>
          <p14:tracePt t="96458" x="5762625" y="3370263"/>
          <p14:tracePt t="96474" x="5929313" y="3394075"/>
          <p14:tracePt t="96492" x="6096000" y="3405188"/>
          <p14:tracePt t="96508" x="6251575" y="3417888"/>
          <p14:tracePt t="96525" x="6310313" y="3417888"/>
          <p14:tracePt t="96541" x="6346825" y="3417888"/>
          <p14:tracePt t="96557" x="6346825" y="3429000"/>
          <p14:tracePt t="96574" x="6346825" y="3417888"/>
          <p14:tracePt t="96943" x="6346825" y="3405188"/>
          <p14:tracePt t="96959" x="6346825" y="3394075"/>
          <p14:tracePt t="96983" x="6346825" y="3381375"/>
          <p14:tracePt t="97001" x="6357938" y="3370263"/>
          <p14:tracePt t="97387" x="6418263" y="3346450"/>
          <p14:tracePt t="97391" x="6429375" y="3346450"/>
          <p14:tracePt t="97395" x="6465888" y="3346450"/>
          <p14:tracePt t="97411" x="6513513" y="3333750"/>
          <p14:tracePt t="97427" x="6537325" y="3322638"/>
          <p14:tracePt t="97444" x="6537325" y="3309938"/>
          <p14:tracePt t="97967" x="6548438" y="3309938"/>
          <p14:tracePt t="97973" x="6561138" y="3309938"/>
          <p14:tracePt t="97981" x="6596063" y="3309938"/>
          <p14:tracePt t="97996" x="6608763" y="3309938"/>
          <p14:tracePt t="98012" x="6704013" y="3309938"/>
          <p14:tracePt t="98029" x="6762750" y="3309938"/>
          <p14:tracePt t="98046" x="6834188" y="3333750"/>
          <p14:tracePt t="98062" x="6870700" y="3333750"/>
          <p14:tracePt t="98079" x="6918325" y="3333750"/>
          <p14:tracePt t="98096" x="6953250" y="3333750"/>
          <p14:tracePt t="98113" x="7000875" y="3333750"/>
          <p14:tracePt t="98129" x="7061200" y="3333750"/>
          <p14:tracePt t="98146" x="7132638" y="3333750"/>
          <p14:tracePt t="98146" x="7143750" y="3333750"/>
          <p14:tracePt t="98163" x="7227888" y="3333750"/>
          <p14:tracePt t="98179" x="7323138" y="3333750"/>
          <p14:tracePt t="98196" x="7466013" y="3333750"/>
          <p14:tracePt t="98213" x="7585075" y="3357563"/>
          <p14:tracePt t="98230" x="7691438" y="3357563"/>
          <p14:tracePt t="98246" x="7799388" y="3357563"/>
          <p14:tracePt t="98263" x="7918450" y="3357563"/>
          <p14:tracePt t="98280" x="8085138" y="3357563"/>
          <p14:tracePt t="98296" x="8180388" y="3357563"/>
          <p14:tracePt t="98313" x="8323263" y="3357563"/>
          <p14:tracePt t="98330" x="8429625" y="3357563"/>
          <p14:tracePt t="98330" x="8453438" y="3357563"/>
          <p14:tracePt t="98347" x="8548688" y="3357563"/>
          <p14:tracePt t="98363" x="8643938" y="3357563"/>
          <p14:tracePt t="98380" x="8751888" y="3357563"/>
          <p14:tracePt t="98397" x="8823325" y="3357563"/>
          <p14:tracePt t="98413" x="8882063" y="3357563"/>
          <p14:tracePt t="98430" x="8894763" y="3357563"/>
          <p14:tracePt t="98447" x="8918575" y="3357563"/>
          <p14:tracePt t="98463" x="8929688" y="3357563"/>
          <p14:tracePt t="99363" x="8942388" y="3357563"/>
          <p14:tracePt t="99371" x="8990013" y="3357563"/>
          <p14:tracePt t="99383" x="9085263" y="3357563"/>
          <p14:tracePt t="99400" x="9215438" y="3333750"/>
          <p14:tracePt t="99416" x="9358313" y="3322638"/>
          <p14:tracePt t="99433" x="9405938" y="3298825"/>
          <p14:tracePt t="99450" x="9418638" y="3275013"/>
          <p14:tracePt t="99467" x="9453563" y="3262313"/>
          <p14:tracePt t="99483" x="9466263" y="3262313"/>
          <p14:tracePt t="99500" x="9477375" y="3251200"/>
          <p14:tracePt t="99519" x="9490075" y="3251200"/>
          <p14:tracePt t="99675" x="9513888" y="3251200"/>
          <p14:tracePt t="99679" x="9525000" y="3238500"/>
          <p14:tracePt t="99683" x="9585325" y="3214688"/>
          <p14:tracePt t="99700" x="9680575" y="3179763"/>
          <p14:tracePt t="99717" x="9775825" y="3179763"/>
          <p14:tracePt t="99734" x="9871075" y="3167063"/>
          <p14:tracePt t="99751" x="10001250" y="3155950"/>
          <p14:tracePt t="99768" x="10109200" y="3155950"/>
          <p14:tracePt t="99784" x="10191750" y="3155950"/>
          <p14:tracePt t="99801" x="10287000" y="3155950"/>
          <p14:tracePt t="99818" x="10514013" y="3132138"/>
          <p14:tracePt t="99834" x="10691813" y="3108325"/>
          <p14:tracePt t="99851" x="10810875" y="3108325"/>
          <p14:tracePt t="99868" x="10929938" y="3084513"/>
          <p14:tracePt t="99884" x="11072813" y="3084513"/>
          <p14:tracePt t="99901" x="11156950" y="3084513"/>
          <p14:tracePt t="99918" x="11239500" y="3084513"/>
          <p14:tracePt t="99918" x="11252200" y="3084513"/>
          <p14:tracePt t="99935" x="11276013" y="3084513"/>
          <p14:tracePt t="99951" x="11334750" y="3084513"/>
          <p14:tracePt t="99968" x="11347450" y="3084513"/>
          <p14:tracePt t="100021" x="11358563" y="3084513"/>
          <p14:tracePt t="100029" x="11358563" y="3071813"/>
          <p14:tracePt t="100191" x="11371263" y="3060700"/>
          <p14:tracePt t="100231" x="11371263" y="3048000"/>
          <p14:tracePt t="100383" x="11358563" y="3048000"/>
          <p14:tracePt t="100791" x="11323638" y="3060700"/>
          <p14:tracePt t="100795" x="11310938" y="3060700"/>
          <p14:tracePt t="100804" x="11252200" y="3084513"/>
          <p14:tracePt t="100804" x="11204575" y="3095625"/>
          <p14:tracePt t="100821" x="11049000" y="3143250"/>
          <p14:tracePt t="100837" x="10739438" y="3190875"/>
          <p14:tracePt t="100854" x="10252075" y="3275013"/>
          <p14:tracePt t="100871" x="9823450" y="3333750"/>
          <p14:tracePt t="100888" x="9371013" y="3381375"/>
          <p14:tracePt t="100904" x="8823325" y="3429000"/>
          <p14:tracePt t="100921" x="8275638" y="3441700"/>
          <p14:tracePt t="100938" x="7596188" y="3489325"/>
          <p14:tracePt t="100954" x="7119938" y="3548063"/>
          <p14:tracePt t="100971" x="6608763" y="3571875"/>
          <p14:tracePt t="100988" x="6251575" y="3608388"/>
          <p14:tracePt t="100988" x="6167438" y="3619500"/>
          <p14:tracePt t="101005" x="5953125" y="3656013"/>
          <p14:tracePt t="101021" x="5775325" y="3679825"/>
          <p14:tracePt t="101038" x="5632450" y="3690938"/>
          <p14:tracePt t="101038" x="5608638" y="3690938"/>
          <p14:tracePt t="101055" x="5537200" y="3703638"/>
          <p14:tracePt t="101071" x="5500688" y="3714750"/>
          <p14:tracePt t="101088" x="5476875" y="3714750"/>
          <p14:tracePt t="101105" x="5465763" y="3714750"/>
          <p14:tracePt t="101121" x="5453063" y="3714750"/>
          <p14:tracePt t="101153" x="5441950" y="3714750"/>
          <p14:tracePt t="101167" x="5453063" y="3714750"/>
          <p14:tracePt t="101393" x="5476875" y="3703638"/>
          <p14:tracePt t="101397" x="5489575" y="3703638"/>
          <p14:tracePt t="101406" x="5561013" y="3703638"/>
          <p14:tracePt t="101423" x="5632450" y="3703638"/>
          <p14:tracePt t="101439" x="5762625" y="3703638"/>
          <p14:tracePt t="101456" x="5857875" y="3703638"/>
          <p14:tracePt t="101473" x="5929313" y="3703638"/>
          <p14:tracePt t="101490" x="6013450" y="3703638"/>
          <p14:tracePt t="101506" x="6072188" y="3703638"/>
          <p14:tracePt t="101523" x="6108700" y="3703638"/>
          <p14:tracePt t="101539" x="6143625" y="3703638"/>
          <p14:tracePt t="101556" x="6191250" y="3714750"/>
          <p14:tracePt t="101573" x="6251575" y="3714750"/>
          <p14:tracePt t="101590" x="6299200" y="3727450"/>
          <p14:tracePt t="101606" x="6381750" y="3738563"/>
          <p14:tracePt t="101623" x="6442075" y="3738563"/>
          <p14:tracePt t="101640" x="6477000" y="3738563"/>
          <p14:tracePt t="101656" x="6500813" y="3738563"/>
          <p14:tracePt t="101673" x="6524625" y="3738563"/>
          <p14:tracePt t="101690" x="6537325" y="3738563"/>
          <p14:tracePt t="101775" x="6548438" y="3738563"/>
          <p14:tracePt t="101795" x="6561138" y="3738563"/>
          <p14:tracePt t="101803" x="6572250" y="3738563"/>
          <p14:tracePt t="101806" x="6608763" y="3738563"/>
          <p14:tracePt t="101824" x="6656388" y="3738563"/>
          <p14:tracePt t="101840" x="6704013" y="3738563"/>
          <p14:tracePt t="101857" x="6738938" y="3738563"/>
          <p14:tracePt t="101874" x="6775450" y="3738563"/>
          <p14:tracePt t="101874" x="6799263" y="3738563"/>
          <p14:tracePt t="101891" x="6834188" y="3738563"/>
          <p14:tracePt t="101907" x="6870700" y="3738563"/>
          <p14:tracePt t="101924" x="6881813" y="3738563"/>
          <p14:tracePt t="101940" x="6894513" y="3738563"/>
          <p14:tracePt t="102247" x="6905625" y="3727450"/>
          <p14:tracePt t="102823" x="6929438" y="3727450"/>
          <p14:tracePt t="102827" x="7024688" y="3727450"/>
          <p14:tracePt t="102843" x="7180263" y="3727450"/>
          <p14:tracePt t="102859" x="7275513" y="3690938"/>
          <p14:tracePt t="102877" x="7442200" y="3667125"/>
          <p14:tracePt t="102894" x="7537450" y="3643313"/>
          <p14:tracePt t="102910" x="7608888" y="3632200"/>
          <p14:tracePt t="102927" x="7656513" y="3632200"/>
          <p14:tracePt t="102944" x="7704138" y="3632200"/>
          <p14:tracePt t="102960" x="7762875" y="3632200"/>
          <p14:tracePt t="102977" x="7799388" y="3632200"/>
          <p14:tracePt t="102994" x="7834313" y="3632200"/>
          <p14:tracePt t="103011" x="7870825" y="3632200"/>
          <p14:tracePt t="103027" x="7942263" y="3632200"/>
          <p14:tracePt t="103044" x="8001000" y="3632200"/>
          <p14:tracePt t="103044" x="8024813" y="3632200"/>
          <p14:tracePt t="103061" x="8085138" y="3632200"/>
          <p14:tracePt t="103077" x="8120063" y="3632200"/>
          <p14:tracePt t="103094" x="8167688" y="3632200"/>
          <p14:tracePt t="103111" x="8180388" y="3632200"/>
          <p14:tracePt t="103241" x="8191500" y="3632200"/>
          <p14:tracePt t="103489" x="8204200" y="3632200"/>
          <p14:tracePt t="103493" x="8215313" y="3632200"/>
          <p14:tracePt t="103497" x="8275638" y="3632200"/>
          <p14:tracePt t="103512" x="8405813" y="3632200"/>
          <p14:tracePt t="103529" x="8513763" y="3632200"/>
          <p14:tracePt t="103546" x="8632825" y="3632200"/>
          <p14:tracePt t="103562" x="8786813" y="3584575"/>
          <p14:tracePt t="103579" x="8810625" y="3584575"/>
          <p14:tracePt t="103596" x="8858250" y="3584575"/>
          <p14:tracePt t="103613" x="8882063" y="3584575"/>
          <p14:tracePt t="103630" x="8894763" y="3595688"/>
          <p14:tracePt t="103646" x="8894763" y="3608388"/>
          <p14:tracePt t="104197" x="8918575" y="3619500"/>
          <p14:tracePt t="104203" x="8942388" y="3632200"/>
          <p14:tracePt t="104214" x="9013825" y="3632200"/>
          <p14:tracePt t="104231" x="9061450" y="3632200"/>
          <p14:tracePt t="104247" x="9120188" y="3632200"/>
          <p14:tracePt t="104264" x="9215438" y="3632200"/>
          <p14:tracePt t="104282" x="9275763" y="3632200"/>
          <p14:tracePt t="104298" x="9347200" y="3632200"/>
          <p14:tracePt t="104315" x="9442450" y="3643313"/>
          <p14:tracePt t="104332" x="9525000" y="3643313"/>
          <p14:tracePt t="104348" x="9680575" y="3643313"/>
          <p14:tracePt t="104365" x="9858375" y="3643313"/>
          <p14:tracePt t="104381" x="10013950" y="3656013"/>
          <p14:tracePt t="104398" x="10167938" y="3690938"/>
          <p14:tracePt t="104414" x="10275888" y="3690938"/>
          <p14:tracePt t="104431" x="10371138" y="3714750"/>
          <p14:tracePt t="104448" x="10418763" y="3714750"/>
          <p14:tracePt t="104464" x="10442575" y="3714750"/>
          <p14:tracePt t="104481" x="10466388" y="3727450"/>
          <p14:tracePt t="104497" x="10490200" y="3738563"/>
          <p14:tracePt t="104514" x="10525125" y="3751263"/>
          <p14:tracePt t="104531" x="10548938" y="3762375"/>
          <p14:tracePt t="104548" x="10609263" y="3762375"/>
          <p14:tracePt t="104564" x="10680700" y="3775075"/>
          <p14:tracePt t="104581" x="10739438" y="3775075"/>
          <p14:tracePt t="104581" x="10763250" y="3775075"/>
          <p14:tracePt t="104598" x="10834688" y="3775075"/>
          <p14:tracePt t="104614" x="10929938" y="3775075"/>
          <p14:tracePt t="104631" x="11025188" y="3775075"/>
          <p14:tracePt t="104648" x="11156950" y="3775075"/>
          <p14:tracePt t="104665" x="11239500" y="3775075"/>
          <p14:tracePt t="104681" x="11299825" y="3798888"/>
          <p14:tracePt t="104698" x="11395075" y="3833813"/>
          <p14:tracePt t="104715" x="11477625" y="3846513"/>
          <p14:tracePt t="104732" x="11549063" y="3857625"/>
          <p14:tracePt t="104748" x="11572875" y="3870325"/>
          <p14:tracePt t="104765" x="11572875" y="3881438"/>
          <p14:tracePt t="104922" x="11572875" y="3894138"/>
          <p14:tracePt t="104926" x="11572875" y="3905250"/>
          <p14:tracePt t="104936" x="11572875" y="3929063"/>
          <p14:tracePt t="104949" x="11572875" y="3965575"/>
          <p14:tracePt t="104966" x="11572875" y="3989388"/>
          <p14:tracePt t="104982" x="11572875" y="4013200"/>
          <p14:tracePt t="104999" x="11572875" y="4024313"/>
          <p14:tracePt t="105022" x="11572875" y="4037013"/>
          <p14:tracePt t="105032" x="11561763" y="4048125"/>
          <p14:tracePt t="105058" x="11549063" y="4048125"/>
          <p14:tracePt t="105065" x="11466513" y="4048125"/>
          <p14:tracePt t="105083" x="11347450" y="4048125"/>
          <p14:tracePt t="105099" x="11061700" y="4048125"/>
          <p14:tracePt t="105116" x="10799763" y="4048125"/>
          <p14:tracePt t="105133" x="10525125" y="4048125"/>
          <p14:tracePt t="105149" x="10156825" y="4048125"/>
          <p14:tracePt t="105166" x="9871075" y="4048125"/>
          <p14:tracePt t="105183" x="9572625" y="4095750"/>
          <p14:tracePt t="105199" x="9310688" y="4095750"/>
          <p14:tracePt t="105216" x="9144000" y="4095750"/>
          <p14:tracePt t="105233" x="9037638" y="4095750"/>
          <p14:tracePt t="105250" x="8977313" y="4095750"/>
          <p14:tracePt t="105267" x="8918575" y="4095750"/>
          <p14:tracePt t="105283" x="8870950" y="4095750"/>
          <p14:tracePt t="105300" x="8847138" y="4095750"/>
          <p14:tracePt t="105316" x="8834438" y="4095750"/>
          <p14:tracePt t="105333" x="8823325" y="4095750"/>
          <p14:tracePt t="105350" x="8799513" y="4095750"/>
          <p14:tracePt t="105380" x="8799513" y="4084638"/>
          <p14:tracePt t="105594" x="8799513" y="4071938"/>
          <p14:tracePt t="105614" x="8799513" y="4060825"/>
          <p14:tracePt t="105646" x="8786813" y="4060825"/>
          <p14:tracePt t="105728" x="8763000" y="4060825"/>
          <p14:tracePt t="105734" x="8739188" y="4024313"/>
          <p14:tracePt t="105738" x="8728075" y="4000500"/>
          <p14:tracePt t="105751" x="8643938" y="3952875"/>
          <p14:tracePt t="105768" x="8501063" y="3894138"/>
          <p14:tracePt t="105785" x="8323263" y="3810000"/>
          <p14:tracePt t="105801" x="8143875" y="3738563"/>
          <p14:tracePt t="105818" x="7953375" y="3656013"/>
          <p14:tracePt t="105835" x="7799388" y="3584575"/>
          <p14:tracePt t="105835" x="7751763" y="3571875"/>
          <p14:tracePt t="105852" x="7656513" y="3536950"/>
          <p14:tracePt t="105868" x="7585075" y="3524250"/>
          <p14:tracePt t="105885" x="7477125" y="3500438"/>
          <p14:tracePt t="105902" x="7346950" y="3489325"/>
          <p14:tracePt t="105919" x="7299325" y="3465513"/>
          <p14:tracePt t="105935" x="7239000" y="3452813"/>
          <p14:tracePt t="105951" x="7143750" y="3429000"/>
          <p14:tracePt t="105968" x="7085013" y="3429000"/>
          <p14:tracePt t="105985" x="7048500" y="3417888"/>
          <p14:tracePt t="106002" x="6965950" y="3417888"/>
          <p14:tracePt t="106019" x="6918325" y="3394075"/>
          <p14:tracePt t="106035" x="6894513" y="3394075"/>
          <p14:tracePt t="106052" x="6870700" y="3370263"/>
          <p14:tracePt t="106069" x="6834188" y="3346450"/>
          <p14:tracePt t="106085" x="6810375" y="3333750"/>
          <p14:tracePt t="106102" x="6786563" y="3309938"/>
          <p14:tracePt t="106119" x="6775450" y="3286125"/>
          <p14:tracePt t="106136" x="6775450" y="3262313"/>
          <p14:tracePt t="291660" x="6762750" y="3262313"/>
          <p14:tracePt t="291691" x="6751638" y="3298825"/>
          <p14:tracePt t="291698" x="6704013" y="3394075"/>
          <p14:tracePt t="291698" x="6680200" y="3441700"/>
          <p14:tracePt t="291711" x="6584950" y="3679825"/>
          <p14:tracePt t="291727" x="6500813" y="3941763"/>
          <p14:tracePt t="291743" x="6418263" y="4203700"/>
          <p14:tracePt t="291760" x="6346825" y="4394200"/>
          <p14:tracePt t="291777" x="6275388" y="4572000"/>
          <p14:tracePt t="291793" x="6132513" y="4751388"/>
          <p14:tracePt t="291810" x="6000750" y="4881563"/>
          <p14:tracePt t="291827" x="5810250" y="4989513"/>
          <p14:tracePt t="291843" x="5608638" y="5072063"/>
          <p14:tracePt t="291861" x="5322888" y="5156200"/>
          <p14:tracePt t="291877" x="5048250" y="5214938"/>
          <p14:tracePt t="291894" x="4833938" y="5227638"/>
          <p14:tracePt t="291910" x="4667250" y="5238750"/>
          <p14:tracePt t="291927" x="4584700" y="5214938"/>
          <p14:tracePt t="291944" x="4560888" y="5214938"/>
          <p14:tracePt t="291960" x="4500563" y="5227638"/>
          <p14:tracePt t="291977" x="4441825" y="5251450"/>
          <p14:tracePt t="291995" x="4381500" y="5286375"/>
          <p14:tracePt t="292011" x="4286250" y="5334000"/>
          <p14:tracePt t="292027" x="4132263" y="5405438"/>
          <p14:tracePt t="292044" x="3894138" y="5465763"/>
          <p14:tracePt t="292061" x="3762375" y="5524500"/>
          <p14:tracePt t="292078" x="3656013" y="5561013"/>
          <p14:tracePt t="292094" x="3595688" y="5595938"/>
          <p14:tracePt t="292111" x="3560763" y="5619750"/>
          <p14:tracePt t="292128" x="3500438" y="5667375"/>
          <p14:tracePt t="292144" x="3452813" y="5715000"/>
          <p14:tracePt t="292162" x="3429000" y="5751513"/>
          <p14:tracePt t="292178" x="3417888" y="5762625"/>
          <p14:tracePt t="292438" x="3429000" y="5762625"/>
          <p14:tracePt t="292460" x="3441700" y="5762625"/>
          <p14:tracePt t="292464" x="3500438" y="5738813"/>
          <p14:tracePt t="292479" x="3608388" y="5691188"/>
          <p14:tracePt t="292479" x="3632200" y="5667375"/>
          <p14:tracePt t="292497" x="3727450" y="5608638"/>
          <p14:tracePt t="292513" x="3786188" y="5572125"/>
          <p14:tracePt t="292529" x="3833813" y="5524500"/>
          <p14:tracePt t="292546" x="3881438" y="5453063"/>
          <p14:tracePt t="292563" x="3917950" y="5394325"/>
          <p14:tracePt t="292579" x="3929063" y="5357813"/>
          <p14:tracePt t="292579" x="3929063" y="5346700"/>
          <p14:tracePt t="292596" x="3941763" y="5322888"/>
          <p14:tracePt t="292612" x="3952875" y="5286375"/>
          <p14:tracePt t="292629" x="3952875" y="5275263"/>
          <p14:tracePt t="292648" x="3952875" y="5238750"/>
          <p14:tracePt t="292663" x="3976688" y="5180013"/>
          <p14:tracePt t="292679" x="3989388" y="5108575"/>
          <p14:tracePt t="292696" x="4000500" y="5048250"/>
          <p14:tracePt t="292713" x="4024313" y="5000625"/>
          <p14:tracePt t="292730" x="4024313" y="4953000"/>
          <p14:tracePt t="292746" x="4024313" y="4929188"/>
          <p14:tracePt t="292763" x="4037013" y="4918075"/>
          <p14:tracePt t="292850" x="4048125" y="4918075"/>
          <p14:tracePt t="292884" x="4060825" y="4918075"/>
          <p14:tracePt t="292912" x="4071938" y="4918075"/>
          <p14:tracePt t="292936" x="4084638" y="4918075"/>
          <p14:tracePt t="292948" x="4095750" y="4918075"/>
          <p14:tracePt t="292950" x="4108450" y="4918075"/>
          <p14:tracePt t="292963" x="4108450" y="4929188"/>
          <p14:tracePt t="292980" x="4132263" y="4965700"/>
          <p14:tracePt t="292997" x="4156075" y="5037138"/>
          <p14:tracePt t="292997" x="4156075" y="5048250"/>
          <p14:tracePt t="293014" x="4167188" y="5108575"/>
          <p14:tracePt t="293030" x="4179888" y="5167313"/>
          <p14:tracePt t="293047" x="4203700" y="5203825"/>
          <p14:tracePt t="293064" x="4203700" y="5227638"/>
          <p14:tracePt t="293080" x="4203700" y="5238750"/>
          <p14:tracePt t="293220" x="4214813" y="5262563"/>
          <p14:tracePt t="293228" x="4227513" y="5275263"/>
          <p14:tracePt t="293237" x="4262438" y="5299075"/>
          <p14:tracePt t="293247" x="4298950" y="5322888"/>
          <p14:tracePt t="293264" x="4346575" y="5334000"/>
          <p14:tracePt t="293280" x="4405313" y="5357813"/>
          <p14:tracePt t="293297" x="4476750" y="5357813"/>
          <p14:tracePt t="293315" x="4548188" y="5357813"/>
          <p14:tracePt t="293332" x="4643438" y="5357813"/>
          <p14:tracePt t="293348" x="4679950" y="5357813"/>
          <p14:tracePt t="293365" x="4691063" y="5357813"/>
          <p14:tracePt t="293570" x="4691063" y="5370513"/>
          <p14:tracePt t="294033" x="4691063" y="5394325"/>
          <p14:tracePt t="294067" x="4691063" y="5405438"/>
          <p14:tracePt t="294083" x="4691063" y="5418138"/>
          <p14:tracePt t="294100" x="4691063" y="5441950"/>
          <p14:tracePt t="294184" x="4703763" y="5453063"/>
          <p14:tracePt t="294351" x="4703763" y="5465763"/>
          <p14:tracePt t="294670" x="4703763" y="5476875"/>
          <p14:tracePt t="294672" x="4703763" y="5489575"/>
          <p14:tracePt t="294685" x="4703763" y="5524500"/>
          <p14:tracePt t="294702" x="4703763" y="5548313"/>
          <p14:tracePt t="294719" x="4703763" y="5561013"/>
        </p14:tracePtLst>
      </p14:laserTraceLst>
    </p:ext>
  </p:extLs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5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3014" y="195848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sr-Cyrl-RS" b="1" dirty="0" smtClean="0">
                <a:solidFill>
                  <a:schemeClr val="bg1"/>
                </a:solidFill>
              </a:rPr>
              <a:t>Провежбајмо! </a:t>
            </a:r>
            <a:br>
              <a:rPr lang="sr-Cyrl-RS" b="1" dirty="0" smtClean="0">
                <a:solidFill>
                  <a:schemeClr val="bg1"/>
                </a:solidFill>
              </a:rPr>
            </a:br>
            <a:r>
              <a:rPr lang="sr-Cyrl-RS" b="1" dirty="0" smtClean="0">
                <a:solidFill>
                  <a:schemeClr val="bg1"/>
                </a:solidFill>
              </a:rPr>
              <a:t>Претпоставимо! Закључимо!</a:t>
            </a:r>
            <a:br>
              <a:rPr lang="sr-Cyrl-RS" b="1" dirty="0" smtClean="0">
                <a:solidFill>
                  <a:schemeClr val="bg1"/>
                </a:solidFill>
              </a:rPr>
            </a:b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6821" y="1352282"/>
            <a:ext cx="11127347" cy="3618963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bg1"/>
                </a:solidFill>
                <a:ea typeface="Verdana" pitchFamily="34" charset="0"/>
              </a:rPr>
              <a:t>Које је узрочник еколошке катастрофе на реци Колубари? Шта су </a:t>
            </a:r>
            <a:r>
              <a:rPr lang="ru-RU" sz="3200" b="1" i="1" dirty="0" smtClean="0">
                <a:solidFill>
                  <a:schemeClr val="bg1"/>
                </a:solidFill>
                <a:ea typeface="Verdana" pitchFamily="34" charset="0"/>
              </a:rPr>
              <a:t>последице?</a:t>
            </a:r>
            <a:endParaRPr lang="ru-RU" sz="3200" i="1" dirty="0">
              <a:solidFill>
                <a:schemeClr val="bg1"/>
              </a:solidFill>
              <a:ea typeface="Verdana" pitchFamily="34" charset="0"/>
            </a:endParaRPr>
          </a:p>
          <a:p>
            <a:r>
              <a:rPr lang="ru-RU" sz="3200" i="1" dirty="0">
                <a:solidFill>
                  <a:schemeClr val="bg1"/>
                </a:solidFill>
                <a:ea typeface="Verdana" pitchFamily="34" charset="0"/>
              </a:rPr>
              <a:t>До помора риба у Колубари дошло је највероватније због изливања амонијака и других недозвољених средстава са околних фарми. Ово је једна од највећих катастрофа која је задесила Колубару, јер је река у току од три километра изгубила 90% рибљег фонда</a:t>
            </a:r>
            <a:r>
              <a:rPr lang="ru-RU" sz="3200" i="1" dirty="0" smtClean="0">
                <a:solidFill>
                  <a:schemeClr val="bg1"/>
                </a:solidFill>
                <a:ea typeface="Verdana" pitchFamily="34" charset="0"/>
              </a:rPr>
              <a:t>.</a:t>
            </a:r>
          </a:p>
          <a:p>
            <a:r>
              <a:rPr lang="ru-RU" sz="3200" b="1" i="1" dirty="0">
                <a:solidFill>
                  <a:schemeClr val="bg1"/>
                </a:solidFill>
                <a:ea typeface="Verdana" pitchFamily="34" charset="0"/>
              </a:rPr>
              <a:t>Одреди предикат у зависној узрочној реченици.</a:t>
            </a:r>
          </a:p>
          <a:p>
            <a:pPr marL="0" indent="0">
              <a:buNone/>
            </a:pPr>
            <a:endParaRPr lang="ru-RU" sz="3200" i="1" dirty="0" smtClean="0">
              <a:solidFill>
                <a:schemeClr val="bg1"/>
              </a:solidFill>
              <a:ea typeface="Verdana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381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5627"/>
    </mc:Choice>
    <mc:Fallback xmlns="">
      <p:transition spd="slow" advTm="2956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extLst mod="1">
    <p:ext uri="{3A86A75C-4F4B-4683-9AE1-C65F6400EC91}">
      <p14:laserTraceLst xmlns:p14="http://schemas.microsoft.com/office/powerpoint/2010/main">
        <p14:tracePtLst>
          <p14:tracePt t="1337" x="6465888" y="4846638"/>
          <p14:tracePt t="2193" x="6465888" y="4870450"/>
          <p14:tracePt t="2223" x="6477000" y="4881563"/>
          <p14:tracePt t="3595" x="6477000" y="4894263"/>
          <p14:tracePt t="3617" x="6489700" y="4905375"/>
          <p14:tracePt t="3621" x="6500813" y="4905375"/>
          <p14:tracePt t="3627" x="6513513" y="4918075"/>
          <p14:tracePt t="3644" x="6524625" y="4929188"/>
          <p14:tracePt t="3660" x="6537325" y="4929188"/>
          <p14:tracePt t="6315" x="6584950" y="4929188"/>
          <p14:tracePt t="6979" x="6619875" y="4929188"/>
          <p14:tracePt t="6985" x="6667500" y="4929188"/>
          <p14:tracePt t="6988" x="6929438" y="4929188"/>
          <p14:tracePt t="7005" x="7227888" y="4881563"/>
          <p14:tracePt t="7021" x="7500938" y="4799013"/>
          <p14:tracePt t="7038" x="7643813" y="4656138"/>
          <p14:tracePt t="7055" x="7715250" y="4489450"/>
          <p14:tracePt t="7071" x="7715250" y="4275138"/>
          <p14:tracePt t="7088" x="7715250" y="4000500"/>
          <p14:tracePt t="7105" x="7715250" y="3786188"/>
          <p14:tracePt t="7121" x="7680325" y="3571875"/>
          <p14:tracePt t="7138" x="7643813" y="3429000"/>
          <p14:tracePt t="7155" x="7585075" y="3346450"/>
          <p14:tracePt t="7172" x="7537450" y="3309938"/>
          <p14:tracePt t="7172" x="7537450" y="3298825"/>
          <p14:tracePt t="7189" x="7489825" y="3251200"/>
          <p14:tracePt t="7207" x="7418388" y="3227388"/>
          <p14:tracePt t="7223" x="7323138" y="3179763"/>
          <p14:tracePt t="7240" x="7191375" y="3132138"/>
          <p14:tracePt t="7256" x="7119938" y="3095625"/>
          <p14:tracePt t="7273" x="7048500" y="3071813"/>
          <p14:tracePt t="7290" x="7024688" y="3071813"/>
          <p14:tracePt t="7307" x="6977063" y="3071813"/>
          <p14:tracePt t="7323" x="6953250" y="3071813"/>
          <p14:tracePt t="7340" x="6918325" y="3071813"/>
          <p14:tracePt t="7356" x="6905625" y="3071813"/>
          <p14:tracePt t="7373" x="6894513" y="3071813"/>
          <p14:tracePt t="7390" x="6881813" y="3071813"/>
          <p14:tracePt t="7406" x="6881813" y="3084513"/>
          <p14:tracePt t="7424" x="6881813" y="3095625"/>
          <p14:tracePt t="7440" x="6881813" y="3119438"/>
          <p14:tracePt t="7457" x="6881813" y="3132138"/>
          <p14:tracePt t="7473" x="6894513" y="3155950"/>
          <p14:tracePt t="7491" x="6918325" y="3167063"/>
          <p14:tracePt t="7507" x="6942138" y="3190875"/>
          <p14:tracePt t="7524" x="6977063" y="3190875"/>
          <p14:tracePt t="7540" x="7013575" y="3203575"/>
          <p14:tracePt t="7557" x="7061200" y="3203575"/>
          <p14:tracePt t="7574" x="7108825" y="3203575"/>
          <p14:tracePt t="7591" x="7167563" y="3227388"/>
          <p14:tracePt t="7607" x="7262813" y="3238500"/>
          <p14:tracePt t="7624" x="7346950" y="3251200"/>
          <p14:tracePt t="7641" x="7429500" y="3262313"/>
          <p14:tracePt t="7641" x="7453313" y="3262313"/>
          <p14:tracePt t="7658" x="7537450" y="3262313"/>
          <p14:tracePt t="7674" x="7656513" y="3262313"/>
          <p14:tracePt t="7691" x="7751763" y="3262313"/>
          <p14:tracePt t="7708" x="7823200" y="3262313"/>
          <p14:tracePt t="7724" x="7847013" y="3262313"/>
          <p14:tracePt t="7741" x="7881938" y="3262313"/>
          <p14:tracePt t="7758" x="7905750" y="3262313"/>
          <p14:tracePt t="7775" x="7929563" y="3275013"/>
          <p14:tracePt t="7791" x="7953375" y="3275013"/>
          <p14:tracePt t="7808" x="7966075" y="3275013"/>
          <p14:tracePt t="7824" x="7989888" y="3275013"/>
          <p14:tracePt t="7888" x="8001000" y="3275013"/>
          <p14:tracePt t="7910" x="8024813" y="3286125"/>
          <p14:tracePt t="7918" x="8024813" y="3298825"/>
          <p14:tracePt t="7925" x="8048625" y="3309938"/>
          <p14:tracePt t="7925" x="8048625" y="3322638"/>
          <p14:tracePt t="7942" x="8072438" y="3333750"/>
          <p14:tracePt t="7958" x="8096250" y="3346450"/>
          <p14:tracePt t="7975" x="8096250" y="3357563"/>
          <p14:tracePt t="7992" x="8108950" y="3370263"/>
          <p14:tracePt t="8114" x="8132763" y="3370263"/>
          <p14:tracePt t="8120" x="8143875" y="3370263"/>
          <p14:tracePt t="8125" x="8262938" y="3346450"/>
          <p14:tracePt t="8142" x="8453438" y="3227388"/>
          <p14:tracePt t="8159" x="8680450" y="3084513"/>
          <p14:tracePt t="8176" x="8823325" y="2989263"/>
          <p14:tracePt t="8193" x="8882063" y="2941638"/>
          <p14:tracePt t="8193" x="8894763" y="2917825"/>
          <p14:tracePt t="8210" x="8918575" y="2894013"/>
          <p14:tracePt t="8226" x="8929688" y="2870200"/>
          <p14:tracePt t="8243" x="8929688" y="2857500"/>
          <p14:tracePt t="8259" x="8942388" y="2846388"/>
          <p14:tracePt t="8276" x="8942388" y="2833688"/>
          <p14:tracePt t="8292" x="8953500" y="2822575"/>
          <p14:tracePt t="8309" x="8953500" y="2809875"/>
          <p14:tracePt t="8326" x="8977313" y="2774950"/>
          <p14:tracePt t="8343" x="8990013" y="2738438"/>
          <p14:tracePt t="8360" x="9001125" y="2727325"/>
          <p14:tracePt t="8376" x="9013825" y="2714625"/>
          <p14:tracePt t="8393" x="9024938" y="2690813"/>
          <p14:tracePt t="8409" x="9024938" y="2679700"/>
          <p14:tracePt t="8428" x="9024938" y="2667000"/>
          <p14:tracePt t="8443" x="9024938" y="2632075"/>
          <p14:tracePt t="8461" x="9024938" y="2584450"/>
          <p14:tracePt t="8477" x="9001125" y="2524125"/>
          <p14:tracePt t="8477" x="8990013" y="2513013"/>
          <p14:tracePt t="8495" x="8942388" y="2465388"/>
          <p14:tracePt t="8510" x="8799513" y="2405063"/>
          <p14:tracePt t="8527" x="8405813" y="2238375"/>
          <p14:tracePt t="8544" x="7834313" y="2084388"/>
          <p14:tracePt t="8561" x="7310438" y="2047875"/>
          <p14:tracePt t="8577" x="6715125" y="2047875"/>
          <p14:tracePt t="8594" x="6180138" y="2132013"/>
          <p14:tracePt t="8610" x="5561013" y="2262188"/>
          <p14:tracePt t="8627" x="5037138" y="2441575"/>
          <p14:tracePt t="8644" x="4619625" y="2584450"/>
          <p14:tracePt t="8660" x="4262438" y="2738438"/>
          <p14:tracePt t="8677" x="4037013" y="2905125"/>
          <p14:tracePt t="8694" x="3905250" y="3000375"/>
          <p14:tracePt t="8711" x="3786188" y="3155950"/>
          <p14:tracePt t="8711" x="3775075" y="3190875"/>
          <p14:tracePt t="8728" x="3775075" y="3333750"/>
          <p14:tracePt t="8744" x="3762375" y="3394075"/>
          <p14:tracePt t="8761" x="3762375" y="3524250"/>
          <p14:tracePt t="8761" x="3762375" y="3560763"/>
          <p14:tracePt t="8777" x="3762375" y="3667125"/>
          <p14:tracePt t="8793" x="3775075" y="3786188"/>
          <p14:tracePt t="8810" x="3786188" y="3881438"/>
          <p14:tracePt t="8827" x="3833813" y="3965575"/>
          <p14:tracePt t="8843" x="3857625" y="4024313"/>
          <p14:tracePt t="8860" x="3894138" y="4060825"/>
          <p14:tracePt t="8876" x="3917950" y="4095750"/>
          <p14:tracePt t="8893" x="3929063" y="4132263"/>
          <p14:tracePt t="8910" x="3941763" y="4132263"/>
          <p14:tracePt t="9275" x="3952875" y="4132263"/>
          <p14:tracePt t="9299" x="3952875" y="4108450"/>
          <p14:tracePt t="9311" x="3941763" y="4084638"/>
          <p14:tracePt t="9315" x="3929063" y="4037013"/>
          <p14:tracePt t="9328" x="3905250" y="3989388"/>
          <p14:tracePt t="9345" x="3894138" y="3941763"/>
          <p14:tracePt t="9362" x="3894138" y="3881438"/>
          <p14:tracePt t="9378" x="3881438" y="3833813"/>
          <p14:tracePt t="9395" x="3881438" y="3775075"/>
          <p14:tracePt t="9412" x="3952875" y="3727450"/>
          <p14:tracePt t="9428" x="4000500" y="3703638"/>
          <p14:tracePt t="9445" x="4108450" y="3690938"/>
          <p14:tracePt t="9462" x="4476750" y="3690938"/>
          <p14:tracePt t="9462" x="4560888" y="3714750"/>
          <p14:tracePt t="9479" x="4941888" y="3810000"/>
          <p14:tracePt t="9496" x="5275263" y="3905250"/>
          <p14:tracePt t="9512" x="5857875" y="4084638"/>
          <p14:tracePt t="9529" x="6203950" y="4167188"/>
          <p14:tracePt t="9546" x="6537325" y="4191000"/>
          <p14:tracePt t="9562" x="6823075" y="4191000"/>
          <p14:tracePt t="9579" x="6953250" y="4179888"/>
          <p14:tracePt t="9596" x="7000875" y="4132263"/>
          <p14:tracePt t="9612" x="7013575" y="4071938"/>
          <p14:tracePt t="9629" x="7024688" y="3976688"/>
          <p14:tracePt t="9646" x="7024688" y="3846513"/>
          <p14:tracePt t="9663" x="7013575" y="3762375"/>
          <p14:tracePt t="9679" x="6929438" y="3595688"/>
          <p14:tracePt t="9696" x="6751638" y="3298825"/>
          <p14:tracePt t="9713" x="6561138" y="3000375"/>
          <p14:tracePt t="9729" x="6310313" y="2703513"/>
          <p14:tracePt t="9746" x="6096000" y="2417763"/>
          <p14:tracePt t="9763" x="5870575" y="2214563"/>
          <p14:tracePt t="9779" x="5595938" y="2024063"/>
          <p14:tracePt t="9796" x="5322888" y="1846263"/>
          <p14:tracePt t="9813" x="5214938" y="1798638"/>
          <p14:tracePt t="9830" x="5072063" y="1798638"/>
          <p14:tracePt t="9847" x="4929188" y="1798638"/>
          <p14:tracePt t="9864" x="4833938" y="1798638"/>
          <p14:tracePt t="9880" x="4822825" y="1798638"/>
          <p14:tracePt t="9896" x="4810125" y="1798638"/>
          <p14:tracePt t="9945" x="4799013" y="1798638"/>
          <p14:tracePt t="9949" x="4762500" y="1798638"/>
          <p14:tracePt t="9963" x="4738688" y="1809750"/>
          <p14:tracePt t="9980" x="4714875" y="1893888"/>
          <p14:tracePt t="9997" x="4691063" y="1965325"/>
          <p14:tracePt t="10014" x="4691063" y="2036763"/>
          <p14:tracePt t="10014" x="4691063" y="2060575"/>
          <p14:tracePt t="10031" x="4691063" y="2095500"/>
          <p14:tracePt t="10047" x="4691063" y="2132013"/>
          <p14:tracePt t="10064" x="4691063" y="2155825"/>
          <p14:tracePt t="10064" x="4703763" y="2166938"/>
          <p14:tracePt t="10081" x="4727575" y="2190750"/>
          <p14:tracePt t="10097" x="4751388" y="2214563"/>
          <p14:tracePt t="10114" x="4775200" y="2238375"/>
          <p14:tracePt t="10131" x="4810125" y="2251075"/>
          <p14:tracePt t="10147" x="4881563" y="2274888"/>
          <p14:tracePt t="10164" x="4905375" y="2286000"/>
          <p14:tracePt t="10181" x="4976813" y="2298700"/>
          <p14:tracePt t="10197" x="5024438" y="2322513"/>
          <p14:tracePt t="10214" x="5095875" y="2346325"/>
          <p14:tracePt t="10231" x="5119688" y="2381250"/>
          <p14:tracePt t="10248" x="5167313" y="2381250"/>
          <p14:tracePt t="10264" x="5238750" y="2405063"/>
          <p14:tracePt t="10281" x="5310188" y="2441575"/>
          <p14:tracePt t="10298" x="5322888" y="2441575"/>
          <p14:tracePt t="10319" x="5346700" y="2441575"/>
          <p14:tracePt t="10331" x="5418138" y="2441575"/>
          <p14:tracePt t="10348" x="5476875" y="2441575"/>
          <p14:tracePt t="10348" x="5513388" y="2441575"/>
          <p14:tracePt t="10365" x="5584825" y="2441575"/>
          <p14:tracePt t="10381" x="5691188" y="2441575"/>
          <p14:tracePt t="10398" x="5810250" y="2441575"/>
          <p14:tracePt t="10415" x="5929313" y="2441575"/>
          <p14:tracePt t="10432" x="6143625" y="2428875"/>
          <p14:tracePt t="10448" x="6215063" y="2405063"/>
          <p14:tracePt t="10465" x="6262688" y="2393950"/>
          <p14:tracePt t="10482" x="6275388" y="2393950"/>
          <p14:tracePt t="10498" x="6286500" y="2381250"/>
          <p14:tracePt t="10515" x="6299200" y="2370138"/>
          <p14:tracePt t="10537" x="6323013" y="2357438"/>
          <p14:tracePt t="10553" x="6334125" y="2357438"/>
          <p14:tracePt t="10573" x="6357938" y="2346325"/>
          <p14:tracePt t="10582" x="6405563" y="2322513"/>
          <p14:tracePt t="10599" x="6453188" y="2298700"/>
          <p14:tracePt t="10615" x="6513513" y="2262188"/>
          <p14:tracePt t="10633" x="6572250" y="2227263"/>
          <p14:tracePt t="10649" x="6667500" y="2179638"/>
          <p14:tracePt t="10666" x="6762750" y="2143125"/>
          <p14:tracePt t="10682" x="6846888" y="2119313"/>
          <p14:tracePt t="10699" x="6894513" y="2095500"/>
          <p14:tracePt t="10716" x="6953250" y="2084388"/>
          <p14:tracePt t="10732" x="6989763" y="2071688"/>
          <p14:tracePt t="10749" x="7024688" y="2047875"/>
          <p14:tracePt t="10766" x="7037388" y="2036763"/>
          <p14:tracePt t="10782" x="7061200" y="2024063"/>
          <p14:tracePt t="10799" x="7072313" y="2012950"/>
          <p14:tracePt t="10816" x="7085013" y="2012950"/>
          <p14:tracePt t="10833" x="7096125" y="2012950"/>
          <p14:tracePt t="11217" x="7108825" y="2012950"/>
          <p14:tracePt t="11219" x="7334250" y="2000250"/>
          <p14:tracePt t="11234" x="7691438" y="1965325"/>
          <p14:tracePt t="11251" x="7966075" y="1917700"/>
          <p14:tracePt t="11267" x="8204200" y="1893888"/>
          <p14:tracePt t="11284" x="8453438" y="1846263"/>
          <p14:tracePt t="11301" x="8585200" y="1822450"/>
          <p14:tracePt t="11317" x="8643938" y="1809750"/>
          <p14:tracePt t="11334" x="8680450" y="1809750"/>
          <p14:tracePt t="11351" x="8704263" y="1798638"/>
          <p14:tracePt t="11368" x="8691563" y="1798638"/>
          <p14:tracePt t="11549" x="8680450" y="1798638"/>
          <p14:tracePt t="11553" x="8609013" y="1798638"/>
          <p14:tracePt t="11553" x="8585200" y="1798638"/>
          <p14:tracePt t="11569" x="8299450" y="1798638"/>
          <p14:tracePt t="11585" x="8024813" y="1785938"/>
          <p14:tracePt t="11602" x="7786688" y="1774825"/>
          <p14:tracePt t="11602" x="7762875" y="1774825"/>
          <p14:tracePt t="11619" x="7524750" y="1774825"/>
          <p14:tracePt t="11635" x="7299325" y="1774825"/>
          <p14:tracePt t="11652" x="7096125" y="1774825"/>
          <p14:tracePt t="11669" x="6823075" y="1774825"/>
          <p14:tracePt t="11685" x="6608763" y="1774825"/>
          <p14:tracePt t="11702" x="6370638" y="1774825"/>
          <p14:tracePt t="11719" x="6203950" y="1774825"/>
          <p14:tracePt t="11735" x="6000750" y="1774825"/>
          <p14:tracePt t="11752" x="5822950" y="1774825"/>
          <p14:tracePt t="11769" x="5715000" y="1774825"/>
          <p14:tracePt t="11786" x="5608638" y="1774825"/>
          <p14:tracePt t="11786" x="5595938" y="1774825"/>
          <p14:tracePt t="11803" x="5561013" y="1774825"/>
          <p14:tracePt t="11819" x="5513388" y="1774825"/>
          <p14:tracePt t="11836" x="5489575" y="1785938"/>
          <p14:tracePt t="11836" x="5476875" y="1785938"/>
          <p14:tracePt t="11853" x="5441950" y="1798638"/>
          <p14:tracePt t="11869" x="5429250" y="1809750"/>
          <p14:tracePt t="11886" x="5418138" y="1809750"/>
          <p14:tracePt t="11907" x="5405438" y="1822450"/>
          <p14:tracePt t="11919" x="5405438" y="1833563"/>
          <p14:tracePt t="11981" x="5405438" y="1846263"/>
          <p14:tracePt t="11989" x="5405438" y="1857375"/>
          <p14:tracePt t="11997" x="5405438" y="1881188"/>
          <p14:tracePt t="12009" x="5405438" y="1905000"/>
          <p14:tracePt t="12019" x="5405438" y="1941513"/>
          <p14:tracePt t="12036" x="5405438" y="1989138"/>
          <p14:tracePt t="12053" x="5405438" y="2024063"/>
          <p14:tracePt t="12070" x="5405438" y="2060575"/>
          <p14:tracePt t="12070" x="5405438" y="2084388"/>
          <p14:tracePt t="12087" x="5418138" y="2108200"/>
          <p14:tracePt t="12103" x="5453063" y="2155825"/>
          <p14:tracePt t="12120" x="5500688" y="2203450"/>
          <p14:tracePt t="12137" x="5524500" y="2238375"/>
          <p14:tracePt t="12153" x="5572125" y="2274888"/>
          <p14:tracePt t="12170" x="5619750" y="2298700"/>
          <p14:tracePt t="12187" x="5667375" y="2322513"/>
          <p14:tracePt t="12204" x="5703888" y="2333625"/>
          <p14:tracePt t="12220" x="5738813" y="2357438"/>
          <p14:tracePt t="12237" x="5810250" y="2381250"/>
          <p14:tracePt t="12254" x="5881688" y="2405063"/>
          <p14:tracePt t="12271" x="5953125" y="2428875"/>
          <p14:tracePt t="12287" x="6037263" y="2441575"/>
          <p14:tracePt t="12304" x="6119813" y="2441575"/>
          <p14:tracePt t="12304" x="6132513" y="2441575"/>
          <p14:tracePt t="12321" x="6203950" y="2465388"/>
          <p14:tracePt t="12337" x="6275388" y="2465388"/>
          <p14:tracePt t="12354" x="6429375" y="2489200"/>
          <p14:tracePt t="12371" x="6537325" y="2500313"/>
          <p14:tracePt t="12387" x="6643688" y="2513013"/>
          <p14:tracePt t="12404" x="6775450" y="2524125"/>
          <p14:tracePt t="12421" x="6881813" y="2524125"/>
          <p14:tracePt t="12437" x="6977063" y="2524125"/>
          <p14:tracePt t="12454" x="7024688" y="2524125"/>
          <p14:tracePt t="12471" x="7048500" y="2524125"/>
          <p14:tracePt t="12488" x="7072313" y="2536825"/>
          <p14:tracePt t="12504" x="7096125" y="2536825"/>
          <p14:tracePt t="12521" x="7143750" y="2536825"/>
          <p14:tracePt t="12538" x="7204075" y="2536825"/>
          <p14:tracePt t="12555" x="7251700" y="2536825"/>
          <p14:tracePt t="12571" x="7286625" y="2547938"/>
          <p14:tracePt t="12588" x="7299325" y="2547938"/>
          <p14:tracePt t="12605" x="7310438" y="2547938"/>
          <p14:tracePt t="12621" x="7323138" y="2547938"/>
          <p14:tracePt t="12643" x="7334250" y="2547938"/>
          <p14:tracePt t="13627" x="7346950" y="2547938"/>
          <p14:tracePt t="13805" x="7370763" y="2547938"/>
          <p14:tracePt t="13807" x="7489825" y="2595563"/>
          <p14:tracePt t="13825" x="7537450" y="2608263"/>
          <p14:tracePt t="13842" x="7548563" y="2619375"/>
          <p14:tracePt t="14737" x="7489825" y="2595563"/>
          <p14:tracePt t="15111" x="7442200" y="2595563"/>
          <p14:tracePt t="15115" x="7346950" y="2547938"/>
          <p14:tracePt t="15129" x="7215188" y="2524125"/>
          <p14:tracePt t="15145" x="7072313" y="2489200"/>
          <p14:tracePt t="15162" x="6762750" y="2405063"/>
          <p14:tracePt t="15179" x="6477000" y="2346325"/>
          <p14:tracePt t="15196" x="6143625" y="2286000"/>
          <p14:tracePt t="15213" x="5881688" y="2251075"/>
          <p14:tracePt t="15229" x="5727700" y="2251075"/>
          <p14:tracePt t="15246" x="5537200" y="2227263"/>
          <p14:tracePt t="15263" x="5513388" y="2214563"/>
          <p14:tracePt t="15279" x="5500688" y="2203450"/>
          <p14:tracePt t="15296" x="5476875" y="2190750"/>
          <p14:tracePt t="15313" x="5441950" y="2166938"/>
          <p14:tracePt t="15330" x="5418138" y="2166938"/>
          <p14:tracePt t="15346" x="5357813" y="2143125"/>
          <p14:tracePt t="15363" x="5310188" y="2119313"/>
          <p14:tracePt t="15380" x="5214938" y="2084388"/>
          <p14:tracePt t="15396" x="5203825" y="2071688"/>
          <p14:tracePt t="15413" x="5191125" y="2071688"/>
          <p14:tracePt t="15617" x="5180013" y="2084388"/>
          <p14:tracePt t="15637" x="5180013" y="2095500"/>
          <p14:tracePt t="15677" x="5167313" y="2108200"/>
          <p14:tracePt t="15681" x="5167313" y="2119313"/>
          <p14:tracePt t="15697" x="5156200" y="2132013"/>
          <p14:tracePt t="15714" x="5156200" y="2155825"/>
          <p14:tracePt t="15731" x="5156200" y="2166938"/>
          <p14:tracePt t="15757" x="5156200" y="2190750"/>
          <p14:tracePt t="15821" x="5156200" y="2203450"/>
          <p14:tracePt t="16077" x="5156200" y="2214563"/>
          <p14:tracePt t="16089" x="5156200" y="2227263"/>
          <p14:tracePt t="16115" x="5167313" y="2238375"/>
          <p14:tracePt t="16159" x="5180013" y="2238375"/>
          <p14:tracePt t="16511" x="5191125" y="2238375"/>
          <p14:tracePt t="16519" x="5203825" y="2238375"/>
          <p14:tracePt t="16645" x="5214938" y="2238375"/>
          <p14:tracePt t="16691" x="5227638" y="2238375"/>
          <p14:tracePt t="16711" x="5238750" y="2238375"/>
          <p14:tracePt t="16727" x="5251450" y="2238375"/>
          <p14:tracePt t="16729" x="5262563" y="2238375"/>
          <p14:tracePt t="16737" x="5275263" y="2238375"/>
          <p14:tracePt t="16757" x="5275263" y="2214563"/>
          <p14:tracePt t="16767" x="5299075" y="2190750"/>
          <p14:tracePt t="16784" x="5299075" y="2143125"/>
          <p14:tracePt t="16801" x="5299075" y="2119313"/>
          <p14:tracePt t="16817" x="5299075" y="2108200"/>
          <p14:tracePt t="16834" x="5299075" y="2084388"/>
          <p14:tracePt t="16859" x="5310188" y="2084388"/>
          <p14:tracePt t="17053" x="5322888" y="2071688"/>
          <p14:tracePt t="17157" x="5334000" y="2071688"/>
          <p14:tracePt t="17161" x="5346700" y="2071688"/>
          <p14:tracePt t="17169" x="5370513" y="2071688"/>
          <p14:tracePt t="17185" x="5429250" y="2047875"/>
          <p14:tracePt t="17202" x="5489575" y="2047875"/>
          <p14:tracePt t="17218" x="5584825" y="2047875"/>
          <p14:tracePt t="17235" x="5632450" y="2047875"/>
          <p14:tracePt t="17251" x="5691188" y="2047875"/>
          <p14:tracePt t="17268" x="5738813" y="2047875"/>
          <p14:tracePt t="17285" x="5834063" y="2047875"/>
          <p14:tracePt t="17302" x="5918200" y="2047875"/>
          <p14:tracePt t="17319" x="6013450" y="2047875"/>
          <p14:tracePt t="17336" x="6143625" y="2047875"/>
          <p14:tracePt t="17336" x="6167438" y="2047875"/>
          <p14:tracePt t="17353" x="6251575" y="2024063"/>
          <p14:tracePt t="17369" x="6323013" y="2012950"/>
          <p14:tracePt t="17386" x="6381750" y="2000250"/>
          <p14:tracePt t="17402" x="6418263" y="2000250"/>
          <p14:tracePt t="17419" x="6453188" y="1989138"/>
          <p14:tracePt t="17436" x="6489700" y="1989138"/>
          <p14:tracePt t="17436" x="6500813" y="1989138"/>
          <p14:tracePt t="17453" x="6572250" y="1989138"/>
          <p14:tracePt t="17469" x="6656388" y="1965325"/>
          <p14:tracePt t="17487" x="6691313" y="1952625"/>
          <p14:tracePt t="17503" x="6775450" y="1952625"/>
          <p14:tracePt t="17520" x="6834188" y="1941513"/>
          <p14:tracePt t="17536" x="6870700" y="1941513"/>
          <p14:tracePt t="17553" x="6918325" y="1941513"/>
          <p14:tracePt t="17570" x="6942138" y="1928813"/>
          <p14:tracePt t="17991" x="6953250" y="1928813"/>
          <p14:tracePt t="17995" x="6989763" y="1928813"/>
          <p14:tracePt t="18004" x="7024688" y="1928813"/>
          <p14:tracePt t="18021" x="7072313" y="1928813"/>
          <p14:tracePt t="18038" x="7132638" y="1928813"/>
          <p14:tracePt t="18054" x="7167563" y="1928813"/>
          <p14:tracePt t="18071" x="7180263" y="1941513"/>
          <p14:tracePt t="18088" x="7204075" y="1952625"/>
          <p14:tracePt t="18105" x="7204075" y="1965325"/>
          <p14:tracePt t="18847" x="7215188" y="1965325"/>
          <p14:tracePt t="18853" x="7215188" y="1976438"/>
          <p14:tracePt t="18887" x="7227888" y="1976438"/>
          <p14:tracePt t="18895" x="7227888" y="1989138"/>
          <p14:tracePt t="18949" x="7227888" y="2000250"/>
          <p14:tracePt t="18973" x="7227888" y="2012950"/>
          <p14:tracePt t="18981" x="7227888" y="2024063"/>
          <p14:tracePt t="19013" x="7227888" y="2036763"/>
          <p14:tracePt t="19027" x="7239000" y="2036763"/>
          <p14:tracePt t="19035" x="7239000" y="2047875"/>
          <p14:tracePt t="19051" x="7251700" y="2060575"/>
          <p14:tracePt t="19063" x="7251700" y="2071688"/>
          <p14:tracePt t="22582" x="7251700" y="2084388"/>
          <p14:tracePt t="22975" x="7251700" y="2095500"/>
          <p14:tracePt t="23011" x="7251700" y="2108200"/>
          <p14:tracePt t="23089" x="7251700" y="2119313"/>
          <p14:tracePt t="23093" x="7251700" y="2132013"/>
          <p14:tracePt t="23109" x="7251700" y="2143125"/>
          <p14:tracePt t="23119" x="7239000" y="2155825"/>
          <p14:tracePt t="23136" x="7180263" y="2166938"/>
          <p14:tracePt t="23153" x="7061200" y="2179638"/>
          <p14:tracePt t="23170" x="6846888" y="2214563"/>
          <p14:tracePt t="23170" x="6762750" y="2227263"/>
          <p14:tracePt t="23187" x="6477000" y="2262188"/>
          <p14:tracePt t="23203" x="6227763" y="2298700"/>
          <p14:tracePt t="23220" x="6000750" y="2309813"/>
          <p14:tracePt t="23237" x="5918200" y="2309813"/>
          <p14:tracePt t="23253" x="5881688" y="2309813"/>
          <p14:tracePt t="23270" x="5870575" y="2309813"/>
          <p14:tracePt t="23287" x="5846763" y="2309813"/>
          <p14:tracePt t="23304" x="5834063" y="2309813"/>
          <p14:tracePt t="23337" x="5834063" y="2298700"/>
          <p14:tracePt t="23361" x="5822950" y="2298700"/>
          <p14:tracePt t="23377" x="5810250" y="2286000"/>
          <p14:tracePt t="23595" x="5786438" y="2286000"/>
          <p14:tracePt t="23615" x="5775325" y="2286000"/>
          <p14:tracePt t="23619" x="5762625" y="2286000"/>
          <p14:tracePt t="23621" x="5715000" y="2286000"/>
          <p14:tracePt t="23638" x="5608638" y="2286000"/>
          <p14:tracePt t="23655" x="5489575" y="2286000"/>
          <p14:tracePt t="23671" x="5286375" y="2286000"/>
          <p14:tracePt t="23688" x="5203825" y="2262188"/>
          <p14:tracePt t="23705" x="5132388" y="2251075"/>
          <p14:tracePt t="23721" x="5095875" y="2238375"/>
          <p14:tracePt t="23721" x="5084763" y="2238375"/>
          <p14:tracePt t="23739" x="5060950" y="2214563"/>
          <p14:tracePt t="23755" x="5037138" y="2203450"/>
          <p14:tracePt t="23771" x="5024438" y="2203450"/>
          <p14:tracePt t="23788" x="5024438" y="2190750"/>
          <p14:tracePt t="23945" x="5024438" y="2179638"/>
          <p14:tracePt t="23961" x="5024438" y="2166938"/>
          <p14:tracePt t="23991" x="5037138" y="2166938"/>
          <p14:tracePt t="24019" x="5048250" y="2166938"/>
          <p14:tracePt t="24023" x="5108575" y="2166938"/>
          <p14:tracePt t="24039" x="5203825" y="2166938"/>
          <p14:tracePt t="24056" x="5310188" y="2166938"/>
          <p14:tracePt t="24056" x="5346700" y="2166938"/>
          <p14:tracePt t="24073" x="5476875" y="2166938"/>
          <p14:tracePt t="24089" x="5572125" y="2166938"/>
          <p14:tracePt t="24106" x="5667375" y="2143125"/>
          <p14:tracePt t="24123" x="5703888" y="2143125"/>
          <p14:tracePt t="24139" x="5751513" y="2143125"/>
          <p14:tracePt t="24156" x="5810250" y="2143125"/>
          <p14:tracePt t="24173" x="5857875" y="2143125"/>
          <p14:tracePt t="24189" x="5942013" y="2143125"/>
          <p14:tracePt t="24206" x="6000750" y="2143125"/>
          <p14:tracePt t="24223" x="6048375" y="2143125"/>
          <p14:tracePt t="24240" x="6108700" y="2143125"/>
          <p14:tracePt t="24240" x="6132513" y="2143125"/>
          <p14:tracePt t="24257" x="6167438" y="2143125"/>
          <p14:tracePt t="24273" x="6238875" y="2143125"/>
          <p14:tracePt t="24290" x="6275388" y="2143125"/>
          <p14:tracePt t="24290" x="6286500" y="2143125"/>
          <p14:tracePt t="24307" x="6334125" y="2143125"/>
          <p14:tracePt t="24323" x="6381750" y="2143125"/>
          <p14:tracePt t="24340" x="6465888" y="2143125"/>
          <p14:tracePt t="24357" x="6548438" y="2143125"/>
          <p14:tracePt t="24373" x="6619875" y="2143125"/>
          <p14:tracePt t="24390" x="6680200" y="2143125"/>
          <p14:tracePt t="24407" x="6751638" y="2143125"/>
          <p14:tracePt t="24424" x="6810375" y="2143125"/>
          <p14:tracePt t="24440" x="6846888" y="2143125"/>
          <p14:tracePt t="24457" x="6881813" y="2143125"/>
          <p14:tracePt t="24474" x="6918325" y="2143125"/>
          <p14:tracePt t="24492" x="6929438" y="2143125"/>
          <p14:tracePt t="24506" x="6942138" y="2143125"/>
          <p14:tracePt t="24523" x="6977063" y="2143125"/>
          <p14:tracePt t="24540" x="7013575" y="2143125"/>
          <p14:tracePt t="24557" x="7037388" y="2143125"/>
          <p14:tracePt t="24575" x="7048500" y="2143125"/>
          <p14:tracePt t="25213" x="7061200" y="2143125"/>
          <p14:tracePt t="25531" x="7096125" y="2143125"/>
          <p14:tracePt t="25533" x="7143750" y="2143125"/>
          <p14:tracePt t="25544" x="7227888" y="2143125"/>
          <p14:tracePt t="25560" x="7262813" y="2143125"/>
          <p14:tracePt t="25576" x="7275513" y="2143125"/>
          <p14:tracePt t="25731" x="7275513" y="2155825"/>
          <p14:tracePt t="25735" x="7262813" y="2155825"/>
          <p14:tracePt t="25744" x="7204075" y="2179638"/>
          <p14:tracePt t="25761" x="7156450" y="2179638"/>
          <p14:tracePt t="25778" x="7072313" y="2179638"/>
          <p14:tracePt t="25794" x="7024688" y="2179638"/>
          <p14:tracePt t="25811" x="6942138" y="2179638"/>
          <p14:tracePt t="25828" x="6846888" y="2155825"/>
          <p14:tracePt t="25845" x="6751638" y="2155825"/>
          <p14:tracePt t="25861" x="6572250" y="2155825"/>
          <p14:tracePt t="25878" x="6405563" y="2155825"/>
          <p14:tracePt t="25895" x="6310313" y="2166938"/>
          <p14:tracePt t="25911" x="6227763" y="2166938"/>
          <p14:tracePt t="25928" x="6143625" y="2166938"/>
          <p14:tracePt t="25945" x="6108700" y="2166938"/>
          <p14:tracePt t="25961" x="6096000" y="2166938"/>
          <p14:tracePt t="25978" x="6072188" y="2166938"/>
          <p14:tracePt t="25996" x="6061075" y="2166938"/>
          <p14:tracePt t="26031" x="6048375" y="2166938"/>
          <p14:tracePt t="26035" x="6037263" y="2166938"/>
          <p14:tracePt t="26045" x="6013450" y="2166938"/>
          <p14:tracePt t="26062" x="5965825" y="2166938"/>
          <p14:tracePt t="26079" x="5918200" y="2166938"/>
          <p14:tracePt t="26095" x="5894388" y="2166938"/>
          <p14:tracePt t="26112" x="5881688" y="2166938"/>
          <p14:tracePt t="26128" x="5870575" y="2166938"/>
          <p14:tracePt t="26145" x="5857875" y="2166938"/>
          <p14:tracePt t="26162" x="5822950" y="2166938"/>
          <p14:tracePt t="26179" x="5810250" y="2166938"/>
          <p14:tracePt t="26221" x="5799138" y="2166938"/>
          <p14:tracePt t="26245" x="5786438" y="2166938"/>
          <p14:tracePt t="26257" x="5762625" y="2166938"/>
          <p14:tracePt t="26262" x="5751513" y="2166938"/>
          <p14:tracePt t="26279" x="5715000" y="2166938"/>
          <p14:tracePt t="26296" x="5715000" y="2155825"/>
          <p14:tracePt t="26312" x="5691188" y="2143125"/>
          <p14:tracePt t="26329" x="5667375" y="2119313"/>
          <p14:tracePt t="26421" x="5656263" y="2119313"/>
          <p14:tracePt t="26451" x="5643563" y="2119313"/>
          <p14:tracePt t="26459" x="5632450" y="2119313"/>
          <p14:tracePt t="26467" x="5608638" y="2119313"/>
          <p14:tracePt t="26480" x="5584825" y="2119313"/>
          <p14:tracePt t="26497" x="5548313" y="2119313"/>
          <p14:tracePt t="26513" x="5537200" y="2108200"/>
          <p14:tracePt t="26530" x="5537200" y="2095500"/>
          <p14:tracePt t="26557" x="5524500" y="2095500"/>
          <p14:tracePt t="26595" x="5513388" y="2095500"/>
          <p14:tracePt t="26603" x="5500688" y="2095500"/>
          <p14:tracePt t="26613" x="5453063" y="2119313"/>
          <p14:tracePt t="26629" x="5405438" y="2155825"/>
          <p14:tracePt t="26647" x="5357813" y="2203450"/>
          <p14:tracePt t="26664" x="5334000" y="2238375"/>
          <p14:tracePt t="26680" x="5299075" y="2286000"/>
          <p14:tracePt t="26697" x="5286375" y="2322513"/>
          <p14:tracePt t="26714" x="5286375" y="2370138"/>
          <p14:tracePt t="26731" x="5286375" y="2405063"/>
          <p14:tracePt t="26747" x="5286375" y="2441575"/>
          <p14:tracePt t="26764" x="5286375" y="2465388"/>
          <p14:tracePt t="26781" x="5286375" y="2513013"/>
          <p14:tracePt t="26797" x="5286375" y="2524125"/>
          <p14:tracePt t="26814" x="5286375" y="2536825"/>
          <p14:tracePt t="26831" x="5286375" y="2560638"/>
          <p14:tracePt t="26847" x="5322888" y="2571750"/>
          <p14:tracePt t="26864" x="5370513" y="2595563"/>
          <p14:tracePt t="26881" x="5453063" y="2595563"/>
          <p14:tracePt t="26898" x="5548313" y="2595563"/>
          <p14:tracePt t="26898" x="5584825" y="2595563"/>
          <p14:tracePt t="26915" x="5703888" y="2595563"/>
          <p14:tracePt t="26931" x="5834063" y="2595563"/>
          <p14:tracePt t="26948" x="5953125" y="2595563"/>
          <p14:tracePt t="26948" x="5976938" y="2595563"/>
          <p14:tracePt t="26965" x="6024563" y="2595563"/>
          <p14:tracePt t="26981" x="6084888" y="2595563"/>
          <p14:tracePt t="26998" x="6143625" y="2595563"/>
          <p14:tracePt t="27015" x="6215063" y="2595563"/>
          <p14:tracePt t="27031" x="6299200" y="2595563"/>
          <p14:tracePt t="27048" x="6357938" y="2595563"/>
          <p14:tracePt t="27065" x="6442075" y="2584450"/>
          <p14:tracePt t="27082" x="6477000" y="2584450"/>
          <p14:tracePt t="27098" x="6513513" y="2584450"/>
          <p14:tracePt t="27115" x="6561138" y="2584450"/>
          <p14:tracePt t="27132" x="6608763" y="2584450"/>
          <p14:tracePt t="27148" x="6656388" y="2584450"/>
          <p14:tracePt t="27165" x="6704013" y="2584450"/>
          <p14:tracePt t="27182" x="6762750" y="2584450"/>
          <p14:tracePt t="27199" x="6823075" y="2584450"/>
          <p14:tracePt t="27215" x="6894513" y="2584450"/>
          <p14:tracePt t="27232" x="6953250" y="2584450"/>
          <p14:tracePt t="27249" x="7013575" y="2584450"/>
          <p14:tracePt t="27265" x="7061200" y="2584450"/>
          <p14:tracePt t="27282" x="7119938" y="2584450"/>
          <p14:tracePt t="27299" x="7167563" y="2584450"/>
          <p14:tracePt t="27316" x="7227888" y="2584450"/>
          <p14:tracePt t="27332" x="7299325" y="2584450"/>
          <p14:tracePt t="27349" x="7346950" y="2584450"/>
          <p14:tracePt t="27366" x="7394575" y="2584450"/>
          <p14:tracePt t="27382" x="7442200" y="2584450"/>
          <p14:tracePt t="27399" x="7489825" y="2584450"/>
          <p14:tracePt t="27416" x="7513638" y="2584450"/>
          <p14:tracePt t="27432" x="7524750" y="2584450"/>
          <p14:tracePt t="27449" x="7548563" y="2584450"/>
          <p14:tracePt t="27466" x="7561263" y="2595563"/>
          <p14:tracePt t="27483" x="7561263" y="2619375"/>
          <p14:tracePt t="27499" x="7561263" y="2643188"/>
          <p14:tracePt t="27499" x="7561263" y="2655888"/>
          <p14:tracePt t="27517" x="7561263" y="2667000"/>
          <p14:tracePt t="27533" x="7561263" y="2690813"/>
          <p14:tracePt t="27550" x="7548563" y="2714625"/>
          <p14:tracePt t="27566" x="7489825" y="2714625"/>
          <p14:tracePt t="27583" x="7394575" y="2714625"/>
          <p14:tracePt t="27600" x="7286625" y="2714625"/>
          <p14:tracePt t="27617" x="7167563" y="2714625"/>
          <p14:tracePt t="27633" x="6942138" y="2714625"/>
          <p14:tracePt t="27650" x="6799263" y="2714625"/>
          <p14:tracePt t="27666" x="6691313" y="2714625"/>
          <p14:tracePt t="27683" x="6619875" y="2714625"/>
          <p14:tracePt t="27700" x="6513513" y="2714625"/>
          <p14:tracePt t="27717" x="6381750" y="2714625"/>
          <p14:tracePt t="27733" x="6262688" y="2727325"/>
          <p14:tracePt t="27750" x="6084888" y="2738438"/>
          <p14:tracePt t="27767" x="5929313" y="2738438"/>
          <p14:tracePt t="27784" x="5751513" y="2738438"/>
          <p14:tracePt t="27784" x="5703888" y="2738438"/>
          <p14:tracePt t="27801" x="5548313" y="2738438"/>
          <p14:tracePt t="27817" x="5394325" y="2738438"/>
          <p14:tracePt t="27834" x="5275263" y="2738438"/>
          <p14:tracePt t="27850" x="5251450" y="2738438"/>
          <p14:tracePt t="27867" x="5191125" y="2738438"/>
          <p14:tracePt t="27884" x="5143500" y="2727325"/>
          <p14:tracePt t="27901" x="5084763" y="2703513"/>
          <p14:tracePt t="27917" x="4989513" y="2690813"/>
          <p14:tracePt t="27934" x="4929188" y="2679700"/>
          <p14:tracePt t="27951" x="4822825" y="2667000"/>
          <p14:tracePt t="27968" x="4751388" y="2655888"/>
          <p14:tracePt t="27968" x="4714875" y="2643188"/>
          <p14:tracePt t="27985" x="4656138" y="2619375"/>
          <p14:tracePt t="28001" x="4608513" y="2595563"/>
          <p14:tracePt t="28018" x="4572000" y="2571750"/>
          <p14:tracePt t="28035" x="4548188" y="2560638"/>
          <p14:tracePt t="28051" x="4537075" y="2536825"/>
          <p14:tracePt t="28068" x="4524375" y="2489200"/>
          <p14:tracePt t="28085" x="4513263" y="2465388"/>
          <p14:tracePt t="28101" x="4500563" y="2428875"/>
          <p14:tracePt t="28118" x="4476750" y="2370138"/>
          <p14:tracePt t="28135" x="4465638" y="2309813"/>
          <p14:tracePt t="28151" x="4465638" y="2251075"/>
          <p14:tracePt t="28168" x="4441825" y="2166938"/>
          <p14:tracePt t="28185" x="4441825" y="2095500"/>
          <p14:tracePt t="28201" x="4441825" y="2024063"/>
          <p14:tracePt t="28218" x="4465638" y="1965325"/>
          <p14:tracePt t="28235" x="4476750" y="1917700"/>
          <p14:tracePt t="28252" x="4500563" y="1846263"/>
          <p14:tracePt t="28269" x="4513263" y="1809750"/>
          <p14:tracePt t="28285" x="4537075" y="1751013"/>
          <p14:tracePt t="28302" x="4560888" y="1703388"/>
          <p14:tracePt t="28319" x="4595813" y="1655763"/>
          <p14:tracePt t="28335" x="4619625" y="1608138"/>
          <p14:tracePt t="28352" x="4679950" y="1536700"/>
          <p14:tracePt t="28369" x="4714875" y="1489075"/>
          <p14:tracePt t="28385" x="4762500" y="1441450"/>
          <p14:tracePt t="28402" x="4846638" y="1381125"/>
          <p14:tracePt t="28419" x="4976813" y="1322388"/>
          <p14:tracePt t="28435" x="5084763" y="1274763"/>
          <p14:tracePt t="28452" x="5156200" y="1262063"/>
          <p14:tracePt t="28469" x="5251450" y="1238250"/>
          <p14:tracePt t="28486" x="5310188" y="1238250"/>
          <p14:tracePt t="28486" x="5334000" y="1227138"/>
          <p14:tracePt t="28503" x="5418138" y="1214438"/>
          <p14:tracePt t="28519" x="5476875" y="1214438"/>
          <p14:tracePt t="28536" x="5584825" y="1214438"/>
          <p14:tracePt t="28553" x="5727700" y="1214438"/>
          <p14:tracePt t="28569" x="5857875" y="1214438"/>
          <p14:tracePt t="28586" x="6024563" y="1214438"/>
          <p14:tracePt t="28603" x="6180138" y="1214438"/>
          <p14:tracePt t="28620" x="6346825" y="1214438"/>
          <p14:tracePt t="28636" x="6548438" y="1214438"/>
          <p14:tracePt t="28653" x="6738938" y="1214438"/>
          <p14:tracePt t="28670" x="6918325" y="1190625"/>
          <p14:tracePt t="28687" x="7096125" y="1190625"/>
          <p14:tracePt t="28703" x="7346950" y="1190625"/>
          <p14:tracePt t="28719" x="7466013" y="1190625"/>
          <p14:tracePt t="28737" x="7608888" y="1190625"/>
          <p14:tracePt t="28753" x="7786688" y="1190625"/>
          <p14:tracePt t="28770" x="7966075" y="1190625"/>
          <p14:tracePt t="28787" x="8120063" y="1190625"/>
          <p14:tracePt t="28803" x="8262938" y="1190625"/>
          <p14:tracePt t="28820" x="8418513" y="1190625"/>
          <p14:tracePt t="28837" x="8537575" y="1190625"/>
          <p14:tracePt t="28853" x="8632825" y="1190625"/>
          <p14:tracePt t="28853" x="8656638" y="1190625"/>
          <p14:tracePt t="28871" x="8739188" y="1190625"/>
          <p14:tracePt t="28887" x="8847138" y="1190625"/>
          <p14:tracePt t="28904" x="8942388" y="1190625"/>
          <p14:tracePt t="28921" x="9096375" y="1190625"/>
          <p14:tracePt t="28937" x="9215438" y="1190625"/>
          <p14:tracePt t="28954" x="9358313" y="1190625"/>
          <p14:tracePt t="28971" x="9477375" y="1190625"/>
          <p14:tracePt t="28988" x="9609138" y="1190625"/>
          <p14:tracePt t="29004" x="9763125" y="1190625"/>
          <p14:tracePt t="29021" x="9858375" y="1190625"/>
          <p14:tracePt t="29037" x="9953625" y="1190625"/>
          <p14:tracePt t="29054" x="10096500" y="1190625"/>
          <p14:tracePt t="29071" x="10144125" y="1214438"/>
          <p14:tracePt t="29088" x="10204450" y="1227138"/>
          <p14:tracePt t="29088" x="10215563" y="1238250"/>
          <p14:tracePt t="29105" x="10299700" y="1250950"/>
          <p14:tracePt t="29121" x="10334625" y="1285875"/>
          <p14:tracePt t="29138" x="10406063" y="1322388"/>
          <p14:tracePt t="29154" x="10453688" y="1357313"/>
          <p14:tracePt t="29171" x="10477500" y="1381125"/>
          <p14:tracePt t="29188" x="10490200" y="1417638"/>
          <p14:tracePt t="29205" x="10514013" y="1452563"/>
          <p14:tracePt t="29221" x="10525125" y="1489075"/>
          <p14:tracePt t="29238" x="10525125" y="1512888"/>
          <p14:tracePt t="29255" x="10525125" y="1547813"/>
          <p14:tracePt t="29271" x="10525125" y="1571625"/>
          <p14:tracePt t="29288" x="10525125" y="1584325"/>
          <p14:tracePt t="29305" x="10501313" y="1608138"/>
          <p14:tracePt t="29322" x="10442575" y="1619250"/>
          <p14:tracePt t="29339" x="10382250" y="1631950"/>
          <p14:tracePt t="29355" x="10347325" y="1643063"/>
          <p14:tracePt t="29372" x="10287000" y="1690688"/>
          <p14:tracePt t="29389" x="10239375" y="1714500"/>
          <p14:tracePt t="29405" x="10167938" y="1738313"/>
          <p14:tracePt t="29422" x="10120313" y="1751013"/>
          <p14:tracePt t="29439" x="10085388" y="1774825"/>
          <p14:tracePt t="29456" x="10037763" y="1774825"/>
          <p14:tracePt t="29472" x="9966325" y="1798638"/>
          <p14:tracePt t="29489" x="9906000" y="1809750"/>
          <p14:tracePt t="29505" x="9799638" y="1833563"/>
          <p14:tracePt t="29522" x="9704388" y="1846263"/>
          <p14:tracePt t="29539" x="9537700" y="1881188"/>
          <p14:tracePt t="29556" x="9358313" y="1893888"/>
          <p14:tracePt t="29556" x="9323388" y="1893888"/>
          <p14:tracePt t="29573" x="9180513" y="1917700"/>
          <p14:tracePt t="29589" x="9024938" y="1928813"/>
          <p14:tracePt t="29606" x="8810625" y="1965325"/>
          <p14:tracePt t="29623" x="8643938" y="2000250"/>
          <p14:tracePt t="29639" x="8453438" y="2024063"/>
          <p14:tracePt t="29656" x="8251825" y="2047875"/>
          <p14:tracePt t="29673" x="8108950" y="2047875"/>
          <p14:tracePt t="29689" x="7929563" y="2071688"/>
          <p14:tracePt t="29707" x="7739063" y="2095500"/>
          <p14:tracePt t="29707" x="7691438" y="2095500"/>
          <p14:tracePt t="29723" x="7524750" y="2108200"/>
          <p14:tracePt t="29739" x="7346950" y="2179638"/>
          <p14:tracePt t="29756" x="7227888" y="2190750"/>
          <p14:tracePt t="29772" x="7132638" y="2190750"/>
          <p14:tracePt t="29790" x="7024688" y="2190750"/>
          <p14:tracePt t="29806" x="6929438" y="2190750"/>
          <p14:tracePt t="29823" x="6834188" y="2190750"/>
          <p14:tracePt t="29840" x="6584950" y="2190750"/>
          <p14:tracePt t="29857" x="6405563" y="2179638"/>
          <p14:tracePt t="29873" x="6238875" y="2179638"/>
          <p14:tracePt t="29873" x="6191250" y="2179638"/>
          <p14:tracePt t="29891" x="6013450" y="2179638"/>
          <p14:tracePt t="29907" x="5846763" y="2179638"/>
          <p14:tracePt t="29923" x="5703888" y="2179638"/>
          <p14:tracePt t="29940" x="5561013" y="2179638"/>
          <p14:tracePt t="29957" x="5429250" y="2179638"/>
          <p14:tracePt t="29973" x="5346700" y="2166938"/>
          <p14:tracePt t="29991" x="5227638" y="2155825"/>
          <p14:tracePt t="30007" x="5060950" y="2132013"/>
          <p14:tracePt t="30024" x="4965700" y="2132013"/>
          <p14:tracePt t="30040" x="4894263" y="2119313"/>
          <p14:tracePt t="30057" x="4833938" y="2108200"/>
          <p14:tracePt t="30074" x="4799013" y="2108200"/>
          <p14:tracePt t="30091" x="4727575" y="2108200"/>
          <p14:tracePt t="30107" x="4667250" y="2108200"/>
          <p14:tracePt t="30124" x="4584700" y="2108200"/>
          <p14:tracePt t="30141" x="4548188" y="2108200"/>
          <p14:tracePt t="30157" x="4513263" y="2108200"/>
          <p14:tracePt t="30157" x="4500563" y="2108200"/>
          <p14:tracePt t="30175" x="4500563" y="2119313"/>
          <p14:tracePt t="30195" x="4476750" y="2143125"/>
          <p14:tracePt t="30207" x="4465638" y="2155825"/>
          <p14:tracePt t="30225" x="4465638" y="2166938"/>
          <p14:tracePt t="30245" x="4465638" y="2190750"/>
          <p14:tracePt t="30258" x="4465638" y="2203450"/>
          <p14:tracePt t="30281" x="4465638" y="2227263"/>
          <p14:tracePt t="30291" x="4465638" y="2251075"/>
          <p14:tracePt t="30308" x="4465638" y="2298700"/>
          <p14:tracePt t="30325" x="4465638" y="2322513"/>
          <p14:tracePt t="30341" x="4465638" y="2346325"/>
          <p14:tracePt t="30358" x="4465638" y="2393950"/>
          <p14:tracePt t="30375" x="4465638" y="2405063"/>
          <p14:tracePt t="30391" x="4465638" y="2428875"/>
          <p14:tracePt t="30408" x="4465638" y="2465388"/>
          <p14:tracePt t="30425" x="4476750" y="2500313"/>
          <p14:tracePt t="30442" x="4513263" y="2513013"/>
          <p14:tracePt t="30442" x="4524375" y="2524125"/>
          <p14:tracePt t="30459" x="4537075" y="2547938"/>
          <p14:tracePt t="30475" x="4572000" y="2595563"/>
          <p14:tracePt t="30492" x="4619625" y="2632075"/>
          <p14:tracePt t="30509" x="4703763" y="2667000"/>
          <p14:tracePt t="30525" x="4762500" y="2690813"/>
          <p14:tracePt t="30542" x="4833938" y="2714625"/>
          <p14:tracePt t="30559" x="4918075" y="2714625"/>
          <p14:tracePt t="30575" x="5024438" y="2714625"/>
          <p14:tracePt t="30592" x="5108575" y="2714625"/>
          <p14:tracePt t="30609" x="5203825" y="2714625"/>
          <p14:tracePt t="30625" x="5299075" y="2714625"/>
          <p14:tracePt t="30625" x="5322888" y="2714625"/>
          <p14:tracePt t="30643" x="5453063" y="2714625"/>
          <p14:tracePt t="30659" x="5608638" y="2714625"/>
          <p14:tracePt t="30676" x="5715000" y="2714625"/>
          <p14:tracePt t="30676" x="5751513" y="2714625"/>
          <p14:tracePt t="30693" x="5881688" y="2703513"/>
          <p14:tracePt t="30709" x="6024563" y="2690813"/>
          <p14:tracePt t="30726" x="6215063" y="2679700"/>
          <p14:tracePt t="30743" x="6394450" y="2679700"/>
          <p14:tracePt t="30759" x="6584950" y="2679700"/>
          <p14:tracePt t="30775" x="6704013" y="2679700"/>
          <p14:tracePt t="30792" x="6858000" y="2679700"/>
          <p14:tracePt t="30809" x="7000875" y="2667000"/>
          <p14:tracePt t="30825" x="7048500" y="2655888"/>
          <p14:tracePt t="30843" x="7061200" y="2655888"/>
          <p14:tracePt t="30859" x="7072313" y="2655888"/>
          <p14:tracePt t="30876" x="7085013" y="2655888"/>
          <p14:tracePt t="30899" x="7096125" y="2643188"/>
          <p14:tracePt t="31159" x="7096125" y="2632075"/>
          <p14:tracePt t="31163" x="7085013" y="2571750"/>
          <p14:tracePt t="31177" x="7072313" y="2513013"/>
          <p14:tracePt t="31194" x="7024688" y="2441575"/>
          <p14:tracePt t="31211" x="6977063" y="2393950"/>
          <p14:tracePt t="31227" x="6929438" y="2322513"/>
          <p14:tracePt t="31244" x="6870700" y="2227263"/>
          <p14:tracePt t="31261" x="6751638" y="2155825"/>
          <p14:tracePt t="31277" x="6704013" y="2108200"/>
          <p14:tracePt t="31294" x="6561138" y="2047875"/>
          <p14:tracePt t="31311" x="6429375" y="2012950"/>
          <p14:tracePt t="31328" x="6370638" y="1989138"/>
          <p14:tracePt t="31344" x="6323013" y="1965325"/>
          <p14:tracePt t="31361" x="6310313" y="1965325"/>
          <p14:tracePt t="31378" x="6299200" y="1965325"/>
          <p14:tracePt t="31401" x="6286500" y="1965325"/>
          <p14:tracePt t="31411" x="6227763" y="1952625"/>
          <p14:tracePt t="31791" x="6180138" y="1941513"/>
          <p14:tracePt t="31795" x="6037263" y="1917700"/>
          <p14:tracePt t="31813" x="5775325" y="1905000"/>
          <p14:tracePt t="31829" x="5572125" y="1893888"/>
          <p14:tracePt t="31845" x="5381625" y="1857375"/>
          <p14:tracePt t="31862" x="5262563" y="1846263"/>
          <p14:tracePt t="31879" x="5167313" y="1822450"/>
          <p14:tracePt t="31896" x="4989513" y="1785938"/>
          <p14:tracePt t="31913" x="4870450" y="1762125"/>
          <p14:tracePt t="31929" x="4751388" y="1751013"/>
          <p14:tracePt t="31946" x="4595813" y="1751013"/>
          <p14:tracePt t="31963" x="4524375" y="1714500"/>
          <p14:tracePt t="31980" x="4489450" y="1714500"/>
          <p14:tracePt t="31996" x="4452938" y="1714500"/>
          <p14:tracePt t="32013" x="4441825" y="1714500"/>
          <p14:tracePt t="32030" x="4429125" y="1714500"/>
          <p14:tracePt t="32046" x="4441825" y="1714500"/>
          <p14:tracePt t="32347" x="4452938" y="1714500"/>
          <p14:tracePt t="32371" x="4465638" y="1714500"/>
          <p14:tracePt t="32395" x="4489450" y="1714500"/>
          <p14:tracePt t="32417" x="4500563" y="1714500"/>
          <p14:tracePt t="32425" x="4513263" y="1714500"/>
          <p14:tracePt t="32431" x="4560888" y="1714500"/>
          <p14:tracePt t="32448" x="4632325" y="1714500"/>
          <p14:tracePt t="32448" x="4656138" y="1714500"/>
          <p14:tracePt t="32465" x="4762500" y="1714500"/>
          <p14:tracePt t="32481" x="4989513" y="1714500"/>
          <p14:tracePt t="32481" x="5095875" y="1714500"/>
          <p14:tracePt t="32499" x="5370513" y="1727200"/>
          <p14:tracePt t="32515" x="5548313" y="1727200"/>
          <p14:tracePt t="32531" x="5751513" y="1727200"/>
          <p14:tracePt t="32548" x="5918200" y="1727200"/>
          <p14:tracePt t="32565" x="6061075" y="1727200"/>
          <p14:tracePt t="32582" x="6227763" y="1727200"/>
          <p14:tracePt t="32598" x="6477000" y="1727200"/>
          <p14:tracePt t="32615" x="6715125" y="1727200"/>
          <p14:tracePt t="32632" x="6977063" y="1727200"/>
          <p14:tracePt t="32648" x="7143750" y="1727200"/>
          <p14:tracePt t="32665" x="7370763" y="1727200"/>
          <p14:tracePt t="32682" x="7561263" y="1690688"/>
          <p14:tracePt t="32698" x="7667625" y="1666875"/>
          <p14:tracePt t="32715" x="7739063" y="1666875"/>
          <p14:tracePt t="32732" x="7834313" y="1666875"/>
          <p14:tracePt t="32749" x="7905750" y="1666875"/>
          <p14:tracePt t="32765" x="8001000" y="1666875"/>
          <p14:tracePt t="32782" x="8143875" y="1666875"/>
          <p14:tracePt t="32799" x="8323263" y="1666875"/>
          <p14:tracePt t="32815" x="8537575" y="1666875"/>
          <p14:tracePt t="32815" x="8585200" y="1666875"/>
          <p14:tracePt t="32833" x="8715375" y="1643063"/>
          <p14:tracePt t="32849" x="8847138" y="1619250"/>
          <p14:tracePt t="32866" x="8966200" y="1608138"/>
          <p14:tracePt t="32882" x="9037638" y="1595438"/>
          <p14:tracePt t="32898" x="9120188" y="1584325"/>
          <p14:tracePt t="32916" x="9180513" y="1571625"/>
          <p14:tracePt t="32933" x="9228138" y="1571625"/>
          <p14:tracePt t="32949" x="9299575" y="1571625"/>
          <p14:tracePt t="32966" x="9418638" y="1571625"/>
          <p14:tracePt t="32983" x="9561513" y="1571625"/>
          <p14:tracePt t="33000" x="9704388" y="1571625"/>
          <p14:tracePt t="33000" x="9739313" y="1560513"/>
          <p14:tracePt t="33017" x="9871075" y="1547813"/>
          <p14:tracePt t="33033" x="9929813" y="1547813"/>
          <p14:tracePt t="33050" x="9990138" y="1547813"/>
          <p14:tracePt t="33050" x="10013950" y="1547813"/>
          <p14:tracePt t="33067" x="10025063" y="1547813"/>
          <p14:tracePt t="33083" x="10048875" y="1547813"/>
          <p14:tracePt t="33099" x="10061575" y="1547813"/>
          <p14:tracePt t="33116" x="10061575" y="1560513"/>
          <p14:tracePt t="33133" x="10072688" y="1584325"/>
          <p14:tracePt t="33150" x="10072688" y="1619250"/>
          <p14:tracePt t="33167" x="10072688" y="1643063"/>
          <p14:tracePt t="33183" x="10072688" y="1703388"/>
          <p14:tracePt t="33200" x="10072688" y="1738313"/>
          <p14:tracePt t="33217" x="10072688" y="1774825"/>
          <p14:tracePt t="33233" x="10048875" y="1798638"/>
          <p14:tracePt t="33250" x="9990138" y="1857375"/>
          <p14:tracePt t="33267" x="9858375" y="1905000"/>
          <p14:tracePt t="33283" x="9704388" y="1976438"/>
          <p14:tracePt t="33283" x="9667875" y="2000250"/>
          <p14:tracePt t="33301" x="9453563" y="2060575"/>
          <p14:tracePt t="33317" x="9215438" y="2132013"/>
          <p14:tracePt t="33334" x="9024938" y="2143125"/>
          <p14:tracePt t="33351" x="8905875" y="2143125"/>
          <p14:tracePt t="33367" x="8810625" y="2143125"/>
          <p14:tracePt t="33384" x="8691563" y="2143125"/>
          <p14:tracePt t="33400" x="8561388" y="2143125"/>
          <p14:tracePt t="33417" x="8394700" y="2143125"/>
          <p14:tracePt t="33434" x="8228013" y="2143125"/>
          <p14:tracePt t="33451" x="8061325" y="2143125"/>
          <p14:tracePt t="33467" x="7834313" y="2143125"/>
          <p14:tracePt t="33484" x="7739063" y="2132013"/>
          <p14:tracePt t="33502" x="7608888" y="2132013"/>
          <p14:tracePt t="33518" x="7477125" y="2132013"/>
          <p14:tracePt t="33518" x="7429500" y="2132013"/>
          <p14:tracePt t="33535" x="7310438" y="2132013"/>
          <p14:tracePt t="33551" x="7191375" y="2132013"/>
          <p14:tracePt t="33568" x="7013575" y="2143125"/>
          <p14:tracePt t="33585" x="6834188" y="2166938"/>
          <p14:tracePt t="33601" x="6619875" y="2203450"/>
          <p14:tracePt t="33618" x="6334125" y="2251075"/>
          <p14:tracePt t="33635" x="6143625" y="2286000"/>
          <p14:tracePt t="33651" x="5989638" y="2309813"/>
          <p14:tracePt t="33668" x="5881688" y="2346325"/>
          <p14:tracePt t="33685" x="5786438" y="2381250"/>
          <p14:tracePt t="33701" x="5751513" y="2405063"/>
          <p14:tracePt t="33718" x="5703888" y="2428875"/>
          <p14:tracePt t="33735" x="5680075" y="2452688"/>
          <p14:tracePt t="33752" x="5632450" y="2500313"/>
          <p14:tracePt t="33768" x="5608638" y="2536825"/>
          <p14:tracePt t="33785" x="5595938" y="2560638"/>
          <p14:tracePt t="33802" x="5584825" y="2619375"/>
          <p14:tracePt t="33819" x="5572125" y="2667000"/>
          <p14:tracePt t="33835" x="5572125" y="2703513"/>
          <p14:tracePt t="33852" x="5572125" y="2774950"/>
          <p14:tracePt t="33869" x="5608638" y="2809875"/>
          <p14:tracePt t="33886" x="5703888" y="2833688"/>
          <p14:tracePt t="33902" x="5846763" y="2846388"/>
          <p14:tracePt t="33919" x="6000750" y="2846388"/>
          <p14:tracePt t="33935" x="6156325" y="2846388"/>
          <p14:tracePt t="33952" x="6238875" y="2846388"/>
          <p14:tracePt t="33969" x="6381750" y="2833688"/>
          <p14:tracePt t="33986" x="6442075" y="2822575"/>
          <p14:tracePt t="34002" x="6489700" y="2798763"/>
          <p14:tracePt t="34019" x="6537325" y="2774950"/>
          <p14:tracePt t="34036" x="6667500" y="2714625"/>
          <p14:tracePt t="34053" x="6786563" y="2679700"/>
          <p14:tracePt t="34069" x="6929438" y="2619375"/>
          <p14:tracePt t="34086" x="7132638" y="2584450"/>
          <p14:tracePt t="34103" x="7310438" y="2547938"/>
          <p14:tracePt t="34119" x="7466013" y="2536825"/>
          <p14:tracePt t="34136" x="7643813" y="2513013"/>
          <p14:tracePt t="34153" x="7715250" y="2500313"/>
          <p14:tracePt t="34169" x="7739063" y="2500313"/>
          <p14:tracePt t="34186" x="7751763" y="2500313"/>
          <p14:tracePt t="34793" x="7739063" y="2476500"/>
          <p14:tracePt t="35287" x="7715250" y="2476500"/>
          <p14:tracePt t="35295" x="7691438" y="2465388"/>
          <p14:tracePt t="35306" x="7656513" y="2452688"/>
          <p14:tracePt t="35323" x="7596188" y="2441575"/>
          <p14:tracePt t="35340" x="7513638" y="2428875"/>
          <p14:tracePt t="35357" x="7418388" y="2428875"/>
          <p14:tracePt t="35373" x="7358063" y="2428875"/>
          <p14:tracePt t="35390" x="7286625" y="2428875"/>
          <p14:tracePt t="35406" x="7251700" y="2428875"/>
          <p14:tracePt t="35423" x="7239000" y="2441575"/>
          <p14:tracePt t="35689" x="7239000" y="2452688"/>
          <p14:tracePt t="36185" x="7239000" y="2465388"/>
          <p14:tracePt t="36509" x="7251700" y="2465388"/>
          <p14:tracePt t="36541" x="7262813" y="2476500"/>
          <p14:tracePt t="36543" x="7275513" y="2476500"/>
          <p14:tracePt t="36560" x="7275513" y="2489200"/>
          <p14:tracePt t="36577" x="7286625" y="2500313"/>
          <p14:tracePt t="36593" x="7299325" y="2500313"/>
          <p14:tracePt t="36610" x="7310438" y="2513013"/>
          <p14:tracePt t="37518" x="7334250" y="2513013"/>
          <p14:tracePt t="37575" x="7381875" y="2513013"/>
          <p14:tracePt t="37579" x="7442200" y="2513013"/>
          <p14:tracePt t="37583" x="7704138" y="2513013"/>
          <p14:tracePt t="37597" x="7989888" y="2489200"/>
          <p14:tracePt t="37613" x="8143875" y="2476500"/>
          <p14:tracePt t="37630" x="8239125" y="2476500"/>
          <p14:tracePt t="37647" x="8299450" y="2465388"/>
          <p14:tracePt t="37663" x="8358188" y="2465388"/>
          <p14:tracePt t="37680" x="8370888" y="2452688"/>
          <p14:tracePt t="37697" x="8429625" y="2441575"/>
          <p14:tracePt t="37713" x="8501063" y="2441575"/>
          <p14:tracePt t="37713" x="8524875" y="2441575"/>
          <p14:tracePt t="37731" x="8632825" y="2441575"/>
          <p14:tracePt t="37747" x="8799513" y="2441575"/>
          <p14:tracePt t="37763" x="8942388" y="2441575"/>
          <p14:tracePt t="37780" x="9061450" y="2441575"/>
          <p14:tracePt t="37796" x="9132888" y="2441575"/>
          <p14:tracePt t="37813" x="9144000" y="2441575"/>
          <p14:tracePt t="37831" x="9180513" y="2441575"/>
          <p14:tracePt t="37847" x="9191625" y="2452688"/>
          <p14:tracePt t="37864" x="9204325" y="2452688"/>
          <p14:tracePt t="37880" x="9215438" y="2465388"/>
          <p14:tracePt t="37897" x="9215438" y="2476500"/>
          <p14:tracePt t="38361" x="9215438" y="2489200"/>
          <p14:tracePt t="38369" x="9215438" y="2500313"/>
          <p14:tracePt t="38549" x="9215438" y="2513013"/>
          <p14:tracePt t="38557" x="9228138" y="2524125"/>
          <p14:tracePt t="38566" x="9239250" y="2584450"/>
          <p14:tracePt t="38583" x="9251950" y="2608263"/>
          <p14:tracePt t="38600" x="9263063" y="2632075"/>
          <p14:tracePt t="38616" x="9263063" y="2643188"/>
          <p14:tracePt t="39160" x="9275763" y="2667000"/>
          <p14:tracePt t="41798" x="9286875" y="2667000"/>
          <p14:tracePt t="41895" x="9286875" y="2679700"/>
          <p14:tracePt t="41899" x="9286875" y="2690813"/>
          <p14:tracePt t="41909" x="9286875" y="2714625"/>
          <p14:tracePt t="41909" x="9286875" y="2738438"/>
          <p14:tracePt t="41927" x="9286875" y="2762250"/>
          <p14:tracePt t="41943" x="9286875" y="2786063"/>
          <p14:tracePt t="41959" x="9286875" y="2822575"/>
          <p14:tracePt t="42862" x="9275763" y="2833688"/>
          <p14:tracePt t="44550" x="9263063" y="2833688"/>
          <p14:tracePt t="44637" x="9251950" y="2833688"/>
          <p14:tracePt t="44641" x="9239250" y="2809875"/>
          <p14:tracePt t="44651" x="9228138" y="2798763"/>
          <p14:tracePt t="44668" x="9167813" y="2762250"/>
          <p14:tracePt t="44685" x="9144000" y="2727325"/>
          <p14:tracePt t="44701" x="9109075" y="2690813"/>
          <p14:tracePt t="44718" x="9048750" y="2643188"/>
          <p14:tracePt t="44735" x="9001125" y="2584450"/>
          <p14:tracePt t="44751" x="8977313" y="2524125"/>
          <p14:tracePt t="44768" x="8942388" y="2489200"/>
          <p14:tracePt t="44785" x="8905875" y="2465388"/>
          <p14:tracePt t="44802" x="8870950" y="2428875"/>
          <p14:tracePt t="44818" x="8847138" y="2405063"/>
          <p14:tracePt t="44835" x="8834438" y="2381250"/>
          <p14:tracePt t="44851" x="8823325" y="2370138"/>
          <p14:tracePt t="44868" x="8810625" y="2346325"/>
          <p14:tracePt t="44885" x="8799513" y="2346325"/>
          <p14:tracePt t="44901" x="8799513" y="2333625"/>
          <p14:tracePt t="44918" x="8786813" y="2333625"/>
          <p14:tracePt t="44935" x="8786813" y="2346325"/>
          <p14:tracePt t="45118" x="8786813" y="2357438"/>
          <p14:tracePt t="45131" x="8786813" y="2370138"/>
          <p14:tracePt t="45136" x="8786813" y="2393950"/>
          <p14:tracePt t="45152" x="8834438" y="2417763"/>
          <p14:tracePt t="45169" x="8870950" y="2441575"/>
          <p14:tracePt t="45169" x="8882063" y="2452688"/>
          <p14:tracePt t="45186" x="8977313" y="2452688"/>
          <p14:tracePt t="45203" x="9120188" y="2452688"/>
          <p14:tracePt t="45219" x="9228138" y="2452688"/>
          <p14:tracePt t="45219" x="9251950" y="2452688"/>
          <p14:tracePt t="45237" x="9323388" y="2452688"/>
          <p14:tracePt t="45253" x="9358313" y="2452688"/>
          <p14:tracePt t="45269" x="9418638" y="2452688"/>
          <p14:tracePt t="45269" x="9429750" y="2452688"/>
          <p14:tracePt t="45287" x="9477375" y="2452688"/>
          <p14:tracePt t="45303" x="9525000" y="2452688"/>
          <p14:tracePt t="45320" x="9596438" y="2476500"/>
          <p14:tracePt t="45336" x="9680575" y="2476500"/>
          <p14:tracePt t="45353" x="9739313" y="2489200"/>
          <p14:tracePt t="45370" x="9810750" y="2500313"/>
          <p14:tracePt t="45387" x="9858375" y="2500313"/>
          <p14:tracePt t="45403" x="9882188" y="2513013"/>
          <p14:tracePt t="45419" x="9906000" y="2513013"/>
          <p14:tracePt t="45436" x="9918700" y="2524125"/>
          <p14:tracePt t="45453" x="9929813" y="2536825"/>
          <p14:tracePt t="45649" x="9953625" y="2536825"/>
          <p14:tracePt t="45657" x="9966325" y="2536825"/>
          <p14:tracePt t="45661" x="9990138" y="2536825"/>
          <p14:tracePt t="45670" x="10085388" y="2536825"/>
          <p14:tracePt t="45688" x="10215563" y="2536825"/>
          <p14:tracePt t="45688" x="10239375" y="2524125"/>
          <p14:tracePt t="45705" x="10371138" y="2513013"/>
          <p14:tracePt t="45721" x="10453688" y="2513013"/>
          <p14:tracePt t="45737" x="10514013" y="2513013"/>
          <p14:tracePt t="45755" x="10537825" y="2513013"/>
          <p14:tracePt t="45771" x="10548938" y="2513013"/>
          <p14:tracePt t="45787" x="10561638" y="2513013"/>
          <p14:tracePt t="45821" x="10572750" y="2513013"/>
          <p14:tracePt t="45825" x="10585450" y="2513013"/>
          <p14:tracePt t="45837" x="10620375" y="2513013"/>
          <p14:tracePt t="45855" x="10644188" y="2513013"/>
          <p14:tracePt t="45871" x="10668000" y="2513013"/>
          <p14:tracePt t="45888" x="10704513" y="2524125"/>
          <p14:tracePt t="45905" x="10715625" y="2524125"/>
          <p14:tracePt t="45925" x="10715625" y="2536825"/>
          <p14:tracePt t="45991" x="10739438" y="2536825"/>
          <p14:tracePt t="46311" x="10752138" y="2536825"/>
          <p14:tracePt t="46313" x="10882313" y="2536825"/>
          <p14:tracePt t="46323" x="11025188" y="2536825"/>
          <p14:tracePt t="46340" x="11133138" y="2536825"/>
          <p14:tracePt t="46356" x="11215688" y="2536825"/>
          <p14:tracePt t="46373" x="11239500" y="2536825"/>
          <p14:tracePt t="46390" x="11252200" y="2536825"/>
          <p14:tracePt t="46775" x="11191875" y="2595563"/>
          <p14:tracePt t="46779" x="10906125" y="2667000"/>
          <p14:tracePt t="46791" x="10548938" y="2738438"/>
          <p14:tracePt t="46808" x="10109200" y="2809875"/>
          <p14:tracePt t="46824" x="9680575" y="2881313"/>
          <p14:tracePt t="46841" x="9180513" y="2941638"/>
          <p14:tracePt t="46858" x="8834438" y="3000375"/>
          <p14:tracePt t="46874" x="8429625" y="3036888"/>
          <p14:tracePt t="46891" x="8048625" y="3095625"/>
          <p14:tracePt t="46891" x="7966075" y="3119438"/>
          <p14:tracePt t="46909" x="7561263" y="3214688"/>
          <p14:tracePt t="46925" x="7156450" y="3286125"/>
          <p14:tracePt t="46941" x="6799263" y="3322638"/>
          <p14:tracePt t="46958" x="6453188" y="3346450"/>
          <p14:tracePt t="46975" x="6299200" y="3346450"/>
          <p14:tracePt t="46992" x="6167438" y="3346450"/>
          <p14:tracePt t="46992" x="6143625" y="3346450"/>
          <p14:tracePt t="47009" x="6061075" y="3346450"/>
          <p14:tracePt t="47025" x="6024563" y="3346450"/>
          <p14:tracePt t="47042" x="5976938" y="3346450"/>
          <p14:tracePt t="47058" x="5953125" y="3346450"/>
          <p14:tracePt t="47075" x="5965825" y="3346450"/>
          <p14:tracePt t="47663" x="5989638" y="3346450"/>
          <p14:tracePt t="47671" x="6037263" y="3346450"/>
          <p14:tracePt t="47677" x="6227763" y="3346450"/>
          <p14:tracePt t="47694" x="6405563" y="3322638"/>
          <p14:tracePt t="47694" x="6442075" y="3309938"/>
          <p14:tracePt t="47711" x="6608763" y="3286125"/>
          <p14:tracePt t="47727" x="6751638" y="3262313"/>
          <p14:tracePt t="47744" x="6858000" y="3251200"/>
          <p14:tracePt t="47744" x="6881813" y="3251200"/>
          <p14:tracePt t="47761" x="6929438" y="3251200"/>
          <p14:tracePt t="47777" x="6977063" y="3251200"/>
          <p14:tracePt t="47794" x="7024688" y="3251200"/>
          <p14:tracePt t="47811" x="7085013" y="3251200"/>
          <p14:tracePt t="47827" x="7143750" y="3251200"/>
          <p14:tracePt t="47844" x="7215188" y="3251200"/>
          <p14:tracePt t="47861" x="7286625" y="3251200"/>
          <p14:tracePt t="47878" x="7370763" y="3227388"/>
          <p14:tracePt t="47894" x="7418388" y="3227388"/>
          <p14:tracePt t="47911" x="7489825" y="3227388"/>
          <p14:tracePt t="47928" x="7585075" y="3227388"/>
          <p14:tracePt t="47944" x="7656513" y="3227388"/>
          <p14:tracePt t="47961" x="7727950" y="3227388"/>
          <p14:tracePt t="47978" x="7775575" y="3227388"/>
          <p14:tracePt t="47995" x="7847013" y="3203575"/>
          <p14:tracePt t="48011" x="7929563" y="3203575"/>
          <p14:tracePt t="48028" x="8013700" y="3179763"/>
          <p14:tracePt t="48045" x="8061325" y="3179763"/>
          <p14:tracePt t="48061" x="8108950" y="3179763"/>
          <p14:tracePt t="48078" x="8143875" y="3179763"/>
          <p14:tracePt t="48095" x="8180388" y="3179763"/>
          <p14:tracePt t="48112" x="8204200" y="3179763"/>
          <p14:tracePt t="48128" x="8251825" y="3155950"/>
          <p14:tracePt t="48145" x="8286750" y="3155950"/>
          <p14:tracePt t="48161" x="8347075" y="3155950"/>
          <p14:tracePt t="48178" x="8358188" y="3132138"/>
          <p14:tracePt t="48195" x="8394700" y="3132138"/>
          <p14:tracePt t="48212" x="8418513" y="3132138"/>
          <p14:tracePt t="48229" x="8442325" y="3132138"/>
          <p14:tracePt t="48245" x="8477250" y="3132138"/>
          <p14:tracePt t="48262" x="8501063" y="3132138"/>
          <p14:tracePt t="48279" x="8513763" y="3132138"/>
          <p14:tracePt t="48301" x="8524875" y="3132138"/>
          <p14:tracePt t="48312" x="8537575" y="3132138"/>
          <p14:tracePt t="48345" x="8548688" y="3132138"/>
          <p14:tracePt t="48833" x="8561388" y="3143250"/>
          <p14:tracePt t="48837" x="8572500" y="3155950"/>
          <p14:tracePt t="48847" x="8596313" y="3179763"/>
          <p14:tracePt t="48864" x="8609013" y="3190875"/>
          <p14:tracePt t="48881" x="8656638" y="3190875"/>
          <p14:tracePt t="49598" x="8786813" y="3190875"/>
          <p14:tracePt t="49602" x="8966200" y="3179763"/>
          <p14:tracePt t="49616" x="9204325" y="3155950"/>
          <p14:tracePt t="49633" x="9323388" y="3132138"/>
          <p14:tracePt t="49649" x="9382125" y="3132138"/>
          <p14:tracePt t="49666" x="9394825" y="3132138"/>
          <p14:tracePt t="49823" x="9382125" y="3132138"/>
          <p14:tracePt t="49833" x="9358313" y="3132138"/>
          <p14:tracePt t="49836" x="9215438" y="3132138"/>
          <p14:tracePt t="49850" x="8953500" y="3132138"/>
          <p14:tracePt t="49867" x="8704263" y="3155950"/>
          <p14:tracePt t="49883" x="8358188" y="3214688"/>
          <p14:tracePt t="49900" x="8143875" y="3251200"/>
          <p14:tracePt t="49917" x="7942263" y="3275013"/>
          <p14:tracePt t="49934" x="7656513" y="3286125"/>
          <p14:tracePt t="49951" x="7394575" y="3322638"/>
          <p14:tracePt t="49967" x="7108825" y="3322638"/>
          <p14:tracePt t="49984" x="6799263" y="3333750"/>
          <p14:tracePt t="50001" x="6584950" y="3346450"/>
          <p14:tracePt t="50017" x="6286500" y="3381375"/>
          <p14:tracePt t="50034" x="6000750" y="3405188"/>
          <p14:tracePt t="50051" x="5822950" y="3441700"/>
          <p14:tracePt t="50067" x="5680075" y="3476625"/>
          <p14:tracePt t="50084" x="5584825" y="3513138"/>
          <p14:tracePt t="50101" x="5537200" y="3524250"/>
          <p14:tracePt t="50117" x="5489575" y="3524250"/>
          <p14:tracePt t="50134" x="5453063" y="3524250"/>
          <p14:tracePt t="50151" x="5418138" y="3524250"/>
          <p14:tracePt t="50168" x="5357813" y="3524250"/>
          <p14:tracePt t="50184" x="5322888" y="3524250"/>
          <p14:tracePt t="50201" x="5262563" y="3548063"/>
          <p14:tracePt t="50218" x="5156200" y="3571875"/>
          <p14:tracePt t="50235" x="5084763" y="3595688"/>
          <p14:tracePt t="50251" x="5037138" y="3595688"/>
          <p14:tracePt t="50268" x="5000625" y="3619500"/>
          <p14:tracePt t="50285" x="4989513" y="3619500"/>
          <p14:tracePt t="50301" x="4976813" y="3619500"/>
          <p14:tracePt t="50433" x="4976813" y="3632200"/>
          <p14:tracePt t="50452" x="4989513" y="3632200"/>
          <p14:tracePt t="50519" x="5000625" y="3632200"/>
          <p14:tracePt t="50526" x="5048250" y="3632200"/>
          <p14:tracePt t="50535" x="5180013" y="3632200"/>
          <p14:tracePt t="50553" x="5286375" y="3632200"/>
          <p14:tracePt t="50569" x="5561013" y="3608388"/>
          <p14:tracePt t="50586" x="5727700" y="3595688"/>
          <p14:tracePt t="50603" x="5870575" y="3571875"/>
          <p14:tracePt t="50619" x="6000750" y="3571875"/>
          <p14:tracePt t="50635" x="6096000" y="3571875"/>
          <p14:tracePt t="50652" x="6191250" y="3571875"/>
          <p14:tracePt t="50669" x="6275388" y="3571875"/>
          <p14:tracePt t="50686" x="6405563" y="3560763"/>
          <p14:tracePt t="50702" x="6537325" y="3548063"/>
          <p14:tracePt t="50719" x="6691313" y="3536950"/>
          <p14:tracePt t="50719" x="6738938" y="3524250"/>
          <p14:tracePt t="50737" x="6858000" y="3513138"/>
          <p14:tracePt t="50753" x="6965950" y="3500438"/>
          <p14:tracePt t="50769" x="7024688" y="3489325"/>
          <p14:tracePt t="50769" x="7037388" y="3489325"/>
          <p14:tracePt t="50787" x="7072313" y="3489325"/>
          <p14:tracePt t="50803" x="7096125" y="3489325"/>
          <p14:tracePt t="50819" x="7108825" y="3489325"/>
          <p14:tracePt t="50857" x="7119938" y="3489325"/>
          <p14:tracePt t="50861" x="7132638" y="3489325"/>
          <p14:tracePt t="50872" x="7156450" y="3489325"/>
          <p14:tracePt t="50886" x="7180263" y="3489325"/>
          <p14:tracePt t="50903" x="7191375" y="3489325"/>
          <p14:tracePt t="50919" x="7204075" y="3489325"/>
          <p14:tracePt t="50936" x="7215188" y="3489325"/>
          <p14:tracePt t="51087" x="7227888" y="3489325"/>
          <p14:tracePt t="51095" x="7251700" y="3489325"/>
          <p14:tracePt t="51104" x="7323138" y="3489325"/>
          <p14:tracePt t="51121" x="7381875" y="3489325"/>
          <p14:tracePt t="51137" x="7442200" y="3489325"/>
          <p14:tracePt t="51154" x="7500938" y="3489325"/>
          <p14:tracePt t="51170" x="7596188" y="3489325"/>
          <p14:tracePt t="51187" x="7680325" y="3489325"/>
          <p14:tracePt t="51204" x="7762875" y="3489325"/>
          <p14:tracePt t="51221" x="7858125" y="3489325"/>
          <p14:tracePt t="51238" x="8013700" y="3489325"/>
          <p14:tracePt t="51254" x="8180388" y="3489325"/>
          <p14:tracePt t="51271" x="8358188" y="3489325"/>
          <p14:tracePt t="51288" x="8561388" y="3476625"/>
          <p14:tracePt t="51306" x="8704263" y="3465513"/>
          <p14:tracePt t="51321" x="8834438" y="3465513"/>
          <p14:tracePt t="51339" x="9013825" y="3465513"/>
          <p14:tracePt t="51356" x="9132888" y="3465513"/>
          <p14:tracePt t="51372" x="9239250" y="3465513"/>
          <p14:tracePt t="51389" x="9371013" y="3465513"/>
          <p14:tracePt t="51406" x="9490075" y="3465513"/>
          <p14:tracePt t="51422" x="9644063" y="3465513"/>
          <p14:tracePt t="51439" x="9810750" y="3465513"/>
          <p14:tracePt t="51456" x="9966325" y="3465513"/>
          <p14:tracePt t="51472" x="10025063" y="3465513"/>
          <p14:tracePt t="51490" x="10085388" y="3465513"/>
          <p14:tracePt t="51506" x="10133013" y="3465513"/>
          <p14:tracePt t="51523" x="10204450" y="3465513"/>
          <p14:tracePt t="51539" x="10252075" y="3465513"/>
          <p14:tracePt t="51556" x="10287000" y="3465513"/>
          <p14:tracePt t="51573" x="10382250" y="3465513"/>
          <p14:tracePt t="51590" x="10490200" y="3465513"/>
          <p14:tracePt t="51606" x="10668000" y="3441700"/>
          <p14:tracePt t="51623" x="10834688" y="3441700"/>
          <p14:tracePt t="51640" x="10977563" y="3465513"/>
          <p14:tracePt t="51657" x="11085513" y="3465513"/>
          <p14:tracePt t="51673" x="11204575" y="3476625"/>
          <p14:tracePt t="51689" x="11239500" y="3476625"/>
          <p14:tracePt t="51706" x="11263313" y="3476625"/>
          <p14:tracePt t="51723" x="11276013" y="3476625"/>
          <p14:tracePt t="51740" x="11276013" y="3489325"/>
          <p14:tracePt t="53254" x="11276013" y="3500438"/>
          <p14:tracePt t="53783" x="11252200" y="3500438"/>
          <p14:tracePt t="53800" x="11228388" y="3500438"/>
          <p14:tracePt t="53807" x="11215688" y="3500438"/>
          <p14:tracePt t="53812" x="11168063" y="3500438"/>
          <p14:tracePt t="53830" x="11120438" y="3500438"/>
          <p14:tracePt t="53846" x="11061700" y="3500438"/>
          <p14:tracePt t="53846" x="11049000" y="3500438"/>
          <p14:tracePt t="53863" x="10977563" y="3500438"/>
          <p14:tracePt t="53880" x="10906125" y="3500438"/>
          <p14:tracePt t="53896" x="10871200" y="3500438"/>
          <p14:tracePt t="53896" x="10847388" y="3500438"/>
          <p14:tracePt t="53914" x="10775950" y="3500438"/>
          <p14:tracePt t="53930" x="10715625" y="3500438"/>
          <p14:tracePt t="53947" x="10644188" y="3500438"/>
          <p14:tracePt t="53964" x="10572750" y="3500438"/>
          <p14:tracePt t="53980" x="10453688" y="3500438"/>
          <p14:tracePt t="53997" x="10323513" y="3500438"/>
          <p14:tracePt t="54014" x="10215563" y="3500438"/>
          <p14:tracePt t="54030" x="10133013" y="3500438"/>
          <p14:tracePt t="54047" x="10037763" y="3500438"/>
          <p14:tracePt t="54063" x="9977438" y="3500438"/>
          <p14:tracePt t="54081" x="9906000" y="3500438"/>
          <p14:tracePt t="54097" x="9834563" y="3500438"/>
          <p14:tracePt t="54114" x="9799638" y="3500438"/>
          <p14:tracePt t="54130" x="9752013" y="3500438"/>
          <p14:tracePt t="54130" x="9728200" y="3500438"/>
          <p14:tracePt t="54148" x="9667875" y="3500438"/>
          <p14:tracePt t="54164" x="9561513" y="3500438"/>
          <p14:tracePt t="54181" x="9466263" y="3489325"/>
          <p14:tracePt t="54197" x="9405938" y="3465513"/>
          <p14:tracePt t="54214" x="9358313" y="3452813"/>
          <p14:tracePt t="54231" x="9310688" y="3417888"/>
          <p14:tracePt t="54248" x="9286875" y="3405188"/>
          <p14:tracePt t="54264" x="9275763" y="3394075"/>
          <p14:tracePt t="54281" x="9263063" y="3370263"/>
          <p14:tracePt t="54298" x="9251950" y="3357563"/>
          <p14:tracePt t="54314" x="9228138" y="3333750"/>
          <p14:tracePt t="54331" x="9215438" y="3322638"/>
          <p14:tracePt t="54347" x="9215438" y="3309938"/>
          <p14:tracePt t="54364" x="9191625" y="3286125"/>
          <p14:tracePt t="54381" x="9180513" y="3262313"/>
          <p14:tracePt t="54398" x="9167813" y="3238500"/>
          <p14:tracePt t="54415" x="9144000" y="3203575"/>
          <p14:tracePt t="54432" x="9132888" y="3179763"/>
          <p14:tracePt t="54448" x="9132888" y="3155950"/>
          <p14:tracePt t="54465" x="9132888" y="3143250"/>
          <p14:tracePt t="54481" x="9120188" y="3132138"/>
          <p14:tracePt t="54499" x="9109075" y="3119438"/>
          <p14:tracePt t="54609" x="9109075" y="3108325"/>
          <p14:tracePt t="54629" x="9109075" y="3095625"/>
          <p14:tracePt t="54641" x="9109075" y="3084513"/>
          <p14:tracePt t="54648" x="9120188" y="3071813"/>
          <p14:tracePt t="54665" x="9120188" y="3048000"/>
          <p14:tracePt t="54682" x="9120188" y="3036888"/>
          <p14:tracePt t="54699" x="9120188" y="3024188"/>
          <p14:tracePt t="54715" x="9120188" y="3013075"/>
          <p14:tracePt t="54839" x="9120188" y="3000375"/>
          <p14:tracePt t="54843" x="9132888" y="2989263"/>
          <p14:tracePt t="54849" x="9156700" y="2928938"/>
          <p14:tracePt t="54866" x="9180513" y="2894013"/>
          <p14:tracePt t="54883" x="9228138" y="2822575"/>
          <p14:tracePt t="54900" x="9251950" y="2774950"/>
          <p14:tracePt t="54916" x="9275763" y="2751138"/>
          <p14:tracePt t="54933" x="9299575" y="2714625"/>
          <p14:tracePt t="54950" x="9310688" y="2703513"/>
          <p14:tracePt t="54991" x="9310688" y="2690813"/>
          <p14:tracePt t="55396" x="9310688" y="2679700"/>
          <p14:tracePt t="55399" x="9310688" y="2667000"/>
          <p14:tracePt t="55407" x="9310688" y="2643188"/>
          <p14:tracePt t="55419" x="9310688" y="2619375"/>
          <p14:tracePt t="55447" x="9323388" y="2619375"/>
          <p14:tracePt t="55502" x="9334500" y="2608263"/>
          <p14:tracePt t="55506" x="9429750" y="2619375"/>
          <p14:tracePt t="55518" x="9585325" y="2632075"/>
          <p14:tracePt t="55535" x="9775825" y="2667000"/>
          <p14:tracePt t="55552" x="9929813" y="2679700"/>
          <p14:tracePt t="55568" x="10048875" y="2703513"/>
          <p14:tracePt t="55585" x="10156825" y="2714625"/>
          <p14:tracePt t="55601" x="10228263" y="2727325"/>
          <p14:tracePt t="55618" x="10323513" y="2774950"/>
          <p14:tracePt t="55635" x="10406063" y="2798763"/>
          <p14:tracePt t="55652" x="10490200" y="2846388"/>
          <p14:tracePt t="55668" x="10561638" y="2870200"/>
          <p14:tracePt t="55685" x="10596563" y="2870200"/>
          <p14:tracePt t="55702" x="10620375" y="2881313"/>
          <p14:tracePt t="55719" x="10633075" y="2881313"/>
          <p14:tracePt t="55758" x="10656888" y="2881313"/>
          <p14:tracePt t="55996" x="10656888" y="2870200"/>
          <p14:tracePt t="56012" x="10656888" y="2857500"/>
          <p14:tracePt t="56020" x="10656888" y="2846388"/>
          <p14:tracePt t="56022" x="10656888" y="2822575"/>
          <p14:tracePt t="56036" x="10668000" y="2809875"/>
          <p14:tracePt t="56053" x="10680700" y="2774950"/>
          <p14:tracePt t="56070" x="10680700" y="2762250"/>
          <p14:tracePt t="56086" x="10680700" y="2751138"/>
          <p14:tracePt t="56103" x="10680700" y="2738438"/>
          <p14:tracePt t="57003" x="10668000" y="2727325"/>
          <p14:tracePt t="57034" x="10596563" y="2727325"/>
          <p14:tracePt t="57038" x="10525125" y="2727325"/>
          <p14:tracePt t="57041" x="10394950" y="2727325"/>
          <p14:tracePt t="57056" x="10180638" y="2727325"/>
          <p14:tracePt t="57073" x="10037763" y="2727325"/>
          <p14:tracePt t="57089" x="10025063" y="2727325"/>
          <p14:tracePt t="57106" x="10013950" y="2727325"/>
          <p14:tracePt t="57202" x="10001250" y="2727325"/>
          <p14:tracePt t="57654" x="9906000" y="2727325"/>
          <p14:tracePt t="57657" x="9644063" y="2727325"/>
          <p14:tracePt t="57675" x="9382125" y="2727325"/>
          <p14:tracePt t="57691" x="9109075" y="2727325"/>
          <p14:tracePt t="57708" x="8929688" y="2727325"/>
          <p14:tracePt t="57725" x="8775700" y="2727325"/>
          <p14:tracePt t="57741" x="8609013" y="2727325"/>
          <p14:tracePt t="57758" x="8477250" y="2762250"/>
          <p14:tracePt t="57775" x="8334375" y="2762250"/>
          <p14:tracePt t="57791" x="8204200" y="2786063"/>
          <p14:tracePt t="57808" x="8048625" y="2809875"/>
          <p14:tracePt t="57825" x="7870825" y="2833688"/>
          <p14:tracePt t="57842" x="7775575" y="2833688"/>
          <p14:tracePt t="57858" x="7691438" y="2833688"/>
          <p14:tracePt t="57858" x="7680325" y="2833688"/>
          <p14:tracePt t="57876" x="7667625" y="2833688"/>
          <p14:tracePt t="57892" x="7643813" y="2833688"/>
          <p14:tracePt t="57909" x="7632700" y="2833688"/>
          <p14:tracePt t="58073" x="7632700" y="2846388"/>
          <p14:tracePt t="58473" x="7632700" y="2857500"/>
          <p14:tracePt t="58477" x="7643813" y="2870200"/>
          <p14:tracePt t="58493" x="7691438" y="2894013"/>
          <p14:tracePt t="58510" x="7739063" y="2917825"/>
          <p14:tracePt t="58510" x="7762875" y="2917825"/>
          <p14:tracePt t="58528" x="7870825" y="2941638"/>
          <p14:tracePt t="58544" x="7989888" y="2952750"/>
          <p14:tracePt t="58560" x="8156575" y="2952750"/>
          <p14:tracePt t="58578" x="8286750" y="2952750"/>
          <p14:tracePt t="58594" x="8394700" y="2952750"/>
          <p14:tracePt t="58611" x="8501063" y="2952750"/>
          <p14:tracePt t="58628" x="8561388" y="2952750"/>
          <p14:tracePt t="58644" x="8656638" y="2952750"/>
          <p14:tracePt t="58661" x="8763000" y="2952750"/>
          <p14:tracePt t="58677" x="8894763" y="2952750"/>
          <p14:tracePt t="58694" x="9085263" y="2952750"/>
          <p14:tracePt t="58711" x="9275763" y="2952750"/>
          <p14:tracePt t="58728" x="9466263" y="2952750"/>
          <p14:tracePt t="58744" x="9609138" y="2952750"/>
          <p14:tracePt t="58744" x="9644063" y="2952750"/>
          <p14:tracePt t="58762" x="9799638" y="2952750"/>
          <p14:tracePt t="58778" x="9906000" y="2952750"/>
          <p14:tracePt t="58794" x="10013950" y="2952750"/>
          <p14:tracePt t="58794" x="10048875" y="2952750"/>
          <p14:tracePt t="58812" x="10144125" y="2952750"/>
          <p14:tracePt t="58828" x="10228263" y="2952750"/>
          <p14:tracePt t="58845" x="10299700" y="2952750"/>
          <p14:tracePt t="58862" x="10358438" y="2952750"/>
          <p14:tracePt t="58878" x="10406063" y="2952750"/>
          <p14:tracePt t="58895" x="10490200" y="2989263"/>
          <p14:tracePt t="58912" x="10537825" y="3000375"/>
          <p14:tracePt t="58928" x="10596563" y="3013075"/>
          <p14:tracePt t="58945" x="10609263" y="3024188"/>
          <p14:tracePt t="58962" x="10644188" y="3036888"/>
          <p14:tracePt t="58978" x="10656888" y="3048000"/>
          <p14:tracePt t="59025" x="10656888" y="3060700"/>
          <p14:tracePt t="59041" x="10656888" y="3071813"/>
          <p14:tracePt t="59045" x="10633075" y="3084513"/>
          <p14:tracePt t="59061" x="10537825" y="3108325"/>
          <p14:tracePt t="59079" x="10371138" y="3143250"/>
          <p14:tracePt t="59095" x="10072688" y="3167063"/>
          <p14:tracePt t="59112" x="9823450" y="3227388"/>
          <p14:tracePt t="59112" x="9752013" y="3227388"/>
          <p14:tracePt t="59130" x="9477375" y="3251200"/>
          <p14:tracePt t="59146" x="9239250" y="3286125"/>
          <p14:tracePt t="59162" x="9037638" y="3298825"/>
          <p14:tracePt t="59179" x="8905875" y="3298825"/>
          <p14:tracePt t="59196" x="8775700" y="3298825"/>
          <p14:tracePt t="59212" x="8704263" y="3298825"/>
          <p14:tracePt t="59229" x="8620125" y="3298825"/>
          <p14:tracePt t="59246" x="8524875" y="3298825"/>
          <p14:tracePt t="59263" x="8405813" y="3298825"/>
          <p14:tracePt t="59279" x="8251825" y="3298825"/>
          <p14:tracePt t="59296" x="8072438" y="3322638"/>
          <p14:tracePt t="59313" x="7810500" y="3333750"/>
          <p14:tracePt t="59329" x="7585075" y="3370263"/>
          <p14:tracePt t="59346" x="7453313" y="3370263"/>
          <p14:tracePt t="59363" x="7262813" y="3370263"/>
          <p14:tracePt t="59380" x="7132638" y="3405188"/>
          <p14:tracePt t="59396" x="7048500" y="3405188"/>
          <p14:tracePt t="59396" x="7024688" y="3405188"/>
          <p14:tracePt t="59414" x="6977063" y="3417888"/>
          <p14:tracePt t="59430" x="6953250" y="3417888"/>
          <p14:tracePt t="59446" x="6905625" y="3441700"/>
          <p14:tracePt t="59463" x="6834188" y="3465513"/>
          <p14:tracePt t="59480" x="6751638" y="3476625"/>
          <p14:tracePt t="59497" x="6667500" y="3500438"/>
          <p14:tracePt t="59513" x="6608763" y="3536950"/>
          <p14:tracePt t="59530" x="6596063" y="3536950"/>
          <p14:tracePt t="59546" x="6572250" y="3548063"/>
          <p14:tracePt t="59564" x="6572250" y="3560763"/>
          <p14:tracePt t="59815" x="6561138" y="3560763"/>
          <p14:tracePt t="59843" x="6561138" y="3571875"/>
          <p14:tracePt t="59862" x="6619875" y="3584575"/>
          <p14:tracePt t="60269" x="6656388" y="3584575"/>
          <p14:tracePt t="60273" x="6727825" y="3584575"/>
          <p14:tracePt t="60282" x="6894513" y="3584575"/>
          <p14:tracePt t="60282" x="6929438" y="3584575"/>
          <p14:tracePt t="60299" x="7132638" y="3595688"/>
          <p14:tracePt t="60316" x="7334250" y="3595688"/>
          <p14:tracePt t="60333" x="7524750" y="3595688"/>
          <p14:tracePt t="60349" x="7751763" y="3595688"/>
          <p14:tracePt t="60366" x="7953375" y="3595688"/>
          <p14:tracePt t="60383" x="8132763" y="3595688"/>
          <p14:tracePt t="60399" x="8239125" y="3595688"/>
          <p14:tracePt t="60416" x="8347075" y="3595688"/>
          <p14:tracePt t="60433" x="8429625" y="3595688"/>
          <p14:tracePt t="60449" x="8524875" y="3595688"/>
          <p14:tracePt t="60466" x="8632825" y="3595688"/>
          <p14:tracePt t="60483" x="8728075" y="3595688"/>
          <p14:tracePt t="60500" x="8775700" y="3584575"/>
          <p14:tracePt t="60516" x="8810625" y="3584575"/>
          <p14:tracePt t="61425" x="8799513" y="3560763"/>
          <p14:tracePt t="61991" x="8775700" y="3560763"/>
          <p14:tracePt t="61995" x="8751888" y="3548063"/>
          <p14:tracePt t="62004" x="8691563" y="3524250"/>
          <p14:tracePt t="62021" x="8609013" y="3489325"/>
          <p14:tracePt t="62038" x="8524875" y="3465513"/>
          <p14:tracePt t="62054" x="8442325" y="3465513"/>
          <p14:tracePt t="62071" x="8394700" y="3441700"/>
          <p14:tracePt t="62088" x="8323263" y="3441700"/>
          <p14:tracePt t="62105" x="8191500" y="3441700"/>
          <p14:tracePt t="62121" x="8072438" y="3441700"/>
          <p14:tracePt t="62137" x="7977188" y="3441700"/>
          <p14:tracePt t="62155" x="7834313" y="3441700"/>
          <p14:tracePt t="62171" x="7715250" y="3441700"/>
          <p14:tracePt t="62188" x="7585075" y="3441700"/>
          <p14:tracePt t="62205" x="7418388" y="3441700"/>
          <p14:tracePt t="62222" x="7323138" y="3441700"/>
          <p14:tracePt t="62238" x="7251700" y="3441700"/>
          <p14:tracePt t="62255" x="7204075" y="3441700"/>
          <p14:tracePt t="62272" x="7191375" y="3441700"/>
          <p14:tracePt t="62288" x="7132638" y="3441700"/>
          <p14:tracePt t="62305" x="7096125" y="3441700"/>
          <p14:tracePt t="62322" x="7013575" y="3452813"/>
          <p14:tracePt t="62338" x="6905625" y="3489325"/>
          <p14:tracePt t="62355" x="6751638" y="3524250"/>
          <p14:tracePt t="62372" x="6513513" y="3560763"/>
          <p14:tracePt t="62389" x="6215063" y="3595688"/>
          <p14:tracePt t="62405" x="5965825" y="3595688"/>
          <p14:tracePt t="62422" x="5738813" y="3595688"/>
          <p14:tracePt t="62439" x="5500688" y="3595688"/>
          <p14:tracePt t="62456" x="5346700" y="3595688"/>
          <p14:tracePt t="62472" x="5167313" y="3595688"/>
          <p14:tracePt t="62472" x="5132388" y="3595688"/>
          <p14:tracePt t="62490" x="5024438" y="3595688"/>
          <p14:tracePt t="62506" x="4953000" y="3595688"/>
          <p14:tracePt t="62522" x="4941888" y="3595688"/>
          <p14:tracePt t="62539" x="4905375" y="3595688"/>
          <p14:tracePt t="62556" x="4905375" y="3584575"/>
          <p14:tracePt t="62723" x="4905375" y="3571875"/>
          <p14:tracePt t="62731" x="4905375" y="3536950"/>
          <p14:tracePt t="62740" x="4905375" y="3489325"/>
          <p14:tracePt t="62756" x="4918075" y="3465513"/>
          <p14:tracePt t="62773" x="4929188" y="3452813"/>
          <p14:tracePt t="62789" x="4941888" y="3441700"/>
          <p14:tracePt t="65441" x="4941888" y="3405188"/>
          <p14:tracePt t="65456" x="4941888" y="3394075"/>
          <p14:tracePt t="65459" x="4941888" y="3286125"/>
          <p14:tracePt t="65464" x="4833938" y="2857500"/>
          <p14:tracePt t="65482" x="4762500" y="2584450"/>
          <p14:tracePt t="65499" x="4727575" y="2370138"/>
          <p14:tracePt t="65515" x="4691063" y="2203450"/>
          <p14:tracePt t="65532" x="4679950" y="2095500"/>
          <p14:tracePt t="65548" x="4679950" y="2060575"/>
          <p14:tracePt t="65565" x="4679950" y="2036763"/>
          <p14:tracePt t="65582" x="4679950" y="2047875"/>
          <p14:tracePt t="65661" x="4679950" y="2071688"/>
          <p14:tracePt t="65665" x="4714875" y="2262188"/>
          <p14:tracePt t="65682" x="4822825" y="2441575"/>
          <p14:tracePt t="65699" x="4976813" y="2619375"/>
          <p14:tracePt t="65716" x="5275263" y="2762250"/>
          <p14:tracePt t="65732" x="5632450" y="2928938"/>
          <p14:tracePt t="65749" x="6013450" y="3084513"/>
          <p14:tracePt t="65766" x="6191250" y="3167063"/>
          <p14:tracePt t="65782" x="6286500" y="3203575"/>
          <p14:tracePt t="65799" x="6323013" y="3227388"/>
          <p14:tracePt t="65815" x="6334125" y="3238500"/>
          <p14:tracePt t="65835" x="6334125" y="3262313"/>
          <p14:tracePt t="65849" x="6299200" y="3275013"/>
          <p14:tracePt t="65866" x="6180138" y="3309938"/>
          <p14:tracePt t="65882" x="5942013" y="3394075"/>
          <p14:tracePt t="65899" x="5691188" y="3465513"/>
          <p14:tracePt t="65916" x="5286375" y="3536950"/>
          <p14:tracePt t="65933" x="4894263" y="3595688"/>
          <p14:tracePt t="65950" x="4548188" y="3643313"/>
          <p14:tracePt t="65966" x="4191000" y="3703638"/>
          <p14:tracePt t="65983" x="3762375" y="3762375"/>
          <p14:tracePt t="66000" x="3476625" y="3786188"/>
          <p14:tracePt t="66016" x="3203575" y="3833813"/>
          <p14:tracePt t="66033" x="3024188" y="3833813"/>
          <p14:tracePt t="66050" x="2905125" y="3857625"/>
          <p14:tracePt t="66066" x="2833688" y="3857625"/>
          <p14:tracePt t="66083" x="2798763" y="3857625"/>
          <p14:tracePt t="66100" x="2774950" y="3857625"/>
          <p14:tracePt t="66116" x="2751138" y="3857625"/>
          <p14:tracePt t="66133" x="2690813" y="3881438"/>
          <p14:tracePt t="66150" x="2667000" y="3905250"/>
          <p14:tracePt t="66167" x="2643188" y="3952875"/>
          <p14:tracePt t="66183" x="2632075" y="4000500"/>
          <p14:tracePt t="66200" x="2632075" y="4037013"/>
          <p14:tracePt t="66217" x="2619375" y="4071938"/>
          <p14:tracePt t="66234" x="2619375" y="4084638"/>
          <p14:tracePt t="66250" x="2619375" y="4108450"/>
          <p14:tracePt t="66267" x="2619375" y="4119563"/>
          <p14:tracePt t="66300" x="2619375" y="4143375"/>
          <p14:tracePt t="66319" x="2608263" y="4156075"/>
          <p14:tracePt t="66337" x="2595563" y="4156075"/>
          <p14:tracePt t="66447" x="2595563" y="4143375"/>
          <p14:tracePt t="66469" x="2595563" y="4132263"/>
          <p14:tracePt t="66477" x="2595563" y="4119563"/>
          <p14:tracePt t="66484" x="2595563" y="4108450"/>
          <p14:tracePt t="66501" x="2595563" y="4084638"/>
          <p14:tracePt t="66518" x="2608263" y="4013200"/>
          <p14:tracePt t="66534" x="2608263" y="3989388"/>
          <p14:tracePt t="66534" x="2608263" y="3965575"/>
          <p14:tracePt t="66551" x="2608263" y="3917950"/>
          <p14:tracePt t="66568" x="2608263" y="3881438"/>
          <p14:tracePt t="66585" x="2608263" y="3846513"/>
          <p14:tracePt t="66601" x="2608263" y="3798888"/>
          <p14:tracePt t="66618" x="2608263" y="3751263"/>
          <p14:tracePt t="66635" x="2608263" y="3690938"/>
          <p14:tracePt t="66651" x="2608263" y="3619500"/>
          <p14:tracePt t="66668" x="2608263" y="3513138"/>
          <p14:tracePt t="66685" x="2643188" y="3429000"/>
          <p14:tracePt t="66701" x="2679700" y="3357563"/>
          <p14:tracePt t="66718" x="2738438" y="3262313"/>
          <p14:tracePt t="66735" x="2774950" y="3190875"/>
          <p14:tracePt t="66752" x="2809875" y="3155950"/>
          <p14:tracePt t="66769" x="2822575" y="3132138"/>
          <p14:tracePt t="66769" x="2833688" y="3119438"/>
          <p14:tracePt t="66786" x="2833688" y="3108325"/>
          <p14:tracePt t="66897" x="2846388" y="3108325"/>
          <p14:tracePt t="66945" x="2857500" y="3108325"/>
          <p14:tracePt t="66949" x="2857500" y="3119438"/>
          <p14:tracePt t="66979" x="2870200" y="3119438"/>
          <p14:tracePt t="66999" x="2870200" y="3132138"/>
          <p14:tracePt t="67007" x="2857500" y="3143250"/>
          <p14:tracePt t="67031" x="2833688" y="3143250"/>
          <p14:tracePt t="67036" x="2774950" y="3167063"/>
          <p14:tracePt t="67053" x="2667000" y="3203575"/>
          <p14:tracePt t="67070" x="2560638" y="3238500"/>
          <p14:tracePt t="67086" x="2405063" y="3275013"/>
          <p14:tracePt t="67103" x="2190750" y="3322638"/>
          <p14:tracePt t="67120" x="2071688" y="3346450"/>
          <p14:tracePt t="67136" x="1928813" y="3346450"/>
          <p14:tracePt t="67153" x="1822450" y="3357563"/>
          <p14:tracePt t="67170" x="1774825" y="3370263"/>
          <p14:tracePt t="67186" x="1714500" y="3381375"/>
          <p14:tracePt t="67203" x="1655763" y="3394075"/>
          <p14:tracePt t="67220" x="1619250" y="3405188"/>
          <p14:tracePt t="67236" x="1584325" y="3417888"/>
          <p14:tracePt t="67254" x="1571625" y="3417888"/>
          <p14:tracePt t="67271" x="1560513" y="3417888"/>
          <p14:tracePt t="67287" x="1547813" y="3429000"/>
          <p14:tracePt t="67304" x="1524000" y="3417888"/>
          <p14:tracePt t="67320" x="1512888" y="3394075"/>
          <p14:tracePt t="67336" x="1512888" y="3381375"/>
          <p14:tracePt t="67373" x="1512888" y="3370263"/>
          <p14:tracePt t="67397" x="1512888" y="3357563"/>
          <p14:tracePt t="67419" x="1524000" y="3346450"/>
          <p14:tracePt t="67435" x="1536700" y="3333750"/>
          <p14:tracePt t="67443" x="1560513" y="3309938"/>
          <p14:tracePt t="67454" x="1631950" y="3286125"/>
          <p14:tracePt t="67471" x="1727200" y="3251200"/>
          <p14:tracePt t="67488" x="1809750" y="3227388"/>
          <p14:tracePt t="67504" x="1893888" y="3227388"/>
          <p14:tracePt t="67521" x="2024063" y="3203575"/>
          <p14:tracePt t="67538" x="2060575" y="3203575"/>
          <p14:tracePt t="67554" x="2095500" y="3203575"/>
          <p14:tracePt t="67554" x="2108200" y="3203575"/>
          <p14:tracePt t="67571" x="2119313" y="3203575"/>
          <p14:tracePt t="67591" x="2108200" y="3203575"/>
          <p14:tracePt t="68363" x="2071688" y="3203575"/>
          <p14:tracePt t="68371" x="2036763" y="3203575"/>
          <p14:tracePt t="68375" x="1952625" y="3203575"/>
          <p14:tracePt t="68389" x="1905000" y="3203575"/>
          <p14:tracePt t="68407" x="1893888" y="3203575"/>
          <p14:tracePt t="69676" x="1881188" y="3203575"/>
          <p14:tracePt t="72112" x="1881188" y="3227388"/>
          <p14:tracePt t="72793" x="1870075" y="3227388"/>
          <p14:tracePt t="72805" x="1857375" y="3227388"/>
          <p14:tracePt t="72825" x="1870075" y="3227388"/>
          <p14:tracePt t="72867" x="1881188" y="3227388"/>
          <p14:tracePt t="72879" x="1870075" y="3238500"/>
          <p14:tracePt t="72887" x="1870075" y="3251200"/>
          <p14:tracePt t="72904" x="1870075" y="3275013"/>
          <p14:tracePt t="72920" x="1857375" y="3309938"/>
          <p14:tracePt t="72920" x="1846263" y="3298825"/>
          <p14:tracePt t="72938" x="1833563" y="3298825"/>
          <p14:tracePt t="72961" x="1822450" y="3298825"/>
          <p14:tracePt t="72970" x="1809750" y="3298825"/>
          <p14:tracePt t="73878" x="1809750" y="3322638"/>
          <p14:tracePt t="73931" x="1809750" y="3333750"/>
          <p14:tracePt t="73935" x="1822450" y="3333750"/>
          <p14:tracePt t="73940" x="1822450" y="3357563"/>
          <p14:tracePt t="73957" x="1822450" y="3370263"/>
          <p14:tracePt t="74909" x="1822450" y="3357563"/>
          <p14:tracePt t="75351" x="1822450" y="3346450"/>
          <p14:tracePt t="87614" x="1822450" y="3333750"/>
          <p14:tracePt t="88325" x="1833563" y="3333750"/>
          <p14:tracePt t="88329" x="1846263" y="3333750"/>
          <p14:tracePt t="88334" x="1952625" y="3309938"/>
          <p14:tracePt t="88350" x="2012950" y="3286125"/>
          <p14:tracePt t="88367" x="2060575" y="3275013"/>
          <p14:tracePt t="88383" x="2084388" y="3262313"/>
          <p14:tracePt t="88400" x="2095500" y="3251200"/>
          <p14:tracePt t="89300" x="2108200" y="3251200"/>
          <p14:tracePt t="92035" x="2119313" y="3251200"/>
          <p14:tracePt t="92243" x="2132013" y="3262313"/>
          <p14:tracePt t="92247" x="2155825" y="3275013"/>
          <p14:tracePt t="92262" x="2166938" y="3275013"/>
          <p14:tracePt t="92279" x="2179638" y="3275013"/>
          <p14:tracePt t="92543" x="2190750" y="3275013"/>
          <p14:tracePt t="92547" x="2214563" y="3298825"/>
          <p14:tracePt t="92547" x="2227263" y="3298825"/>
          <p14:tracePt t="92563" x="2286000" y="3298825"/>
          <p14:tracePt t="92579" x="2357438" y="3298825"/>
          <p14:tracePt t="92596" x="2560638" y="3298825"/>
          <p14:tracePt t="92614" x="2786063" y="3298825"/>
          <p14:tracePt t="92630" x="3036888" y="3309938"/>
          <p14:tracePt t="92646" x="3346450" y="3357563"/>
          <p14:tracePt t="92646" x="3405188" y="3370263"/>
          <p14:tracePt t="92663" x="3798888" y="3429000"/>
          <p14:tracePt t="92680" x="4191000" y="3500438"/>
          <p14:tracePt t="92696" x="4703763" y="3524250"/>
          <p14:tracePt t="92713" x="5275263" y="3571875"/>
          <p14:tracePt t="92730" x="5738813" y="3595688"/>
          <p14:tracePt t="92746" x="6262688" y="3619500"/>
          <p14:tracePt t="92763" x="6680200" y="3632200"/>
          <p14:tracePt t="92780" x="7024688" y="3632200"/>
          <p14:tracePt t="92797" x="7370763" y="3643313"/>
          <p14:tracePt t="92813" x="7608888" y="3643313"/>
          <p14:tracePt t="92830" x="7870825" y="3643313"/>
          <p14:tracePt t="92830" x="7905750" y="3643313"/>
          <p14:tracePt t="92847" x="8061325" y="3632200"/>
          <p14:tracePt t="92863" x="8108950" y="3632200"/>
          <p14:tracePt t="92881" x="8204200" y="3608388"/>
          <p14:tracePt t="92897" x="8251825" y="3584575"/>
          <p14:tracePt t="92914" x="8334375" y="3548063"/>
          <p14:tracePt t="92930" x="8453438" y="3524250"/>
          <p14:tracePt t="92947" x="8561388" y="3476625"/>
          <p14:tracePt t="92964" x="8667750" y="3441700"/>
          <p14:tracePt t="92980" x="8823325" y="3381375"/>
          <p14:tracePt t="92998" x="9109075" y="3309938"/>
          <p14:tracePt t="93014" x="9263063" y="3262313"/>
          <p14:tracePt t="93031" x="9418638" y="3203575"/>
          <p14:tracePt t="93047" x="9572625" y="3167063"/>
          <p14:tracePt t="93064" x="9691688" y="3132138"/>
          <p14:tracePt t="93082" x="9728200" y="3108325"/>
          <p14:tracePt t="93098" x="9739313" y="3095625"/>
          <p14:tracePt t="93114" x="9739313" y="3084513"/>
          <p14:tracePt t="93131" x="9739313" y="3036888"/>
          <p14:tracePt t="93148" x="9715500" y="2989263"/>
          <p14:tracePt t="93164" x="9691688" y="2965450"/>
          <p14:tracePt t="93181" x="9644063" y="2928938"/>
          <p14:tracePt t="93198" x="9609138" y="2894013"/>
          <p14:tracePt t="93214" x="9572625" y="2857500"/>
          <p14:tracePt t="93231" x="9537700" y="2833688"/>
          <p14:tracePt t="93248" x="9525000" y="2822575"/>
          <p14:tracePt t="93265" x="9513888" y="2809875"/>
          <p14:tracePt t="93282" x="9513888" y="2774950"/>
          <p14:tracePt t="93298" x="9501188" y="2751138"/>
          <p14:tracePt t="93315" x="9501188" y="2738438"/>
          <p14:tracePt t="93332" x="9501188" y="2727325"/>
          <p14:tracePt t="93348" x="9501188" y="2714625"/>
          <p14:tracePt t="93365" x="9513888" y="2714625"/>
          <p14:tracePt t="93629" x="9525000" y="2714625"/>
          <p14:tracePt t="93633" x="9585325" y="2714625"/>
          <p14:tracePt t="93649" x="9667875" y="2714625"/>
          <p14:tracePt t="93666" x="9775825" y="2714625"/>
          <p14:tracePt t="93666" x="9799638" y="2714625"/>
          <p14:tracePt t="93683" x="9918700" y="2714625"/>
          <p14:tracePt t="93699" x="9990138" y="2714625"/>
          <p14:tracePt t="93716" x="10048875" y="2703513"/>
          <p14:tracePt t="93733" x="10085388" y="2703513"/>
          <p14:tracePt t="93749" x="10096500" y="2690813"/>
          <p14:tracePt t="93807" x="10109200" y="2690813"/>
          <p14:tracePt t="94105" x="10144125" y="2690813"/>
          <p14:tracePt t="94109" x="10180638" y="2690813"/>
          <p14:tracePt t="94117" x="10263188" y="2690813"/>
          <p14:tracePt t="94134" x="10347325" y="2690813"/>
          <p14:tracePt t="94151" x="10514013" y="2690813"/>
          <p14:tracePt t="94167" x="10620375" y="2690813"/>
          <p14:tracePt t="94184" x="10704513" y="2690813"/>
          <p14:tracePt t="94201" x="10739438" y="2690813"/>
          <p14:tracePt t="95098" x="10728325" y="2690813"/>
          <p14:tracePt t="95171" x="10668000" y="2714625"/>
          <p14:tracePt t="95175" x="10477500" y="2786063"/>
          <p14:tracePt t="95187" x="10167938" y="2846388"/>
          <p14:tracePt t="95204" x="9810750" y="2941638"/>
          <p14:tracePt t="95204" x="9728200" y="2965450"/>
          <p14:tracePt t="95221" x="9323388" y="3071813"/>
          <p14:tracePt t="95238" x="8929688" y="3179763"/>
          <p14:tracePt t="95254" x="8548688" y="3238500"/>
          <p14:tracePt t="95254" x="8453438" y="3251200"/>
          <p14:tracePt t="95271" x="8096250" y="3286125"/>
          <p14:tracePt t="95288" x="7704138" y="3322638"/>
          <p14:tracePt t="95304" x="7323138" y="3322638"/>
          <p14:tracePt t="95321" x="6942138" y="3322638"/>
          <p14:tracePt t="95338" x="6537325" y="3346450"/>
          <p14:tracePt t="95354" x="6203950" y="3346450"/>
          <p14:tracePt t="95371" x="5929313" y="3346450"/>
          <p14:tracePt t="95388" x="5751513" y="3333750"/>
          <p14:tracePt t="95404" x="5500688" y="3275013"/>
          <p14:tracePt t="95421" x="5322888" y="3251200"/>
          <p14:tracePt t="95438" x="5214938" y="3238500"/>
          <p14:tracePt t="95455" x="5143500" y="3238500"/>
          <p14:tracePt t="95472" x="5060950" y="3238500"/>
          <p14:tracePt t="95472" x="5048250" y="3238500"/>
          <p14:tracePt t="95490" x="4989513" y="3238500"/>
          <p14:tracePt t="95505" x="4941888" y="3251200"/>
          <p14:tracePt t="95521" x="4905375" y="3275013"/>
          <p14:tracePt t="95537" x="4894263" y="3286125"/>
          <p14:tracePt t="95554" x="4894263" y="3298825"/>
          <p14:tracePt t="96355" x="4905375" y="3309938"/>
          <p14:tracePt t="96365" x="4929188" y="3322638"/>
          <p14:tracePt t="96374" x="5013325" y="3333750"/>
          <p14:tracePt t="96374" x="5037138" y="3333750"/>
          <p14:tracePt t="96391" x="5132388" y="3333750"/>
          <p14:tracePt t="96407" x="5238750" y="3333750"/>
          <p14:tracePt t="96424" x="5441950" y="3333750"/>
          <p14:tracePt t="96424" x="5476875" y="3333750"/>
          <p14:tracePt t="96441" x="5608638" y="3346450"/>
          <p14:tracePt t="96458" x="5762625" y="3370263"/>
          <p14:tracePt t="96474" x="5929313" y="3394075"/>
          <p14:tracePt t="96492" x="6096000" y="3405188"/>
          <p14:tracePt t="96508" x="6251575" y="3417888"/>
          <p14:tracePt t="96525" x="6310313" y="3417888"/>
          <p14:tracePt t="96541" x="6346825" y="3417888"/>
          <p14:tracePt t="96557" x="6346825" y="3429000"/>
          <p14:tracePt t="96574" x="6346825" y="3417888"/>
          <p14:tracePt t="96943" x="6346825" y="3405188"/>
          <p14:tracePt t="96959" x="6346825" y="3394075"/>
          <p14:tracePt t="96983" x="6346825" y="3381375"/>
          <p14:tracePt t="97001" x="6357938" y="3370263"/>
          <p14:tracePt t="97387" x="6418263" y="3346450"/>
          <p14:tracePt t="97391" x="6429375" y="3346450"/>
          <p14:tracePt t="97395" x="6465888" y="3346450"/>
          <p14:tracePt t="97411" x="6513513" y="3333750"/>
          <p14:tracePt t="97427" x="6537325" y="3322638"/>
          <p14:tracePt t="97444" x="6537325" y="3309938"/>
          <p14:tracePt t="97967" x="6548438" y="3309938"/>
          <p14:tracePt t="97973" x="6561138" y="3309938"/>
          <p14:tracePt t="97981" x="6596063" y="3309938"/>
          <p14:tracePt t="97996" x="6608763" y="3309938"/>
          <p14:tracePt t="98012" x="6704013" y="3309938"/>
          <p14:tracePt t="98029" x="6762750" y="3309938"/>
          <p14:tracePt t="98046" x="6834188" y="3333750"/>
          <p14:tracePt t="98062" x="6870700" y="3333750"/>
          <p14:tracePt t="98079" x="6918325" y="3333750"/>
          <p14:tracePt t="98096" x="6953250" y="3333750"/>
          <p14:tracePt t="98113" x="7000875" y="3333750"/>
          <p14:tracePt t="98129" x="7061200" y="3333750"/>
          <p14:tracePt t="98146" x="7132638" y="3333750"/>
          <p14:tracePt t="98146" x="7143750" y="3333750"/>
          <p14:tracePt t="98163" x="7227888" y="3333750"/>
          <p14:tracePt t="98179" x="7323138" y="3333750"/>
          <p14:tracePt t="98196" x="7466013" y="3333750"/>
          <p14:tracePt t="98213" x="7585075" y="3357563"/>
          <p14:tracePt t="98230" x="7691438" y="3357563"/>
          <p14:tracePt t="98246" x="7799388" y="3357563"/>
          <p14:tracePt t="98263" x="7918450" y="3357563"/>
          <p14:tracePt t="98280" x="8085138" y="3357563"/>
          <p14:tracePt t="98296" x="8180388" y="3357563"/>
          <p14:tracePt t="98313" x="8323263" y="3357563"/>
          <p14:tracePt t="98330" x="8429625" y="3357563"/>
          <p14:tracePt t="98330" x="8453438" y="3357563"/>
          <p14:tracePt t="98347" x="8548688" y="3357563"/>
          <p14:tracePt t="98363" x="8643938" y="3357563"/>
          <p14:tracePt t="98380" x="8751888" y="3357563"/>
          <p14:tracePt t="98397" x="8823325" y="3357563"/>
          <p14:tracePt t="98413" x="8882063" y="3357563"/>
          <p14:tracePt t="98430" x="8894763" y="3357563"/>
          <p14:tracePt t="98447" x="8918575" y="3357563"/>
          <p14:tracePt t="98463" x="8929688" y="3357563"/>
          <p14:tracePt t="99363" x="8942388" y="3357563"/>
          <p14:tracePt t="99371" x="8990013" y="3357563"/>
          <p14:tracePt t="99383" x="9085263" y="3357563"/>
          <p14:tracePt t="99400" x="9215438" y="3333750"/>
          <p14:tracePt t="99416" x="9358313" y="3322638"/>
          <p14:tracePt t="99433" x="9405938" y="3298825"/>
          <p14:tracePt t="99450" x="9418638" y="3275013"/>
          <p14:tracePt t="99467" x="9453563" y="3262313"/>
          <p14:tracePt t="99483" x="9466263" y="3262313"/>
          <p14:tracePt t="99500" x="9477375" y="3251200"/>
          <p14:tracePt t="99519" x="9490075" y="3251200"/>
          <p14:tracePt t="99675" x="9513888" y="3251200"/>
          <p14:tracePt t="99679" x="9525000" y="3238500"/>
          <p14:tracePt t="99683" x="9585325" y="3214688"/>
          <p14:tracePt t="99700" x="9680575" y="3179763"/>
          <p14:tracePt t="99717" x="9775825" y="3179763"/>
          <p14:tracePt t="99734" x="9871075" y="3167063"/>
          <p14:tracePt t="99751" x="10001250" y="3155950"/>
          <p14:tracePt t="99768" x="10109200" y="3155950"/>
          <p14:tracePt t="99784" x="10191750" y="3155950"/>
          <p14:tracePt t="99801" x="10287000" y="3155950"/>
          <p14:tracePt t="99818" x="10514013" y="3132138"/>
          <p14:tracePt t="99834" x="10691813" y="3108325"/>
          <p14:tracePt t="99851" x="10810875" y="3108325"/>
          <p14:tracePt t="99868" x="10929938" y="3084513"/>
          <p14:tracePt t="99884" x="11072813" y="3084513"/>
          <p14:tracePt t="99901" x="11156950" y="3084513"/>
          <p14:tracePt t="99918" x="11239500" y="3084513"/>
          <p14:tracePt t="99918" x="11252200" y="3084513"/>
          <p14:tracePt t="99935" x="11276013" y="3084513"/>
          <p14:tracePt t="99951" x="11334750" y="3084513"/>
          <p14:tracePt t="99968" x="11347450" y="3084513"/>
          <p14:tracePt t="100021" x="11358563" y="3084513"/>
          <p14:tracePt t="100029" x="11358563" y="3071813"/>
          <p14:tracePt t="100191" x="11371263" y="3060700"/>
          <p14:tracePt t="100231" x="11371263" y="3048000"/>
          <p14:tracePt t="100383" x="11358563" y="3048000"/>
          <p14:tracePt t="100791" x="11323638" y="3060700"/>
          <p14:tracePt t="100795" x="11310938" y="3060700"/>
          <p14:tracePt t="100804" x="11252200" y="3084513"/>
          <p14:tracePt t="100804" x="11204575" y="3095625"/>
          <p14:tracePt t="100821" x="11049000" y="3143250"/>
          <p14:tracePt t="100837" x="10739438" y="3190875"/>
          <p14:tracePt t="100854" x="10252075" y="3275013"/>
          <p14:tracePt t="100871" x="9823450" y="3333750"/>
          <p14:tracePt t="100888" x="9371013" y="3381375"/>
          <p14:tracePt t="100904" x="8823325" y="3429000"/>
          <p14:tracePt t="100921" x="8275638" y="3441700"/>
          <p14:tracePt t="100938" x="7596188" y="3489325"/>
          <p14:tracePt t="100954" x="7119938" y="3548063"/>
          <p14:tracePt t="100971" x="6608763" y="3571875"/>
          <p14:tracePt t="100988" x="6251575" y="3608388"/>
          <p14:tracePt t="100988" x="6167438" y="3619500"/>
          <p14:tracePt t="101005" x="5953125" y="3656013"/>
          <p14:tracePt t="101021" x="5775325" y="3679825"/>
          <p14:tracePt t="101038" x="5632450" y="3690938"/>
          <p14:tracePt t="101038" x="5608638" y="3690938"/>
          <p14:tracePt t="101055" x="5537200" y="3703638"/>
          <p14:tracePt t="101071" x="5500688" y="3714750"/>
          <p14:tracePt t="101088" x="5476875" y="3714750"/>
          <p14:tracePt t="101105" x="5465763" y="3714750"/>
          <p14:tracePt t="101121" x="5453063" y="3714750"/>
          <p14:tracePt t="101153" x="5441950" y="3714750"/>
          <p14:tracePt t="101167" x="5453063" y="3714750"/>
          <p14:tracePt t="101393" x="5476875" y="3703638"/>
          <p14:tracePt t="101397" x="5489575" y="3703638"/>
          <p14:tracePt t="101406" x="5561013" y="3703638"/>
          <p14:tracePt t="101423" x="5632450" y="3703638"/>
          <p14:tracePt t="101439" x="5762625" y="3703638"/>
          <p14:tracePt t="101456" x="5857875" y="3703638"/>
          <p14:tracePt t="101473" x="5929313" y="3703638"/>
          <p14:tracePt t="101490" x="6013450" y="3703638"/>
          <p14:tracePt t="101506" x="6072188" y="3703638"/>
          <p14:tracePt t="101523" x="6108700" y="3703638"/>
          <p14:tracePt t="101539" x="6143625" y="3703638"/>
          <p14:tracePt t="101556" x="6191250" y="3714750"/>
          <p14:tracePt t="101573" x="6251575" y="3714750"/>
          <p14:tracePt t="101590" x="6299200" y="3727450"/>
          <p14:tracePt t="101606" x="6381750" y="3738563"/>
          <p14:tracePt t="101623" x="6442075" y="3738563"/>
          <p14:tracePt t="101640" x="6477000" y="3738563"/>
          <p14:tracePt t="101656" x="6500813" y="3738563"/>
          <p14:tracePt t="101673" x="6524625" y="3738563"/>
          <p14:tracePt t="101690" x="6537325" y="3738563"/>
          <p14:tracePt t="101775" x="6548438" y="3738563"/>
          <p14:tracePt t="101795" x="6561138" y="3738563"/>
          <p14:tracePt t="101803" x="6572250" y="3738563"/>
          <p14:tracePt t="101806" x="6608763" y="3738563"/>
          <p14:tracePt t="101824" x="6656388" y="3738563"/>
          <p14:tracePt t="101840" x="6704013" y="3738563"/>
          <p14:tracePt t="101857" x="6738938" y="3738563"/>
          <p14:tracePt t="101874" x="6775450" y="3738563"/>
          <p14:tracePt t="101874" x="6799263" y="3738563"/>
          <p14:tracePt t="101891" x="6834188" y="3738563"/>
          <p14:tracePt t="101907" x="6870700" y="3738563"/>
          <p14:tracePt t="101924" x="6881813" y="3738563"/>
          <p14:tracePt t="101940" x="6894513" y="3738563"/>
          <p14:tracePt t="102247" x="6905625" y="3727450"/>
          <p14:tracePt t="102823" x="6929438" y="3727450"/>
          <p14:tracePt t="102827" x="7024688" y="3727450"/>
          <p14:tracePt t="102843" x="7180263" y="3727450"/>
          <p14:tracePt t="102859" x="7275513" y="3690938"/>
          <p14:tracePt t="102877" x="7442200" y="3667125"/>
          <p14:tracePt t="102894" x="7537450" y="3643313"/>
          <p14:tracePt t="102910" x="7608888" y="3632200"/>
          <p14:tracePt t="102927" x="7656513" y="3632200"/>
          <p14:tracePt t="102944" x="7704138" y="3632200"/>
          <p14:tracePt t="102960" x="7762875" y="3632200"/>
          <p14:tracePt t="102977" x="7799388" y="3632200"/>
          <p14:tracePt t="102994" x="7834313" y="3632200"/>
          <p14:tracePt t="103011" x="7870825" y="3632200"/>
          <p14:tracePt t="103027" x="7942263" y="3632200"/>
          <p14:tracePt t="103044" x="8001000" y="3632200"/>
          <p14:tracePt t="103044" x="8024813" y="3632200"/>
          <p14:tracePt t="103061" x="8085138" y="3632200"/>
          <p14:tracePt t="103077" x="8120063" y="3632200"/>
          <p14:tracePt t="103094" x="8167688" y="3632200"/>
          <p14:tracePt t="103111" x="8180388" y="3632200"/>
          <p14:tracePt t="103241" x="8191500" y="3632200"/>
          <p14:tracePt t="103489" x="8204200" y="3632200"/>
          <p14:tracePt t="103493" x="8215313" y="3632200"/>
          <p14:tracePt t="103497" x="8275638" y="3632200"/>
          <p14:tracePt t="103512" x="8405813" y="3632200"/>
          <p14:tracePt t="103529" x="8513763" y="3632200"/>
          <p14:tracePt t="103546" x="8632825" y="3632200"/>
          <p14:tracePt t="103562" x="8786813" y="3584575"/>
          <p14:tracePt t="103579" x="8810625" y="3584575"/>
          <p14:tracePt t="103596" x="8858250" y="3584575"/>
          <p14:tracePt t="103613" x="8882063" y="3584575"/>
          <p14:tracePt t="103630" x="8894763" y="3595688"/>
          <p14:tracePt t="103646" x="8894763" y="3608388"/>
          <p14:tracePt t="104197" x="8918575" y="3619500"/>
          <p14:tracePt t="104203" x="8942388" y="3632200"/>
          <p14:tracePt t="104214" x="9013825" y="3632200"/>
          <p14:tracePt t="104231" x="9061450" y="3632200"/>
          <p14:tracePt t="104247" x="9120188" y="3632200"/>
          <p14:tracePt t="104264" x="9215438" y="3632200"/>
          <p14:tracePt t="104282" x="9275763" y="3632200"/>
          <p14:tracePt t="104298" x="9347200" y="3632200"/>
          <p14:tracePt t="104315" x="9442450" y="3643313"/>
          <p14:tracePt t="104332" x="9525000" y="3643313"/>
          <p14:tracePt t="104348" x="9680575" y="3643313"/>
          <p14:tracePt t="104365" x="9858375" y="3643313"/>
          <p14:tracePt t="104381" x="10013950" y="3656013"/>
          <p14:tracePt t="104398" x="10167938" y="3690938"/>
          <p14:tracePt t="104414" x="10275888" y="3690938"/>
          <p14:tracePt t="104431" x="10371138" y="3714750"/>
          <p14:tracePt t="104448" x="10418763" y="3714750"/>
          <p14:tracePt t="104464" x="10442575" y="3714750"/>
          <p14:tracePt t="104481" x="10466388" y="3727450"/>
          <p14:tracePt t="104497" x="10490200" y="3738563"/>
          <p14:tracePt t="104514" x="10525125" y="3751263"/>
          <p14:tracePt t="104531" x="10548938" y="3762375"/>
          <p14:tracePt t="104548" x="10609263" y="3762375"/>
          <p14:tracePt t="104564" x="10680700" y="3775075"/>
          <p14:tracePt t="104581" x="10739438" y="3775075"/>
          <p14:tracePt t="104581" x="10763250" y="3775075"/>
          <p14:tracePt t="104598" x="10834688" y="3775075"/>
          <p14:tracePt t="104614" x="10929938" y="3775075"/>
          <p14:tracePt t="104631" x="11025188" y="3775075"/>
          <p14:tracePt t="104648" x="11156950" y="3775075"/>
          <p14:tracePt t="104665" x="11239500" y="3775075"/>
          <p14:tracePt t="104681" x="11299825" y="3798888"/>
          <p14:tracePt t="104698" x="11395075" y="3833813"/>
          <p14:tracePt t="104715" x="11477625" y="3846513"/>
          <p14:tracePt t="104732" x="11549063" y="3857625"/>
          <p14:tracePt t="104748" x="11572875" y="3870325"/>
          <p14:tracePt t="104765" x="11572875" y="3881438"/>
          <p14:tracePt t="104922" x="11572875" y="3894138"/>
          <p14:tracePt t="104926" x="11572875" y="3905250"/>
          <p14:tracePt t="104936" x="11572875" y="3929063"/>
          <p14:tracePt t="104949" x="11572875" y="3965575"/>
          <p14:tracePt t="104966" x="11572875" y="3989388"/>
          <p14:tracePt t="104982" x="11572875" y="4013200"/>
          <p14:tracePt t="104999" x="11572875" y="4024313"/>
          <p14:tracePt t="105022" x="11572875" y="4037013"/>
          <p14:tracePt t="105032" x="11561763" y="4048125"/>
          <p14:tracePt t="105058" x="11549063" y="4048125"/>
          <p14:tracePt t="105065" x="11466513" y="4048125"/>
          <p14:tracePt t="105083" x="11347450" y="4048125"/>
          <p14:tracePt t="105099" x="11061700" y="4048125"/>
          <p14:tracePt t="105116" x="10799763" y="4048125"/>
          <p14:tracePt t="105133" x="10525125" y="4048125"/>
          <p14:tracePt t="105149" x="10156825" y="4048125"/>
          <p14:tracePt t="105166" x="9871075" y="4048125"/>
          <p14:tracePt t="105183" x="9572625" y="4095750"/>
          <p14:tracePt t="105199" x="9310688" y="4095750"/>
          <p14:tracePt t="105216" x="9144000" y="4095750"/>
          <p14:tracePt t="105233" x="9037638" y="4095750"/>
          <p14:tracePt t="105250" x="8977313" y="4095750"/>
          <p14:tracePt t="105267" x="8918575" y="4095750"/>
          <p14:tracePt t="105283" x="8870950" y="4095750"/>
          <p14:tracePt t="105300" x="8847138" y="4095750"/>
          <p14:tracePt t="105316" x="8834438" y="4095750"/>
          <p14:tracePt t="105333" x="8823325" y="4095750"/>
          <p14:tracePt t="105350" x="8799513" y="4095750"/>
          <p14:tracePt t="105380" x="8799513" y="4084638"/>
          <p14:tracePt t="105594" x="8799513" y="4071938"/>
          <p14:tracePt t="105614" x="8799513" y="4060825"/>
          <p14:tracePt t="105646" x="8786813" y="4060825"/>
          <p14:tracePt t="105728" x="8763000" y="4060825"/>
          <p14:tracePt t="105734" x="8739188" y="4024313"/>
          <p14:tracePt t="105738" x="8728075" y="4000500"/>
          <p14:tracePt t="105751" x="8643938" y="3952875"/>
          <p14:tracePt t="105768" x="8501063" y="3894138"/>
          <p14:tracePt t="105785" x="8323263" y="3810000"/>
          <p14:tracePt t="105801" x="8143875" y="3738563"/>
          <p14:tracePt t="105818" x="7953375" y="3656013"/>
          <p14:tracePt t="105835" x="7799388" y="3584575"/>
          <p14:tracePt t="105835" x="7751763" y="3571875"/>
          <p14:tracePt t="105852" x="7656513" y="3536950"/>
          <p14:tracePt t="105868" x="7585075" y="3524250"/>
          <p14:tracePt t="105885" x="7477125" y="3500438"/>
          <p14:tracePt t="105902" x="7346950" y="3489325"/>
          <p14:tracePt t="105919" x="7299325" y="3465513"/>
          <p14:tracePt t="105935" x="7239000" y="3452813"/>
          <p14:tracePt t="105951" x="7143750" y="3429000"/>
          <p14:tracePt t="105968" x="7085013" y="3429000"/>
          <p14:tracePt t="105985" x="7048500" y="3417888"/>
          <p14:tracePt t="106002" x="6965950" y="3417888"/>
          <p14:tracePt t="106019" x="6918325" y="3394075"/>
          <p14:tracePt t="106035" x="6894513" y="3394075"/>
          <p14:tracePt t="106052" x="6870700" y="3370263"/>
          <p14:tracePt t="106069" x="6834188" y="3346450"/>
          <p14:tracePt t="106085" x="6810375" y="3333750"/>
          <p14:tracePt t="106102" x="6786563" y="3309938"/>
          <p14:tracePt t="106119" x="6775450" y="3286125"/>
          <p14:tracePt t="106136" x="6775450" y="3262313"/>
          <p14:tracePt t="291660" x="6762750" y="3262313"/>
          <p14:tracePt t="291691" x="6751638" y="3298825"/>
          <p14:tracePt t="291698" x="6704013" y="3394075"/>
          <p14:tracePt t="291698" x="6680200" y="3441700"/>
          <p14:tracePt t="291711" x="6584950" y="3679825"/>
          <p14:tracePt t="291727" x="6500813" y="3941763"/>
          <p14:tracePt t="291743" x="6418263" y="4203700"/>
          <p14:tracePt t="291760" x="6346825" y="4394200"/>
          <p14:tracePt t="291777" x="6275388" y="4572000"/>
          <p14:tracePt t="291793" x="6132513" y="4751388"/>
          <p14:tracePt t="291810" x="6000750" y="4881563"/>
          <p14:tracePt t="291827" x="5810250" y="4989513"/>
          <p14:tracePt t="291843" x="5608638" y="5072063"/>
          <p14:tracePt t="291861" x="5322888" y="5156200"/>
          <p14:tracePt t="291877" x="5048250" y="5214938"/>
          <p14:tracePt t="291894" x="4833938" y="5227638"/>
          <p14:tracePt t="291910" x="4667250" y="5238750"/>
          <p14:tracePt t="291927" x="4584700" y="5214938"/>
          <p14:tracePt t="291944" x="4560888" y="5214938"/>
          <p14:tracePt t="291960" x="4500563" y="5227638"/>
          <p14:tracePt t="291977" x="4441825" y="5251450"/>
          <p14:tracePt t="291995" x="4381500" y="5286375"/>
          <p14:tracePt t="292011" x="4286250" y="5334000"/>
          <p14:tracePt t="292027" x="4132263" y="5405438"/>
          <p14:tracePt t="292044" x="3894138" y="5465763"/>
          <p14:tracePt t="292061" x="3762375" y="5524500"/>
          <p14:tracePt t="292078" x="3656013" y="5561013"/>
          <p14:tracePt t="292094" x="3595688" y="5595938"/>
          <p14:tracePt t="292111" x="3560763" y="5619750"/>
          <p14:tracePt t="292128" x="3500438" y="5667375"/>
          <p14:tracePt t="292144" x="3452813" y="5715000"/>
          <p14:tracePt t="292162" x="3429000" y="5751513"/>
          <p14:tracePt t="292178" x="3417888" y="5762625"/>
          <p14:tracePt t="292438" x="3429000" y="5762625"/>
          <p14:tracePt t="292460" x="3441700" y="5762625"/>
          <p14:tracePt t="292464" x="3500438" y="5738813"/>
          <p14:tracePt t="292479" x="3608388" y="5691188"/>
          <p14:tracePt t="292479" x="3632200" y="5667375"/>
          <p14:tracePt t="292497" x="3727450" y="5608638"/>
          <p14:tracePt t="292513" x="3786188" y="5572125"/>
          <p14:tracePt t="292529" x="3833813" y="5524500"/>
          <p14:tracePt t="292546" x="3881438" y="5453063"/>
          <p14:tracePt t="292563" x="3917950" y="5394325"/>
          <p14:tracePt t="292579" x="3929063" y="5357813"/>
          <p14:tracePt t="292579" x="3929063" y="5346700"/>
          <p14:tracePt t="292596" x="3941763" y="5322888"/>
          <p14:tracePt t="292612" x="3952875" y="5286375"/>
          <p14:tracePt t="292629" x="3952875" y="5275263"/>
          <p14:tracePt t="292648" x="3952875" y="5238750"/>
          <p14:tracePt t="292663" x="3976688" y="5180013"/>
          <p14:tracePt t="292679" x="3989388" y="5108575"/>
          <p14:tracePt t="292696" x="4000500" y="5048250"/>
          <p14:tracePt t="292713" x="4024313" y="5000625"/>
          <p14:tracePt t="292730" x="4024313" y="4953000"/>
          <p14:tracePt t="292746" x="4024313" y="4929188"/>
          <p14:tracePt t="292763" x="4037013" y="4918075"/>
          <p14:tracePt t="292850" x="4048125" y="4918075"/>
          <p14:tracePt t="292884" x="4060825" y="4918075"/>
          <p14:tracePt t="292912" x="4071938" y="4918075"/>
          <p14:tracePt t="292936" x="4084638" y="4918075"/>
          <p14:tracePt t="292948" x="4095750" y="4918075"/>
          <p14:tracePt t="292950" x="4108450" y="4918075"/>
          <p14:tracePt t="292963" x="4108450" y="4929188"/>
          <p14:tracePt t="292980" x="4132263" y="4965700"/>
          <p14:tracePt t="292997" x="4156075" y="5037138"/>
          <p14:tracePt t="292997" x="4156075" y="5048250"/>
          <p14:tracePt t="293014" x="4167188" y="5108575"/>
          <p14:tracePt t="293030" x="4179888" y="5167313"/>
          <p14:tracePt t="293047" x="4203700" y="5203825"/>
          <p14:tracePt t="293064" x="4203700" y="5227638"/>
          <p14:tracePt t="293080" x="4203700" y="5238750"/>
          <p14:tracePt t="293220" x="4214813" y="5262563"/>
          <p14:tracePt t="293228" x="4227513" y="5275263"/>
          <p14:tracePt t="293237" x="4262438" y="5299075"/>
          <p14:tracePt t="293247" x="4298950" y="5322888"/>
          <p14:tracePt t="293264" x="4346575" y="5334000"/>
          <p14:tracePt t="293280" x="4405313" y="5357813"/>
          <p14:tracePt t="293297" x="4476750" y="5357813"/>
          <p14:tracePt t="293315" x="4548188" y="5357813"/>
          <p14:tracePt t="293332" x="4643438" y="5357813"/>
          <p14:tracePt t="293348" x="4679950" y="5357813"/>
          <p14:tracePt t="293365" x="4691063" y="5357813"/>
          <p14:tracePt t="293570" x="4691063" y="5370513"/>
          <p14:tracePt t="294033" x="4691063" y="5394325"/>
          <p14:tracePt t="294067" x="4691063" y="5405438"/>
          <p14:tracePt t="294083" x="4691063" y="5418138"/>
          <p14:tracePt t="294100" x="4691063" y="5441950"/>
          <p14:tracePt t="294184" x="4703763" y="5453063"/>
          <p14:tracePt t="294351" x="4703763" y="5465763"/>
          <p14:tracePt t="294670" x="4703763" y="5476875"/>
          <p14:tracePt t="294672" x="4703763" y="5489575"/>
          <p14:tracePt t="294685" x="4703763" y="5524500"/>
          <p14:tracePt t="294702" x="4703763" y="5548313"/>
          <p14:tracePt t="294719" x="4703763" y="5561013"/>
        </p14:tracePtLst>
      </p14:laserTrace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5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>
                <a:solidFill>
                  <a:schemeClr val="bg1"/>
                </a:solidFill>
              </a:rPr>
              <a:t>ПОДЕЛА РЕЧЕНИЧНИХ ЧЛАНОВА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053" y="1560723"/>
            <a:ext cx="8915400" cy="3777622"/>
          </a:xfrm>
        </p:spPr>
        <p:txBody>
          <a:bodyPr>
            <a:normAutofit/>
          </a:bodyPr>
          <a:lstStyle/>
          <a:p>
            <a:r>
              <a:rPr lang="sr-Cyrl-RS" sz="2000" dirty="0" smtClean="0">
                <a:solidFill>
                  <a:schemeClr val="bg1"/>
                </a:solidFill>
              </a:rPr>
              <a:t>Реченични чланови се деле на </a:t>
            </a:r>
            <a:r>
              <a:rPr lang="sr-Cyrl-RS" sz="2000" b="1" dirty="0" smtClean="0">
                <a:solidFill>
                  <a:schemeClr val="bg1"/>
                </a:solidFill>
              </a:rPr>
              <a:t>главне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sr-Cyrl-RS" sz="2000" dirty="0" smtClean="0">
                <a:solidFill>
                  <a:schemeClr val="bg1"/>
                </a:solidFill>
              </a:rPr>
              <a:t>и </a:t>
            </a:r>
            <a:r>
              <a:rPr lang="sr-Cyrl-RS" sz="2000" b="1" dirty="0" smtClean="0">
                <a:solidFill>
                  <a:schemeClr val="bg1"/>
                </a:solidFill>
              </a:rPr>
              <a:t>зависне</a:t>
            </a:r>
            <a:r>
              <a:rPr lang="sr-Cyrl-RS" sz="2000" dirty="0" smtClean="0">
                <a:solidFill>
                  <a:schemeClr val="bg1"/>
                </a:solidFill>
              </a:rPr>
              <a:t>.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 rot="3027873">
            <a:off x="5272662" y="1848458"/>
            <a:ext cx="429658" cy="12228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7434927" y="1936315"/>
            <a:ext cx="1036410" cy="91447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124406" y="2691626"/>
            <a:ext cx="16266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r-Cyrl-RS" b="1" dirty="0" smtClean="0">
                <a:solidFill>
                  <a:schemeClr val="bg1"/>
                </a:solidFill>
              </a:rPr>
              <a:t>Предикат</a:t>
            </a:r>
          </a:p>
          <a:p>
            <a:pPr marL="285750" indent="-285750">
              <a:buFontTx/>
              <a:buChar char="-"/>
            </a:pPr>
            <a:r>
              <a:rPr lang="sr-Cyrl-RS" b="1" dirty="0" smtClean="0">
                <a:solidFill>
                  <a:schemeClr val="bg1"/>
                </a:solidFill>
              </a:rPr>
              <a:t>Субјекат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953132" y="3169337"/>
            <a:ext cx="17645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r-Cyrl-RS" b="1" dirty="0" smtClean="0">
                <a:solidFill>
                  <a:schemeClr val="bg1"/>
                </a:solidFill>
              </a:rPr>
              <a:t>Објекат </a:t>
            </a:r>
          </a:p>
          <a:p>
            <a:pPr marL="285750" indent="-285750">
              <a:buFontTx/>
              <a:buChar char="-"/>
            </a:pPr>
            <a:r>
              <a:rPr lang="sr-Cyrl-RS" b="1" dirty="0" smtClean="0">
                <a:solidFill>
                  <a:schemeClr val="bg1"/>
                </a:solidFill>
              </a:rPr>
              <a:t>Прилошке одредбе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41499" y="4926220"/>
            <a:ext cx="80753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200" dirty="0" smtClean="0">
                <a:solidFill>
                  <a:schemeClr val="bg1"/>
                </a:solidFill>
              </a:rPr>
              <a:t>Допунски реченични чланови: </a:t>
            </a:r>
            <a:r>
              <a:rPr lang="sr-Cyrl-RS" sz="3200" b="1" dirty="0" smtClean="0">
                <a:solidFill>
                  <a:schemeClr val="bg1"/>
                </a:solidFill>
              </a:rPr>
              <a:t>атрибут, апозитив, апозиција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6141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1790"/>
    </mc:Choice>
    <mc:Fallback xmlns="">
      <p:transition spd="slow" advTm="13179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 animBg="1"/>
      <p:bldP spid="10" grpId="0"/>
      <p:bldP spid="11" grpId="0"/>
      <p:bldP spid="12" grpId="0"/>
    </p:bldLst>
  </p:timing>
  <p:extLst mod="1">
    <p:ext uri="{3A86A75C-4F4B-4683-9AE1-C65F6400EC91}">
      <p14:laserTraceLst xmlns:p14="http://schemas.microsoft.com/office/powerpoint/2010/main">
        <p14:tracePtLst>
          <p14:tracePt t="111257" x="822325" y="4394200"/>
          <p14:tracePt t="112080" x="822325" y="4405313"/>
          <p14:tracePt t="112263" x="833438" y="4405313"/>
          <p14:tracePt t="112304" x="857250" y="4405313"/>
          <p14:tracePt t="112328" x="869950" y="4418013"/>
          <p14:tracePt t="112346" x="881063" y="4418013"/>
          <p14:tracePt t="112350" x="893763" y="4418013"/>
          <p14:tracePt t="112357" x="917575" y="4429125"/>
          <p14:tracePt t="112374" x="976313" y="4465638"/>
          <p14:tracePt t="112391" x="1023938" y="4489450"/>
          <p14:tracePt t="112407" x="1119188" y="4500563"/>
          <p14:tracePt t="112424" x="1274763" y="4524375"/>
          <p14:tracePt t="112441" x="1417638" y="4548188"/>
          <p14:tracePt t="112457" x="1512888" y="4560888"/>
          <p14:tracePt t="112474" x="1619250" y="4584700"/>
          <p14:tracePt t="112491" x="1690688" y="4584700"/>
          <p14:tracePt t="112507" x="1774825" y="4584700"/>
          <p14:tracePt t="112524" x="1870075" y="4584700"/>
          <p14:tracePt t="112541" x="1976438" y="4584700"/>
          <p14:tracePt t="112558" x="2346325" y="4584700"/>
          <p14:tracePt t="112574" x="2632075" y="4572000"/>
          <p14:tracePt t="112591" x="3000375" y="4524375"/>
          <p14:tracePt t="112591" x="3095625" y="4513263"/>
          <p14:tracePt t="112607" x="3489325" y="4476750"/>
          <p14:tracePt t="112624" x="3894138" y="4418013"/>
          <p14:tracePt t="112640" x="4357688" y="4346575"/>
          <p14:tracePt t="112657" x="4846638" y="4238625"/>
          <p14:tracePt t="112673" x="5418138" y="4119563"/>
          <p14:tracePt t="112690" x="5918200" y="4000500"/>
          <p14:tracePt t="112708" x="6299200" y="3929063"/>
          <p14:tracePt t="112725" x="6596063" y="3833813"/>
          <p14:tracePt t="112741" x="6799263" y="3762375"/>
          <p14:tracePt t="112758" x="6905625" y="3703638"/>
          <p14:tracePt t="112774" x="7000875" y="3667125"/>
          <p14:tracePt t="112791" x="7037388" y="3632200"/>
          <p14:tracePt t="112809" x="7085013" y="3595688"/>
          <p14:tracePt t="112825" x="7096125" y="3595688"/>
          <p14:tracePt t="112842" x="7096125" y="3584575"/>
          <p14:tracePt t="112858" x="7108825" y="3584575"/>
          <p14:tracePt t="113025" x="7108825" y="3571875"/>
          <p14:tracePt t="113267" x="7096125" y="3571875"/>
          <p14:tracePt t="113290" x="7072313" y="3571875"/>
          <p14:tracePt t="113300" x="7061200" y="3571875"/>
          <p14:tracePt t="113309" x="6989763" y="3571875"/>
          <p14:tracePt t="113326" x="6881813" y="3571875"/>
          <p14:tracePt t="113343" x="6727825" y="3571875"/>
          <p14:tracePt t="113343" x="6680200" y="3571875"/>
          <p14:tracePt t="113361" x="6429375" y="3571875"/>
          <p14:tracePt t="113377" x="6238875" y="3571875"/>
          <p14:tracePt t="113393" x="6037263" y="3571875"/>
          <p14:tracePt t="113393" x="5989638" y="3571875"/>
          <p14:tracePt t="113410" x="5822950" y="3571875"/>
          <p14:tracePt t="113427" x="5667375" y="3571875"/>
          <p14:tracePt t="113443" x="5500688" y="3571875"/>
          <p14:tracePt t="113461" x="5405438" y="3584575"/>
          <p14:tracePt t="113477" x="5275263" y="3619500"/>
          <p14:tracePt t="113494" x="5108575" y="3643313"/>
          <p14:tracePt t="113511" x="5000625" y="3667125"/>
          <p14:tracePt t="113527" x="4941888" y="3679825"/>
          <p14:tracePt t="113544" x="4870450" y="3703638"/>
          <p14:tracePt t="113561" x="4833938" y="3727450"/>
          <p14:tracePt t="113577" x="4799013" y="3751263"/>
          <p14:tracePt t="113594" x="4775200" y="3762375"/>
          <p14:tracePt t="113611" x="4738688" y="3786188"/>
          <p14:tracePt t="113627" x="4703763" y="3798888"/>
          <p14:tracePt t="113644" x="4691063" y="3810000"/>
          <p14:tracePt t="113661" x="4679950" y="3822700"/>
          <p14:tracePt t="113677" x="4667250" y="3833813"/>
          <p14:tracePt t="113693" x="4656138" y="3846513"/>
          <p14:tracePt t="113784" x="4643438" y="3846513"/>
          <p14:tracePt t="113794" x="4643438" y="3833813"/>
          <p14:tracePt t="113806" x="4643438" y="3822700"/>
          <p14:tracePt t="113811" x="4632325" y="3810000"/>
          <p14:tracePt t="113828" x="4619625" y="3775075"/>
          <p14:tracePt t="113845" x="4619625" y="3738563"/>
          <p14:tracePt t="113861" x="4619625" y="3703638"/>
          <p14:tracePt t="113878" x="4619625" y="3690938"/>
          <p14:tracePt t="113895" x="4619625" y="3667125"/>
          <p14:tracePt t="113911" x="4595813" y="3656013"/>
          <p14:tracePt t="113928" x="4595813" y="3643313"/>
          <p14:tracePt t="113982" x="4595813" y="3632200"/>
          <p14:tracePt t="113986" x="4595813" y="3619500"/>
          <p14:tracePt t="113995" x="4595813" y="3608388"/>
          <p14:tracePt t="114012" x="4595813" y="3584575"/>
          <p14:tracePt t="114028" x="4595813" y="3571875"/>
          <p14:tracePt t="114045" x="4595813" y="3524250"/>
          <p14:tracePt t="114062" x="4595813" y="3500438"/>
          <p14:tracePt t="114079" x="4595813" y="3489325"/>
          <p14:tracePt t="114095" x="4584700" y="3476625"/>
          <p14:tracePt t="114112" x="4584700" y="3452813"/>
          <p14:tracePt t="114128" x="4584700" y="3441700"/>
          <p14:tracePt t="114145" x="4560888" y="3429000"/>
          <p14:tracePt t="114161" x="4548188" y="3429000"/>
          <p14:tracePt t="114178" x="4537075" y="3429000"/>
          <p14:tracePt t="114199" x="4489450" y="3429000"/>
          <p14:tracePt t="114213" x="4418013" y="3429000"/>
          <p14:tracePt t="114229" x="4333875" y="3476625"/>
          <p14:tracePt t="114229" x="4310063" y="3500438"/>
          <p14:tracePt t="114246" x="4214813" y="3560763"/>
          <p14:tracePt t="114262" x="4132263" y="3619500"/>
          <p14:tracePt t="114279" x="4095750" y="3679825"/>
          <p14:tracePt t="114279" x="4084638" y="3690938"/>
          <p14:tracePt t="114295" x="4071938" y="3738563"/>
          <p14:tracePt t="114312" x="4071938" y="3775075"/>
          <p14:tracePt t="114329" x="4071938" y="3810000"/>
          <p14:tracePt t="114345" x="4132263" y="3870325"/>
          <p14:tracePt t="114362" x="4346575" y="3941763"/>
          <p14:tracePt t="114379" x="4584700" y="3976688"/>
          <p14:tracePt t="114395" x="4810125" y="3989388"/>
          <p14:tracePt t="114412" x="5084763" y="3989388"/>
          <p14:tracePt t="114429" x="5299075" y="3941763"/>
          <p14:tracePt t="114445" x="5418138" y="3870325"/>
          <p14:tracePt t="114462" x="5465763" y="3798888"/>
          <p14:tracePt t="114462" x="5476875" y="3786188"/>
          <p14:tracePt t="114479" x="5489575" y="3714750"/>
          <p14:tracePt t="114496" x="5489575" y="3656013"/>
          <p14:tracePt t="114512" x="5489575" y="3571875"/>
          <p14:tracePt t="114530" x="5476875" y="3571875"/>
          <p14:tracePt t="114546" x="5453063" y="3571875"/>
          <p14:tracePt t="114562" x="5418138" y="3571875"/>
          <p14:tracePt t="114579" x="5299075" y="3571875"/>
          <p14:tracePt t="114596" x="5227638" y="3619500"/>
          <p14:tracePt t="114613" x="5167313" y="3667125"/>
          <p14:tracePt t="114629" x="5132388" y="3703638"/>
          <p14:tracePt t="114646" x="5119688" y="3762375"/>
          <p14:tracePt t="114663" x="5119688" y="3798888"/>
          <p14:tracePt t="114680" x="5119688" y="3810000"/>
          <p14:tracePt t="114696" x="5119688" y="3846513"/>
          <p14:tracePt t="114714" x="5156200" y="3857625"/>
          <p14:tracePt t="114730" x="5214938" y="3857625"/>
          <p14:tracePt t="114746" x="5251450" y="3857625"/>
          <p14:tracePt t="114762" x="5310188" y="3857625"/>
          <p14:tracePt t="114780" x="5357813" y="3857625"/>
          <p14:tracePt t="114797" x="5453063" y="3870325"/>
          <p14:tracePt t="114814" x="5500688" y="3881438"/>
          <p14:tracePt t="114830" x="5548313" y="3881438"/>
          <p14:tracePt t="114847" x="5584825" y="3894138"/>
          <p14:tracePt t="114863" x="5643563" y="3917950"/>
          <p14:tracePt t="114880" x="5691188" y="3952875"/>
          <p14:tracePt t="114897" x="5738813" y="3965575"/>
          <p14:tracePt t="114914" x="5751513" y="3976688"/>
          <p14:tracePt t="114930" x="5762625" y="3989388"/>
          <p14:tracePt t="114947" x="5775325" y="3989388"/>
          <p14:tracePt t="114964" x="5799138" y="4013200"/>
          <p14:tracePt t="115437" x="5810250" y="4037013"/>
          <p14:tracePt t="115441" x="5810250" y="4048125"/>
          <p14:tracePt t="115448" x="5834063" y="4156075"/>
          <p14:tracePt t="115465" x="5870575" y="4251325"/>
          <p14:tracePt t="115482" x="5905500" y="4394200"/>
          <p14:tracePt t="115499" x="5942013" y="4548188"/>
          <p14:tracePt t="115516" x="5953125" y="4619625"/>
          <p14:tracePt t="115532" x="5989638" y="4667250"/>
          <p14:tracePt t="115549" x="6000750" y="4714875"/>
          <p14:tracePt t="115565" x="6000750" y="4727575"/>
          <p14:tracePt t="115582" x="6013450" y="4738688"/>
          <p14:tracePt t="115633" x="6024563" y="4751388"/>
          <p14:tracePt t="115663" x="6037263" y="4751388"/>
          <p14:tracePt t="115683" x="6048375" y="4751388"/>
          <p14:tracePt t="115703" x="6061075" y="4751388"/>
          <p14:tracePt t="115725" x="6084888" y="4751388"/>
          <p14:tracePt t="115741" x="6096000" y="4751388"/>
          <p14:tracePt t="115745" x="6108700" y="4738688"/>
          <p14:tracePt t="115753" x="6119813" y="4727575"/>
          <p14:tracePt t="115766" x="6156325" y="4703763"/>
          <p14:tracePt t="115783" x="6180138" y="4679950"/>
          <p14:tracePt t="115783" x="6191250" y="4679950"/>
          <p14:tracePt t="115799" x="6191250" y="4667250"/>
          <p14:tracePt t="115815" x="6203950" y="4667250"/>
          <p14:tracePt t="115874" x="6215063" y="4667250"/>
          <p14:tracePt t="115878" x="6238875" y="4667250"/>
          <p14:tracePt t="115884" x="6299200" y="4667250"/>
          <p14:tracePt t="115901" x="6357938" y="4703763"/>
          <p14:tracePt t="115917" x="6429375" y="4786313"/>
          <p14:tracePt t="115934" x="6524625" y="4846638"/>
          <p14:tracePt t="115951" x="6561138" y="4929188"/>
          <p14:tracePt t="115967" x="6596063" y="5048250"/>
          <p14:tracePt t="115984" x="6619875" y="5167313"/>
          <p14:tracePt t="116000" x="6632575" y="5251450"/>
          <p14:tracePt t="116000" x="6632575" y="5286375"/>
          <p14:tracePt t="116017" x="6632575" y="5381625"/>
          <p14:tracePt t="116033" x="6632575" y="5453063"/>
          <p14:tracePt t="116050" x="6619875" y="5548313"/>
          <p14:tracePt t="116067" x="6584950" y="5632450"/>
          <p14:tracePt t="116084" x="6548438" y="5715000"/>
          <p14:tracePt t="116101" x="6453188" y="5799138"/>
          <p14:tracePt t="116118" x="6370638" y="5846763"/>
          <p14:tracePt t="116134" x="6251575" y="5905500"/>
          <p14:tracePt t="116151" x="6084888" y="5953125"/>
          <p14:tracePt t="116167" x="5870575" y="6024563"/>
          <p14:tracePt t="116184" x="5656263" y="6108700"/>
          <p14:tracePt t="116201" x="5346700" y="6215063"/>
          <p14:tracePt t="116218" x="5214938" y="6251575"/>
          <p14:tracePt t="116234" x="5132388" y="6286500"/>
          <p14:tracePt t="116234" x="5119688" y="6299200"/>
          <p14:tracePt t="116251" x="5095875" y="6310313"/>
          <p14:tracePt t="116267" x="5084763" y="6346825"/>
          <p14:tracePt t="116284" x="5072063" y="6346825"/>
          <p14:tracePt t="116301" x="5060950" y="6357938"/>
          <p14:tracePt t="116318" x="5048250" y="6370638"/>
          <p14:tracePt t="116334" x="5037138" y="6381750"/>
          <p14:tracePt t="116351" x="5037138" y="6394450"/>
          <p14:tracePt t="116368" x="5037138" y="6405563"/>
          <p14:tracePt t="116473" x="5037138" y="6418263"/>
          <p14:tracePt t="116477" x="5037138" y="6429375"/>
          <p14:tracePt t="116485" x="5037138" y="6442075"/>
          <p14:tracePt t="116502" x="5048250" y="6477000"/>
          <p14:tracePt t="116518" x="5119688" y="6500813"/>
          <p14:tracePt t="116536" x="5203825" y="6513513"/>
          <p14:tracePt t="116552" x="5262563" y="6513513"/>
          <p14:tracePt t="116568" x="5394325" y="6513513"/>
          <p14:tracePt t="116586" x="5548313" y="6513513"/>
          <p14:tracePt t="116602" x="5715000" y="6500813"/>
          <p14:tracePt t="116619" x="5918200" y="6442075"/>
          <p14:tracePt t="116635" x="6143625" y="6394450"/>
          <p14:tracePt t="116652" x="6251575" y="6381750"/>
          <p14:tracePt t="116669" x="6310313" y="6381750"/>
          <p14:tracePt t="116686" x="6357938" y="6370638"/>
          <p14:tracePt t="116702" x="6381750" y="6357938"/>
          <p14:tracePt t="116719" x="6394450" y="6357938"/>
          <p14:tracePt t="116735" x="6418263" y="6357938"/>
          <p14:tracePt t="116753" x="6465888" y="6357938"/>
          <p14:tracePt t="116753" x="6489700" y="6346825"/>
          <p14:tracePt t="116770" x="6608763" y="6323013"/>
          <p14:tracePt t="116786" x="6834188" y="6251575"/>
          <p14:tracePt t="116786" x="6894513" y="6238875"/>
          <p14:tracePt t="116803" x="7024688" y="6215063"/>
          <p14:tracePt t="116820" x="7167563" y="6167438"/>
          <p14:tracePt t="116836" x="7299325" y="6119813"/>
          <p14:tracePt t="116852" x="7489825" y="6048375"/>
          <p14:tracePt t="116870" x="7667625" y="6013450"/>
          <p14:tracePt t="116886" x="7847013" y="5965825"/>
          <p14:tracePt t="116903" x="7953375" y="5905500"/>
          <p14:tracePt t="116920" x="8120063" y="5870575"/>
          <p14:tracePt t="116936" x="8228013" y="5857875"/>
          <p14:tracePt t="116953" x="8323263" y="5857875"/>
          <p14:tracePt t="116970" x="8418513" y="5846763"/>
          <p14:tracePt t="116986" x="8477250" y="5846763"/>
          <p14:tracePt t="117004" x="8513763" y="5846763"/>
          <p14:tracePt t="117020" x="8585200" y="5846763"/>
          <p14:tracePt t="117037" x="8656638" y="5846763"/>
          <p14:tracePt t="117053" x="8763000" y="5846763"/>
          <p14:tracePt t="117070" x="8870950" y="5870575"/>
          <p14:tracePt t="117070" x="8894763" y="5881688"/>
          <p14:tracePt t="117087" x="8966200" y="5918200"/>
          <p14:tracePt t="117103" x="9001125" y="5929313"/>
          <p14:tracePt t="117120" x="9024938" y="5942013"/>
          <p14:tracePt t="117137" x="9048750" y="5965825"/>
          <p14:tracePt t="117154" x="9048750" y="5976938"/>
          <p14:tracePt t="117384" x="9061450" y="5989638"/>
          <p14:tracePt t="117395" x="9061450" y="6000750"/>
          <p14:tracePt t="117404" x="9048750" y="6000750"/>
          <p14:tracePt t="117421" x="8977313" y="6000750"/>
          <p14:tracePt t="117438" x="8870950" y="6013450"/>
          <p14:tracePt t="117454" x="8751888" y="6013450"/>
          <p14:tracePt t="117471" x="8691563" y="6024563"/>
          <p14:tracePt t="117488" x="8632825" y="6037263"/>
          <p14:tracePt t="117505" x="8620125" y="6048375"/>
          <p14:tracePt t="117547" x="8620125" y="6061075"/>
          <p14:tracePt t="117563" x="8620125" y="6072188"/>
          <p14:tracePt t="117593" x="8620125" y="6084888"/>
          <p14:tracePt t="117597" x="8620125" y="6096000"/>
          <p14:tracePt t="117605" x="8680450" y="6096000"/>
          <p14:tracePt t="117622" x="8763000" y="6084888"/>
          <p14:tracePt t="117638" x="8918575" y="6072188"/>
          <p14:tracePt t="117655" x="9109075" y="6048375"/>
          <p14:tracePt t="117672" x="9275763" y="6024563"/>
          <p14:tracePt t="117689" x="9429750" y="5976938"/>
          <p14:tracePt t="117705" x="9572625" y="5965825"/>
          <p14:tracePt t="117722" x="9799638" y="5942013"/>
          <p14:tracePt t="117739" x="9918700" y="5942013"/>
          <p14:tracePt t="117755" x="10048875" y="5942013"/>
          <p14:tracePt t="117772" x="10156825" y="5942013"/>
          <p14:tracePt t="117772" x="10191750" y="5942013"/>
          <p14:tracePt t="117789" x="10287000" y="5942013"/>
          <p14:tracePt t="117806" x="10371138" y="5942013"/>
          <p14:tracePt t="117822" x="10442575" y="5929313"/>
          <p14:tracePt t="117822" x="10466388" y="5918200"/>
          <p14:tracePt t="117839" x="10477500" y="5918200"/>
          <p14:tracePt t="117856" x="10490200" y="5918200"/>
          <p14:tracePt t="117893" x="10501313" y="5918200"/>
          <p14:tracePt t="117905" x="10525125" y="5918200"/>
          <p14:tracePt t="117921" x="10537825" y="5918200"/>
          <p14:tracePt t="117929" x="10548938" y="5918200"/>
          <p14:tracePt t="117939" x="10596563" y="5918200"/>
          <p14:tracePt t="117956" x="10644188" y="5918200"/>
          <p14:tracePt t="117973" x="10656888" y="5918200"/>
          <p14:tracePt t="117989" x="10680700" y="5918200"/>
          <p14:tracePt t="118007" x="10691813" y="5918200"/>
          <p14:tracePt t="118023" x="10704513" y="5918200"/>
          <p14:tracePt t="118555" x="10715625" y="5905500"/>
          <p14:tracePt t="118567" x="10715625" y="5894388"/>
          <p14:tracePt t="118593" x="10704513" y="5894388"/>
          <p14:tracePt t="118749" x="10691813" y="5894388"/>
          <p14:tracePt t="118753" x="10680700" y="5894388"/>
          <p14:tracePt t="118758" x="10572750" y="5918200"/>
          <p14:tracePt t="118775" x="10239375" y="5942013"/>
          <p14:tracePt t="118792" x="9871075" y="5942013"/>
          <p14:tracePt t="118809" x="9561513" y="5942013"/>
          <p14:tracePt t="118825" x="9167813" y="5942013"/>
          <p14:tracePt t="118842" x="8786813" y="5942013"/>
          <p14:tracePt t="118842" x="8680450" y="5942013"/>
          <p14:tracePt t="118859" x="8215313" y="5942013"/>
          <p14:tracePt t="118875" x="7680325" y="5942013"/>
          <p14:tracePt t="118892" x="7143750" y="5942013"/>
          <p14:tracePt t="118910" x="6834188" y="5942013"/>
          <p14:tracePt t="118926" x="6500813" y="5942013"/>
          <p14:tracePt t="118942" x="6203950" y="5942013"/>
          <p14:tracePt t="118958" x="5894388" y="5942013"/>
          <p14:tracePt t="118976" x="5691188" y="5942013"/>
          <p14:tracePt t="118993" x="5489575" y="5942013"/>
          <p14:tracePt t="119009" x="5322888" y="5953125"/>
          <p14:tracePt t="119026" x="5143500" y="5953125"/>
          <p14:tracePt t="119043" x="4965700" y="5965825"/>
          <p14:tracePt t="119059" x="4833938" y="5965825"/>
          <p14:tracePt t="119076" x="4762500" y="5965825"/>
          <p14:tracePt t="119093" x="4738688" y="5965825"/>
          <p14:tracePt t="119110" x="4751388" y="5965825"/>
          <p14:tracePt t="119217" x="4762500" y="5976938"/>
          <p14:tracePt t="119263" x="4762500" y="5989638"/>
          <p14:tracePt t="119287" x="4775200" y="6000750"/>
          <p14:tracePt t="119293" x="4786313" y="6000750"/>
          <p14:tracePt t="119333" x="4799013" y="6013450"/>
          <p14:tracePt t="119345" x="4810125" y="6013450"/>
          <p14:tracePt t="119368" x="4822825" y="6013450"/>
          <p14:tracePt t="119383" x="4833938" y="6013450"/>
          <p14:tracePt t="119391" x="4846638" y="6013450"/>
          <p14:tracePt t="119399" x="4857750" y="6013450"/>
          <p14:tracePt t="119410" x="4881563" y="6013450"/>
          <p14:tracePt t="119427" x="4905375" y="6013450"/>
          <p14:tracePt t="119444" x="4953000" y="6013450"/>
          <p14:tracePt t="119444" x="4965700" y="6013450"/>
          <p14:tracePt t="119461" x="4989513" y="6013450"/>
          <p14:tracePt t="119477" x="5000625" y="6013450"/>
          <p14:tracePt t="119645" x="5013325" y="6013450"/>
          <p14:tracePt t="119653" x="5024438" y="6013450"/>
          <p14:tracePt t="119661" x="5037138" y="6013450"/>
          <p14:tracePt t="119678" x="5048250" y="6013450"/>
          <p14:tracePt t="119694" x="5060950" y="6013450"/>
          <p14:tracePt t="119711" x="5095875" y="6013450"/>
          <p14:tracePt t="119728" x="5132388" y="6013450"/>
          <p14:tracePt t="119745" x="5180013" y="6000750"/>
          <p14:tracePt t="119762" x="5227638" y="5989638"/>
          <p14:tracePt t="119778" x="5275263" y="5965825"/>
          <p14:tracePt t="119795" x="5310188" y="5953125"/>
          <p14:tracePt t="119812" x="5334000" y="5929313"/>
          <p14:tracePt t="119828" x="5346700" y="5918200"/>
          <p14:tracePt t="119867" x="5357813" y="5905500"/>
          <p14:tracePt t="119914" x="5370513" y="5894388"/>
          <p14:tracePt t="119921" x="5394325" y="5894388"/>
          <p14:tracePt t="119928" x="5394325" y="5881688"/>
          <p14:tracePt t="119947" x="5405438" y="5870575"/>
          <p14:tracePt t="119962" x="5418138" y="5870575"/>
          <p14:tracePt t="119979" x="5418138" y="5857875"/>
          <p14:tracePt t="120003" x="5418138" y="5846763"/>
          <p14:tracePt t="120049" x="5429250" y="5834063"/>
          <p14:tracePt t="120077" x="5429250" y="5822950"/>
          <p14:tracePt t="120083" x="5441950" y="5822950"/>
          <p14:tracePt t="120193" x="5441950" y="5810250"/>
          <p14:tracePt t="120201" x="5453063" y="5799138"/>
          <p14:tracePt t="120213" x="5548313" y="5762625"/>
          <p14:tracePt t="120230" x="5656263" y="5727700"/>
          <p14:tracePt t="120246" x="6013450" y="5632450"/>
          <p14:tracePt t="120246" x="6096000" y="5608638"/>
          <p14:tracePt t="120263" x="6334125" y="5548313"/>
          <p14:tracePt t="120280" x="6632575" y="5500688"/>
          <p14:tracePt t="120296" x="6929438" y="5441950"/>
          <p14:tracePt t="120296" x="7013575" y="5429250"/>
          <p14:tracePt t="120313" x="7180263" y="5394325"/>
          <p14:tracePt t="120330" x="7405688" y="5334000"/>
          <p14:tracePt t="120347" x="7537450" y="5310188"/>
          <p14:tracePt t="120363" x="7620000" y="5310188"/>
          <p14:tracePt t="120380" x="7632700" y="5310188"/>
          <p14:tracePt t="120396" x="7643813" y="5310188"/>
          <p14:tracePt t="120443" x="7643813" y="5322888"/>
          <p14:tracePt t="120449" x="7632700" y="5346700"/>
          <p14:tracePt t="120464" x="7620000" y="5381625"/>
          <p14:tracePt t="120480" x="7608888" y="5453063"/>
          <p14:tracePt t="120480" x="7596188" y="5489575"/>
          <p14:tracePt t="120498" x="7537450" y="5489575"/>
          <p14:tracePt t="120514" x="7500938" y="5476875"/>
          <p14:tracePt t="120531" x="7466013" y="5441950"/>
          <p14:tracePt t="120547" x="7442200" y="5381625"/>
          <p14:tracePt t="120564" x="7394575" y="5310188"/>
          <p14:tracePt t="120580" x="7346950" y="5214938"/>
          <p14:tracePt t="120598" x="7275513" y="4929188"/>
          <p14:tracePt t="120614" x="7191375" y="4703763"/>
          <p14:tracePt t="120631" x="7132638" y="4476750"/>
          <p14:tracePt t="120647" x="7013575" y="4191000"/>
          <p14:tracePt t="120664" x="6894513" y="4060825"/>
          <p14:tracePt t="120681" x="6799263" y="3965575"/>
          <p14:tracePt t="120698" x="6632575" y="3798888"/>
          <p14:tracePt t="120715" x="6334125" y="3584575"/>
          <p14:tracePt t="120715" x="6262688" y="3513138"/>
          <p14:tracePt t="120732" x="5929313" y="3286125"/>
          <p14:tracePt t="120748" x="5632450" y="3108325"/>
          <p14:tracePt t="120764" x="5238750" y="2905125"/>
          <p14:tracePt t="120781" x="4929188" y="2809875"/>
          <p14:tracePt t="120798" x="4595813" y="2714625"/>
          <p14:tracePt t="120815" x="4322763" y="2655888"/>
          <p14:tracePt t="120831" x="4108450" y="2619375"/>
          <p14:tracePt t="120848" x="3846513" y="2608263"/>
          <p14:tracePt t="120865" x="3405188" y="2608263"/>
          <p14:tracePt t="120882" x="3036888" y="2667000"/>
          <p14:tracePt t="120898" x="2643188" y="2751138"/>
          <p14:tracePt t="120915" x="2322513" y="2846388"/>
          <p14:tracePt t="120932" x="2108200" y="2881313"/>
          <p14:tracePt t="120948" x="2036763" y="2905125"/>
          <p14:tracePt t="120965" x="2047875" y="2905125"/>
          <p14:tracePt t="121021" x="2060575" y="2905125"/>
          <p14:tracePt t="121025" x="2071688" y="2905125"/>
          <p14:tracePt t="121037" x="2095500" y="2905125"/>
          <p14:tracePt t="121048" x="2203450" y="2905125"/>
          <p14:tracePt t="121065" x="2547938" y="2881313"/>
          <p14:tracePt t="121081" x="2846388" y="2881313"/>
          <p14:tracePt t="121099" x="3190875" y="2881313"/>
          <p14:tracePt t="121116" x="3465513" y="2881313"/>
          <p14:tracePt t="121132" x="3632200" y="2881313"/>
          <p14:tracePt t="121149" x="3679825" y="2881313"/>
          <p14:tracePt t="121166" x="3690938" y="2881313"/>
          <p14:tracePt t="121275" x="3690938" y="2870200"/>
          <p14:tracePt t="121279" x="3703638" y="2857500"/>
          <p14:tracePt t="121287" x="3775075" y="2846388"/>
          <p14:tracePt t="121300" x="3917950" y="2833688"/>
          <p14:tracePt t="121316" x="4119563" y="2833688"/>
          <p14:tracePt t="121316" x="4191000" y="2833688"/>
          <p14:tracePt t="121333" x="4513263" y="2881313"/>
          <p14:tracePt t="121350" x="4881563" y="2989263"/>
          <p14:tracePt t="121366" x="5262563" y="3108325"/>
          <p14:tracePt t="121384" x="5476875" y="3190875"/>
          <p14:tracePt t="121400" x="5632450" y="3251200"/>
          <p14:tracePt t="121416" x="5751513" y="3286125"/>
          <p14:tracePt t="121433" x="5834063" y="3309938"/>
          <p14:tracePt t="121450" x="5857875" y="3309938"/>
          <p14:tracePt t="121466" x="5870575" y="3309938"/>
          <p14:tracePt t="121509" x="5870575" y="3298825"/>
          <p14:tracePt t="121519" x="5857875" y="3298825"/>
          <p14:tracePt t="121527" x="5846763" y="3286125"/>
          <p14:tracePt t="121535" x="5822950" y="3275013"/>
          <p14:tracePt t="121550" x="5799138" y="3251200"/>
          <p14:tracePt t="121550" x="5786438" y="3251200"/>
          <p14:tracePt t="121567" x="5727700" y="3227388"/>
          <p14:tracePt t="121584" x="5632450" y="3190875"/>
          <p14:tracePt t="121600" x="5537200" y="3179763"/>
          <p14:tracePt t="121600" x="5500688" y="3179763"/>
          <p14:tracePt t="121617" x="5286375" y="3167063"/>
          <p14:tracePt t="121634" x="5060950" y="3167063"/>
          <p14:tracePt t="121650" x="4799013" y="3179763"/>
          <p14:tracePt t="121667" x="4584700" y="3214688"/>
          <p14:tracePt t="121684" x="4418013" y="3262313"/>
          <p14:tracePt t="121701" x="4286250" y="3298825"/>
          <p14:tracePt t="121717" x="4203700" y="3333750"/>
          <p14:tracePt t="121734" x="4119563" y="3405188"/>
          <p14:tracePt t="121751" x="4084638" y="3465513"/>
          <p14:tracePt t="121767" x="4071938" y="3524250"/>
          <p14:tracePt t="121784" x="4071938" y="3619500"/>
          <p14:tracePt t="121784" x="4071938" y="3656013"/>
          <p14:tracePt t="121801" x="4095750" y="3810000"/>
          <p14:tracePt t="121818" x="4203700" y="3941763"/>
          <p14:tracePt t="121834" x="4381500" y="4132263"/>
          <p14:tracePt t="121834" x="4429125" y="4179888"/>
          <p14:tracePt t="121851" x="4667250" y="4346575"/>
          <p14:tracePt t="121868" x="5048250" y="4465638"/>
          <p14:tracePt t="121885" x="5703888" y="4537075"/>
          <p14:tracePt t="121901" x="6286500" y="4537075"/>
          <p14:tracePt t="121918" x="6870700" y="4537075"/>
          <p14:tracePt t="121935" x="7572375" y="4537075"/>
          <p14:tracePt t="121952" x="8048625" y="4537075"/>
          <p14:tracePt t="121968" x="8453438" y="4537075"/>
          <p14:tracePt t="121985" x="8882063" y="4524375"/>
          <p14:tracePt t="122002" x="9228138" y="4524375"/>
          <p14:tracePt t="122018" x="9572625" y="4500563"/>
          <p14:tracePt t="122035" x="9871075" y="4465638"/>
          <p14:tracePt t="122052" x="10133013" y="4418013"/>
          <p14:tracePt t="122069" x="10477500" y="4322763"/>
          <p14:tracePt t="122085" x="10810875" y="4227513"/>
          <p14:tracePt t="122101" x="11133138" y="4156075"/>
          <p14:tracePt t="122118" x="11477625" y="4084638"/>
          <p14:tracePt t="122135" x="11953875" y="3989388"/>
          <p14:tracePt t="122152" x="12180888" y="3881438"/>
          <p14:tracePt t="122169" x="12180888" y="3727450"/>
          <p14:tracePt t="122186" x="12180888" y="3595688"/>
          <p14:tracePt t="122202" x="12180888" y="3476625"/>
          <p14:tracePt t="122219" x="12180888" y="3333750"/>
          <p14:tracePt t="122235" x="12180888" y="3143250"/>
          <p14:tracePt t="122252" x="12180888" y="3000375"/>
          <p14:tracePt t="122269" x="12120563" y="2881313"/>
          <p14:tracePt t="122286" x="12038013" y="2822575"/>
          <p14:tracePt t="122302" x="11847513" y="2738438"/>
          <p14:tracePt t="122319" x="11596688" y="2679700"/>
          <p14:tracePt t="122336" x="11334750" y="2643188"/>
          <p14:tracePt t="122353" x="10977563" y="2643188"/>
          <p14:tracePt t="122370" x="10680700" y="2643188"/>
          <p14:tracePt t="122386" x="10429875" y="2643188"/>
          <p14:tracePt t="122403" x="10144125" y="2679700"/>
          <p14:tracePt t="122420" x="9929813" y="2703513"/>
          <p14:tracePt t="122436" x="9728200" y="2738438"/>
          <p14:tracePt t="122436" x="9667875" y="2751138"/>
          <p14:tracePt t="122453" x="9525000" y="2762250"/>
          <p14:tracePt t="122470" x="9323388" y="2798763"/>
          <p14:tracePt t="122486" x="9096375" y="2833688"/>
          <p14:tracePt t="122504" x="8834438" y="2846388"/>
          <p14:tracePt t="122520" x="8501063" y="2894013"/>
          <p14:tracePt t="122536" x="8204200" y="2941638"/>
          <p14:tracePt t="122553" x="7894638" y="3000375"/>
          <p14:tracePt t="122570" x="7585075" y="3013075"/>
          <p14:tracePt t="122570" x="7524750" y="3024188"/>
          <p14:tracePt t="122587" x="7239000" y="3048000"/>
          <p14:tracePt t="122603" x="6965950" y="3084513"/>
          <p14:tracePt t="122620" x="6762750" y="3084513"/>
          <p14:tracePt t="122637" x="6489700" y="3084513"/>
          <p14:tracePt t="122654" x="6238875" y="3084513"/>
          <p14:tracePt t="122670" x="6013450" y="3084513"/>
          <p14:tracePt t="122670" x="5976938" y="3084513"/>
          <p14:tracePt t="122687" x="5775325" y="3084513"/>
          <p14:tracePt t="122704" x="5595938" y="3095625"/>
          <p14:tracePt t="122720" x="5357813" y="3119438"/>
          <p14:tracePt t="122737" x="5037138" y="3190875"/>
          <p14:tracePt t="122754" x="4762500" y="3227388"/>
          <p14:tracePt t="122771" x="4465638" y="3275013"/>
          <p14:tracePt t="122787" x="4203700" y="3286125"/>
          <p14:tracePt t="122804" x="3810000" y="3346450"/>
          <p14:tracePt t="122821" x="3524250" y="3370263"/>
          <p14:tracePt t="122838" x="3322638" y="3381375"/>
          <p14:tracePt t="122854" x="3132138" y="3417888"/>
          <p14:tracePt t="122854" x="3084513" y="3417888"/>
          <p14:tracePt t="122871" x="2917825" y="3441700"/>
          <p14:tracePt t="122887" x="2833688" y="3465513"/>
          <p14:tracePt t="122904" x="2798763" y="3465513"/>
          <p14:tracePt t="122904" x="2774950" y="3476625"/>
          <p14:tracePt t="122921" x="2762250" y="3489325"/>
          <p14:tracePt t="122938" x="2762250" y="3500438"/>
          <p14:tracePt t="122954" x="2751138" y="3513138"/>
          <p14:tracePt t="122971" x="2751138" y="3548063"/>
          <p14:tracePt t="122988" x="2751138" y="3571875"/>
          <p14:tracePt t="123005" x="2751138" y="3608388"/>
          <p14:tracePt t="123021" x="2751138" y="3667125"/>
          <p14:tracePt t="123038" x="2809875" y="3727450"/>
          <p14:tracePt t="123055" x="2965450" y="3822700"/>
          <p14:tracePt t="123071" x="3155950" y="3905250"/>
          <p14:tracePt t="123088" x="3513138" y="3952875"/>
          <p14:tracePt t="123105" x="3786188" y="3989388"/>
          <p14:tracePt t="123122" x="4071938" y="4024313"/>
          <p14:tracePt t="123138" x="4322763" y="4048125"/>
          <p14:tracePt t="123154" x="4703763" y="4048125"/>
          <p14:tracePt t="123172" x="4976813" y="4071938"/>
          <p14:tracePt t="123188" x="5310188" y="4119563"/>
          <p14:tracePt t="123205" x="5632450" y="4143375"/>
          <p14:tracePt t="123222" x="5846763" y="4191000"/>
          <p14:tracePt t="123238" x="6024563" y="4203700"/>
          <p14:tracePt t="123255" x="6180138" y="4203700"/>
          <p14:tracePt t="123272" x="6275388" y="4203700"/>
          <p14:tracePt t="123289" x="6323013" y="4203700"/>
          <p14:tracePt t="123306" x="6334125" y="4203700"/>
          <p14:tracePt t="123322" x="6346825" y="4191000"/>
          <p14:tracePt t="123383" x="6346825" y="4179888"/>
          <p14:tracePt t="123387" x="6346825" y="4167188"/>
          <p14:tracePt t="124599" x="6346825" y="4156075"/>
          <p14:tracePt t="125056" x="6357938" y="4156075"/>
          <p14:tracePt t="125133" x="6357938" y="4132263"/>
          <p14:tracePt t="125375" x="6370638" y="4132263"/>
          <p14:tracePt t="125384" x="6370638" y="4119563"/>
          <p14:tracePt t="125395" x="6381750" y="4119563"/>
          <p14:tracePt t="125425" x="6394450" y="4108450"/>
          <p14:tracePt t="125537" x="6394450" y="4095750"/>
          <p14:tracePt t="125541" x="6405563" y="4095750"/>
          <p14:tracePt t="125545" x="6418263" y="4024313"/>
          <p14:tracePt t="125562" x="6418263" y="3941763"/>
          <p14:tracePt t="125579" x="6442075" y="3881438"/>
          <p14:tracePt t="125596" x="6442075" y="3846513"/>
          <p14:tracePt t="125612" x="6453188" y="3846513"/>
          <p14:tracePt t="125677" x="6465888" y="3833813"/>
          <p14:tracePt t="125681" x="6513513" y="3822700"/>
          <p14:tracePt t="125696" x="6596063" y="3810000"/>
          <p14:tracePt t="125696" x="6632575" y="3798888"/>
          <p14:tracePt t="125713" x="6727825" y="3798888"/>
          <p14:tracePt t="125729" x="6894513" y="3857625"/>
          <p14:tracePt t="125746" x="7132638" y="3965575"/>
          <p14:tracePt t="125763" x="7513638" y="4214813"/>
          <p14:tracePt t="125779" x="7762875" y="4394200"/>
          <p14:tracePt t="125796" x="7989888" y="4548188"/>
          <p14:tracePt t="125813" x="8156575" y="4656138"/>
          <p14:tracePt t="125830" x="8204200" y="4679950"/>
          <p14:tracePt t="125846" x="8215313" y="4679950"/>
          <p14:tracePt t="125886" x="8228013" y="4679950"/>
          <p14:tracePt t="125891" x="8228013" y="4667250"/>
          <p14:tracePt t="125915" x="8228013" y="4643438"/>
          <p14:tracePt t="125919" x="8228013" y="4619625"/>
          <p14:tracePt t="125931" x="8228013" y="4608513"/>
          <p14:tracePt t="125947" x="8228013" y="4584700"/>
          <p14:tracePt t="125963" x="8228013" y="4572000"/>
          <p14:tracePt t="125981" x="8239125" y="4572000"/>
          <p14:tracePt t="126067" x="8251825" y="4560888"/>
          <p14:tracePt t="126071" x="8262938" y="4560888"/>
          <p14:tracePt t="126080" x="8275638" y="4548188"/>
          <p14:tracePt t="126097" x="8286750" y="4537075"/>
          <p14:tracePt t="126114" x="8299450" y="4524375"/>
          <p14:tracePt t="126219" x="8310563" y="4500563"/>
          <p14:tracePt t="126235" x="8323263" y="4489450"/>
          <p14:tracePt t="126243" x="8347075" y="4476750"/>
          <p14:tracePt t="126249" x="8405813" y="4476750"/>
          <p14:tracePt t="126264" x="8656638" y="4476750"/>
          <p14:tracePt t="126281" x="9632950" y="4595813"/>
          <p14:tracePt t="126297" x="10858500" y="4833938"/>
          <p14:tracePt t="126314" x="12180888" y="5262563"/>
          <p14:tracePt t="126331" x="12180888" y="5738813"/>
          <p14:tracePt t="126348" x="12180888" y="6191250"/>
          <p14:tracePt t="126365" x="12180888" y="6738938"/>
        </p14:tracePtLst>
      </p14:laserTrace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5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4424" y="322729"/>
            <a:ext cx="3876588" cy="753037"/>
          </a:xfrm>
        </p:spPr>
        <p:txBody>
          <a:bodyPr/>
          <a:lstStyle/>
          <a:p>
            <a:r>
              <a:rPr lang="sr-Cyrl-RS" b="1" dirty="0" smtClean="0">
                <a:solidFill>
                  <a:schemeClr val="bg1"/>
                </a:solidFill>
              </a:rPr>
              <a:t>ПРЕДИКАТ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2282" y="1438835"/>
            <a:ext cx="9897036" cy="4867836"/>
          </a:xfrm>
        </p:spPr>
        <p:txBody>
          <a:bodyPr/>
          <a:lstStyle/>
          <a:p>
            <a:r>
              <a:rPr lang="sr-Cyrl-RS" sz="2400" dirty="0" smtClean="0">
                <a:solidFill>
                  <a:schemeClr val="bg1"/>
                </a:solidFill>
              </a:rPr>
              <a:t>Најважнији члан предикатске реченице</a:t>
            </a:r>
            <a:r>
              <a:rPr lang="en-US" sz="2400" dirty="0" smtClean="0">
                <a:solidFill>
                  <a:schemeClr val="bg1"/>
                </a:solidFill>
              </a:rPr>
              <a:t>.</a:t>
            </a:r>
            <a:endParaRPr lang="sr-Cyrl-RS" sz="2400" dirty="0" smtClean="0">
              <a:solidFill>
                <a:schemeClr val="bg1"/>
              </a:solidFill>
            </a:endParaRPr>
          </a:p>
          <a:p>
            <a:r>
              <a:rPr lang="sr-Cyrl-RS" sz="2400" dirty="0" smtClean="0">
                <a:solidFill>
                  <a:schemeClr val="bg1"/>
                </a:solidFill>
              </a:rPr>
              <a:t>Може бити </a:t>
            </a:r>
            <a:r>
              <a:rPr lang="sr-Cyrl-RS" sz="2400" b="1" dirty="0" smtClean="0">
                <a:solidFill>
                  <a:schemeClr val="bg1"/>
                </a:solidFill>
              </a:rPr>
              <a:t>глаголски</a:t>
            </a:r>
            <a:r>
              <a:rPr lang="sr-Cyrl-RS" sz="2400" dirty="0" smtClean="0">
                <a:solidFill>
                  <a:schemeClr val="bg1"/>
                </a:solidFill>
              </a:rPr>
              <a:t> (прост и сложен) </a:t>
            </a:r>
            <a:r>
              <a:rPr lang="sr-Cyrl-RS" sz="2400" b="1" dirty="0" smtClean="0">
                <a:solidFill>
                  <a:schemeClr val="bg1"/>
                </a:solidFill>
              </a:rPr>
              <a:t>и именски</a:t>
            </a:r>
            <a:r>
              <a:rPr lang="en-US" sz="2400" b="1" dirty="0" smtClean="0">
                <a:solidFill>
                  <a:schemeClr val="bg1"/>
                </a:solidFill>
              </a:rPr>
              <a:t>.</a:t>
            </a:r>
            <a:endParaRPr lang="sr-Cyrl-RS" sz="2400" b="1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61145" y="2567824"/>
            <a:ext cx="61298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dirty="0" smtClean="0">
                <a:solidFill>
                  <a:schemeClr val="bg1"/>
                </a:solidFill>
              </a:rPr>
              <a:t>Примери за </a:t>
            </a:r>
            <a:r>
              <a:rPr lang="sr-Cyrl-RS" sz="2000" dirty="0" smtClean="0">
                <a:solidFill>
                  <a:schemeClr val="bg1"/>
                </a:solidFill>
              </a:rPr>
              <a:t>прост  глаголски </a:t>
            </a:r>
            <a:r>
              <a:rPr lang="sr-Cyrl-RS" sz="2000" dirty="0" smtClean="0">
                <a:solidFill>
                  <a:schemeClr val="bg1"/>
                </a:solidFill>
              </a:rPr>
              <a:t>п</a:t>
            </a:r>
            <a:r>
              <a:rPr lang="sr-Cyrl-BA" sz="2000" dirty="0" smtClean="0">
                <a:solidFill>
                  <a:schemeClr val="bg1"/>
                </a:solidFill>
              </a:rPr>
              <a:t>р</a:t>
            </a:r>
            <a:r>
              <a:rPr lang="sr-Cyrl-RS" sz="2000" dirty="0" smtClean="0">
                <a:solidFill>
                  <a:schemeClr val="bg1"/>
                </a:solidFill>
              </a:rPr>
              <a:t>едикат:</a:t>
            </a:r>
          </a:p>
          <a:p>
            <a:r>
              <a:rPr lang="sr-Cyrl-RS" sz="2000" dirty="0" smtClean="0">
                <a:solidFill>
                  <a:schemeClr val="bg1"/>
                </a:solidFill>
              </a:rPr>
              <a:t> </a:t>
            </a:r>
            <a:r>
              <a:rPr lang="ru-RU" sz="2000" b="1" i="1" dirty="0" smtClean="0">
                <a:solidFill>
                  <a:schemeClr val="bg1"/>
                </a:solidFill>
              </a:rPr>
              <a:t>Реке </a:t>
            </a:r>
            <a:r>
              <a:rPr lang="ru-RU" sz="2000" b="1" i="1" dirty="0">
                <a:solidFill>
                  <a:schemeClr val="bg1"/>
                </a:solidFill>
              </a:rPr>
              <a:t>у Србији </a:t>
            </a:r>
            <a:r>
              <a:rPr lang="ru-RU" sz="2000" b="1" i="1" u="sng" dirty="0">
                <a:solidFill>
                  <a:schemeClr val="bg1"/>
                </a:solidFill>
              </a:rPr>
              <a:t>припадају</a:t>
            </a:r>
            <a:r>
              <a:rPr lang="ru-RU" sz="2000" b="1" i="1" dirty="0">
                <a:solidFill>
                  <a:schemeClr val="bg1"/>
                </a:solidFill>
              </a:rPr>
              <a:t> сливовима Црног, Јадранског и Егејског </a:t>
            </a:r>
            <a:r>
              <a:rPr lang="ru-RU" sz="2000" b="1" i="1" dirty="0" smtClean="0">
                <a:solidFill>
                  <a:schemeClr val="bg1"/>
                </a:solidFill>
              </a:rPr>
              <a:t>мора</a:t>
            </a:r>
            <a:r>
              <a:rPr lang="ru-RU" sz="2000" b="1" i="1" dirty="0">
                <a:solidFill>
                  <a:schemeClr val="bg1"/>
                </a:solidFill>
              </a:rPr>
              <a:t>.</a:t>
            </a:r>
            <a:endParaRPr lang="en-US" sz="2000" i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61144" y="4454274"/>
            <a:ext cx="56444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Примери за </a:t>
            </a:r>
            <a:r>
              <a:rPr lang="ru-RU" sz="2000" dirty="0" smtClean="0">
                <a:solidFill>
                  <a:schemeClr val="bg1"/>
                </a:solidFill>
              </a:rPr>
              <a:t>сложен </a:t>
            </a:r>
            <a:r>
              <a:rPr lang="ru-RU" sz="2000" dirty="0">
                <a:solidFill>
                  <a:schemeClr val="bg1"/>
                </a:solidFill>
              </a:rPr>
              <a:t>глаголски </a:t>
            </a:r>
            <a:r>
              <a:rPr lang="ru-RU" sz="2000" dirty="0" smtClean="0">
                <a:solidFill>
                  <a:schemeClr val="bg1"/>
                </a:solidFill>
              </a:rPr>
              <a:t>предикат</a:t>
            </a:r>
            <a:r>
              <a:rPr lang="ru-RU" sz="2000" dirty="0" smtClean="0">
                <a:solidFill>
                  <a:schemeClr val="bg1"/>
                </a:solidFill>
              </a:rPr>
              <a:t>: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ru-RU" sz="2000" b="1" dirty="0" smtClean="0">
                <a:solidFill>
                  <a:schemeClr val="bg1"/>
                </a:solidFill>
              </a:rPr>
              <a:t>Жућкаста </a:t>
            </a:r>
            <a:r>
              <a:rPr lang="ru-RU" sz="2000" b="1" dirty="0">
                <a:solidFill>
                  <a:schemeClr val="bg1"/>
                </a:solidFill>
              </a:rPr>
              <a:t>од песка и </a:t>
            </a:r>
            <a:r>
              <a:rPr lang="ru-RU" sz="2000" b="1" dirty="0" smtClean="0">
                <a:solidFill>
                  <a:schemeClr val="bg1"/>
                </a:solidFill>
              </a:rPr>
              <a:t>земље, </a:t>
            </a:r>
            <a:r>
              <a:rPr lang="ru-RU" sz="2000" b="1" dirty="0" smtClean="0">
                <a:solidFill>
                  <a:schemeClr val="bg1"/>
                </a:solidFill>
              </a:rPr>
              <a:t>Велика Морава </a:t>
            </a:r>
            <a:r>
              <a:rPr lang="ru-RU" sz="2000" b="1" dirty="0" smtClean="0">
                <a:solidFill>
                  <a:schemeClr val="bg1"/>
                </a:solidFill>
              </a:rPr>
              <a:t>код Сталаћа  </a:t>
            </a:r>
            <a:r>
              <a:rPr lang="ru-RU" sz="2000" b="1" u="sng" dirty="0" smtClean="0">
                <a:solidFill>
                  <a:schemeClr val="bg1"/>
                </a:solidFill>
              </a:rPr>
              <a:t>почиње </a:t>
            </a:r>
            <a:r>
              <a:rPr lang="ru-RU" sz="2000" b="1" u="sng" dirty="0">
                <a:solidFill>
                  <a:schemeClr val="bg1"/>
                </a:solidFill>
              </a:rPr>
              <a:t>да тече </a:t>
            </a:r>
            <a:r>
              <a:rPr lang="ru-RU" sz="2000" b="1" dirty="0">
                <a:solidFill>
                  <a:schemeClr val="bg1"/>
                </a:solidFill>
              </a:rPr>
              <a:t>на север.</a:t>
            </a:r>
            <a:endParaRPr lang="ru-RU" sz="2000" b="1" dirty="0" smtClean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047783" y="2613991"/>
            <a:ext cx="266460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dirty="0" smtClean="0">
                <a:solidFill>
                  <a:schemeClr val="bg1"/>
                </a:solidFill>
              </a:rPr>
              <a:t>Примери за именски предикат:</a:t>
            </a:r>
          </a:p>
          <a:p>
            <a:r>
              <a:rPr lang="sr-Cyrl-RS" sz="2000" dirty="0" smtClean="0">
                <a:solidFill>
                  <a:schemeClr val="bg1"/>
                </a:solidFill>
              </a:rPr>
              <a:t> </a:t>
            </a:r>
            <a:r>
              <a:rPr lang="sr-Cyrl-RS" sz="2000" b="1" i="1" dirty="0" smtClean="0">
                <a:solidFill>
                  <a:schemeClr val="bg1"/>
                </a:solidFill>
              </a:rPr>
              <a:t>Реке у Србији </a:t>
            </a:r>
            <a:r>
              <a:rPr lang="sr-Cyrl-RS" sz="2000" b="1" u="sng" dirty="0" smtClean="0">
                <a:solidFill>
                  <a:schemeClr val="bg1"/>
                </a:solidFill>
              </a:rPr>
              <a:t>су огромно </a:t>
            </a:r>
            <a:r>
              <a:rPr lang="sr-Cyrl-RS" sz="2000" b="1" u="sng" dirty="0">
                <a:solidFill>
                  <a:schemeClr val="bg1"/>
                </a:solidFill>
              </a:rPr>
              <a:t>природно богатство</a:t>
            </a:r>
            <a:r>
              <a:rPr lang="sr-Cyrl-RS" sz="2000" b="1" dirty="0">
                <a:solidFill>
                  <a:schemeClr val="bg1"/>
                </a:solidFill>
              </a:rPr>
              <a:t>. 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0851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2959"/>
    </mc:Choice>
    <mc:Fallback xmlns="">
      <p:transition spd="slow" advTm="51295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</p:bldLst>
  </p:timing>
  <p:extLst mod="1">
    <p:ext uri="{3A86A75C-4F4B-4683-9AE1-C65F6400EC91}">
      <p14:laserTraceLst xmlns:p14="http://schemas.microsoft.com/office/powerpoint/2010/main">
        <p14:tracePtLst>
          <p14:tracePt t="10066" x="3024188" y="5775325"/>
          <p14:tracePt t="10082" x="3333750" y="5513388"/>
          <p14:tracePt t="10098" x="3548063" y="5214938"/>
          <p14:tracePt t="10115" x="3703638" y="4976813"/>
          <p14:tracePt t="10115" x="3738563" y="4918075"/>
          <p14:tracePt t="10132" x="3846513" y="4727575"/>
          <p14:tracePt t="10149" x="3905250" y="4572000"/>
          <p14:tracePt t="10165" x="3976688" y="4370388"/>
          <p14:tracePt t="10182" x="4037013" y="4179888"/>
          <p14:tracePt t="10199" x="4108450" y="3989388"/>
          <p14:tracePt t="10216" x="4167188" y="3810000"/>
          <p14:tracePt t="10232" x="4227513" y="3608388"/>
          <p14:tracePt t="10249" x="4262438" y="3524250"/>
          <p14:tracePt t="10265" x="4298950" y="3441700"/>
          <p14:tracePt t="10282" x="4322763" y="3394075"/>
          <p14:tracePt t="10299" x="4333875" y="3333750"/>
          <p14:tracePt t="10299" x="4346575" y="3309938"/>
          <p14:tracePt t="10316" x="4357688" y="3262313"/>
          <p14:tracePt t="10332" x="4381500" y="3238500"/>
          <p14:tracePt t="10349" x="4405313" y="3190875"/>
          <p14:tracePt t="10349" x="4418013" y="3167063"/>
          <p14:tracePt t="10366" x="4476750" y="3084513"/>
          <p14:tracePt t="10383" x="4537075" y="3013075"/>
          <p14:tracePt t="10399" x="4703763" y="2762250"/>
          <p14:tracePt t="10416" x="4810125" y="2560638"/>
          <p14:tracePt t="10433" x="4881563" y="2322513"/>
          <p14:tracePt t="10449" x="4905375" y="2155825"/>
          <p14:tracePt t="10466" x="4905375" y="2000250"/>
          <p14:tracePt t="10483" x="4905375" y="1881188"/>
          <p14:tracePt t="10499" x="4881563" y="1833563"/>
          <p14:tracePt t="10516" x="4857750" y="1809750"/>
          <p14:tracePt t="10533" x="4881563" y="1809750"/>
          <p14:tracePt t="11342" x="4894263" y="1809750"/>
          <p14:tracePt t="11344" x="4918075" y="1822450"/>
          <p14:tracePt t="11352" x="4953000" y="1846263"/>
          <p14:tracePt t="11369" x="5000625" y="1917700"/>
          <p14:tracePt t="11386" x="5048250" y="1965325"/>
          <p14:tracePt t="11402" x="5108575" y="2012950"/>
          <p14:tracePt t="11419" x="5167313" y="2047875"/>
          <p14:tracePt t="11436" x="5214938" y="2084388"/>
          <p14:tracePt t="11452" x="5310188" y="2119313"/>
          <p14:tracePt t="11469" x="5572125" y="2166938"/>
          <p14:tracePt t="11486" x="5738813" y="2166938"/>
          <p14:tracePt t="11503" x="5870575" y="2166938"/>
          <p14:tracePt t="11519" x="6013450" y="2166938"/>
          <p14:tracePt t="11536" x="6096000" y="2203450"/>
          <p14:tracePt t="11553" x="6156325" y="2214563"/>
          <p14:tracePt t="11570" x="6227763" y="2227263"/>
          <p14:tracePt t="11587" x="6238875" y="2227263"/>
          <p14:tracePt t="11738" x="6251575" y="2227263"/>
          <p14:tracePt t="11746" x="6262688" y="2227263"/>
          <p14:tracePt t="11762" x="6275388" y="2227263"/>
          <p14:tracePt t="11774" x="6299200" y="2227263"/>
          <p14:tracePt t="11792" x="6310313" y="2227263"/>
          <p14:tracePt t="11836" x="6310313" y="2214563"/>
          <p14:tracePt t="11894" x="6299200" y="2214563"/>
          <p14:tracePt t="11906" x="6286500" y="2203450"/>
          <p14:tracePt t="11920" x="6275388" y="2203450"/>
          <p14:tracePt t="12096" x="6251575" y="2203450"/>
          <p14:tracePt t="12596" x="6215063" y="2203450"/>
          <p14:tracePt t="12600" x="6167438" y="2203450"/>
          <p14:tracePt t="12606" x="5918200" y="2203450"/>
          <p14:tracePt t="12623" x="5727700" y="2203450"/>
          <p14:tracePt t="12639" x="5500688" y="2203450"/>
          <p14:tracePt t="12656" x="5346700" y="2203450"/>
          <p14:tracePt t="12673" x="5203825" y="2203450"/>
          <p14:tracePt t="12689" x="5143500" y="2190750"/>
          <p14:tracePt t="12706" x="5037138" y="2190750"/>
          <p14:tracePt t="12724" x="4965700" y="2179638"/>
          <p14:tracePt t="12740" x="4894263" y="2179638"/>
          <p14:tracePt t="12756" x="4846638" y="2179638"/>
          <p14:tracePt t="12773" x="4810125" y="2190750"/>
          <p14:tracePt t="12790" x="4799013" y="2190750"/>
          <p14:tracePt t="13052" x="4799013" y="2203450"/>
          <p14:tracePt t="13055" x="4799013" y="2227263"/>
          <p14:tracePt t="13074" x="4799013" y="2262188"/>
          <p14:tracePt t="13091" x="4799013" y="2286000"/>
          <p14:tracePt t="13107" x="4799013" y="2322513"/>
          <p14:tracePt t="13124" x="4810125" y="2357438"/>
          <p14:tracePt t="13141" x="4846638" y="2393950"/>
          <p14:tracePt t="13157" x="4894263" y="2417763"/>
          <p14:tracePt t="13174" x="4918075" y="2441575"/>
          <p14:tracePt t="13191" x="4976813" y="2489200"/>
          <p14:tracePt t="13208" x="5037138" y="2524125"/>
          <p14:tracePt t="13225" x="5119688" y="2560638"/>
          <p14:tracePt t="13241" x="5180013" y="2608263"/>
          <p14:tracePt t="13241" x="5191125" y="2619375"/>
          <p14:tracePt t="13258" x="5286375" y="2655888"/>
          <p14:tracePt t="13275" x="5357813" y="2690813"/>
          <p14:tracePt t="13291" x="5441950" y="2738438"/>
          <p14:tracePt t="13308" x="5476875" y="2762250"/>
          <p14:tracePt t="13325" x="5584825" y="2774950"/>
          <p14:tracePt t="13341" x="5762625" y="2774950"/>
          <p14:tracePt t="13358" x="5929313" y="2774950"/>
          <p14:tracePt t="13375" x="6108700" y="2774950"/>
          <p14:tracePt t="13392" x="6275388" y="2774950"/>
          <p14:tracePt t="13408" x="6489700" y="2774950"/>
          <p14:tracePt t="13425" x="6619875" y="2774950"/>
          <p14:tracePt t="13442" x="6704013" y="2774950"/>
          <p14:tracePt t="13458" x="6751638" y="2774950"/>
          <p14:tracePt t="13475" x="6858000" y="2751138"/>
          <p14:tracePt t="13492" x="6953250" y="2727325"/>
          <p14:tracePt t="13509" x="7132638" y="2703513"/>
          <p14:tracePt t="13509" x="7204075" y="2690813"/>
          <p14:tracePt t="13526" x="7429500" y="2655888"/>
          <p14:tracePt t="13542" x="7643813" y="2619375"/>
          <p14:tracePt t="13559" x="7847013" y="2584450"/>
          <p14:tracePt t="13559" x="7881938" y="2584450"/>
          <p14:tracePt t="13576" x="8048625" y="2524125"/>
          <p14:tracePt t="13592" x="8120063" y="2500313"/>
          <p14:tracePt t="13609" x="8167688" y="2476500"/>
          <p14:tracePt t="13626" x="8180388" y="2465388"/>
          <p14:tracePt t="13642" x="8191500" y="2452688"/>
          <p14:tracePt t="13659" x="8191500" y="2428875"/>
          <p14:tracePt t="13676" x="8191500" y="2393950"/>
          <p14:tracePt t="13693" x="8191500" y="2357438"/>
          <p14:tracePt t="13709" x="8191500" y="2346325"/>
          <p14:tracePt t="13726" x="8191500" y="2309813"/>
          <p14:tracePt t="13743" x="8180388" y="2298700"/>
          <p14:tracePt t="13759" x="8167688" y="2286000"/>
          <p14:tracePt t="13806" x="8143875" y="2286000"/>
          <p14:tracePt t="13942" x="8120063" y="2286000"/>
          <p14:tracePt t="13946" x="7977188" y="2286000"/>
          <p14:tracePt t="13960" x="7762875" y="2322513"/>
          <p14:tracePt t="13977" x="7453313" y="2346325"/>
          <p14:tracePt t="13993" x="7215188" y="2381250"/>
          <p14:tracePt t="14010" x="7000875" y="2417763"/>
          <p14:tracePt t="14027" x="6870700" y="2417763"/>
          <p14:tracePt t="14027" x="6834188" y="2417763"/>
          <p14:tracePt t="14044" x="6738938" y="2417763"/>
          <p14:tracePt t="14060" x="6632575" y="2417763"/>
          <p14:tracePt t="14077" x="6548438" y="2417763"/>
          <p14:tracePt t="14077" x="6524625" y="2417763"/>
          <p14:tracePt t="14094" x="6357938" y="2417763"/>
          <p14:tracePt t="14110" x="6180138" y="2428875"/>
          <p14:tracePt t="14127" x="5989638" y="2441575"/>
          <p14:tracePt t="14127" x="5953125" y="2452688"/>
          <p14:tracePt t="14144" x="5822950" y="2476500"/>
          <p14:tracePt t="14160" x="5751513" y="2476500"/>
          <p14:tracePt t="14177" x="5727700" y="2476500"/>
          <p14:tracePt t="14194" x="5691188" y="2476500"/>
          <p14:tracePt t="14211" x="5680075" y="2476500"/>
          <p14:tracePt t="14234" x="5656263" y="2476500"/>
          <p14:tracePt t="14244" x="5619750" y="2465388"/>
          <p14:tracePt t="14261" x="5584825" y="2452688"/>
          <p14:tracePt t="14278" x="5572125" y="2428875"/>
          <p14:tracePt t="14294" x="5561013" y="2428875"/>
          <p14:tracePt t="14311" x="5584825" y="2428875"/>
          <p14:tracePt t="14564" x="5595938" y="2428875"/>
          <p14:tracePt t="14572" x="5608638" y="2428875"/>
          <p14:tracePt t="14580" x="5691188" y="2417763"/>
          <p14:tracePt t="14595" x="5846763" y="2405063"/>
          <p14:tracePt t="14612" x="5989638" y="2405063"/>
          <p14:tracePt t="14629" x="6143625" y="2405063"/>
          <p14:tracePt t="14645" x="6334125" y="2405063"/>
          <p14:tracePt t="14662" x="6513513" y="2405063"/>
          <p14:tracePt t="14679" x="6656388" y="2405063"/>
          <p14:tracePt t="14696" x="6810375" y="2405063"/>
          <p14:tracePt t="14713" x="6905625" y="2405063"/>
          <p14:tracePt t="14729" x="6965950" y="2405063"/>
          <p14:tracePt t="14746" x="7037388" y="2405063"/>
          <p14:tracePt t="14762" x="7119938" y="2405063"/>
          <p14:tracePt t="14779" x="7204075" y="2405063"/>
          <p14:tracePt t="14796" x="7262813" y="2405063"/>
          <p14:tracePt t="14813" x="7323138" y="2405063"/>
          <p14:tracePt t="14829" x="7381875" y="2405063"/>
          <p14:tracePt t="14846" x="7405688" y="2405063"/>
          <p14:tracePt t="14863" x="7429500" y="2405063"/>
          <p14:tracePt t="14879" x="7453313" y="2405063"/>
          <p14:tracePt t="14896" x="7466013" y="2393950"/>
          <p14:tracePt t="14946" x="7453313" y="2393950"/>
          <p14:tracePt t="15806" x="7466013" y="2393950"/>
          <p14:tracePt t="16016" x="7500938" y="2393950"/>
          <p14:tracePt t="16020" x="7643813" y="2393950"/>
          <p14:tracePt t="16033" x="7918450" y="2393950"/>
          <p14:tracePt t="16033" x="8001000" y="2393950"/>
          <p14:tracePt t="16050" x="8323263" y="2393950"/>
          <p14:tracePt t="16066" x="8656638" y="2393950"/>
          <p14:tracePt t="16083" x="9085263" y="2393950"/>
          <p14:tracePt t="16100" x="9501188" y="2370138"/>
          <p14:tracePt t="16117" x="9656763" y="2333625"/>
          <p14:tracePt t="16133" x="9680575" y="2333625"/>
          <p14:tracePt t="16150" x="9691688" y="2322513"/>
          <p14:tracePt t="16436" x="9691688" y="2309813"/>
          <p14:tracePt t="16472" x="9680575" y="2309813"/>
          <p14:tracePt t="16484" x="9667875" y="2298700"/>
          <p14:tracePt t="16492" x="9656763" y="2286000"/>
          <p14:tracePt t="16526" x="9644063" y="2274888"/>
          <p14:tracePt t="16974" x="9644063" y="2262188"/>
          <p14:tracePt t="17042" x="9632950" y="2251075"/>
          <p14:tracePt t="18624" x="9609138" y="2251075"/>
          <p14:tracePt t="19352" x="9596438" y="2251075"/>
          <p14:tracePt t="19354" x="9466263" y="2286000"/>
          <p14:tracePt t="19359" x="9109075" y="2476500"/>
          <p14:tracePt t="19376" x="8585200" y="2774950"/>
          <p14:tracePt t="19393" x="8132763" y="2989263"/>
          <p14:tracePt t="19410" x="7667625" y="3155950"/>
          <p14:tracePt t="19426" x="7275513" y="3309938"/>
          <p14:tracePt t="19443" x="6715125" y="3489325"/>
          <p14:tracePt t="19460" x="6299200" y="3632200"/>
          <p14:tracePt t="19477" x="5810250" y="3786188"/>
          <p14:tracePt t="19493" x="5060950" y="4000500"/>
          <p14:tracePt t="19510" x="4572000" y="4095750"/>
          <p14:tracePt t="19527" x="4143375" y="4167188"/>
          <p14:tracePt t="19543" x="3738563" y="4238625"/>
          <p14:tracePt t="19560" x="3584575" y="4238625"/>
          <p14:tracePt t="19577" x="3513138" y="4238625"/>
          <p14:tracePt t="19594" x="3500438" y="4238625"/>
          <p14:tracePt t="19634" x="3489325" y="4238625"/>
          <p14:tracePt t="20523" x="3500438" y="4238625"/>
          <p14:tracePt t="21024" x="3513138" y="4238625"/>
          <p14:tracePt t="21026" x="3548063" y="4238625"/>
          <p14:tracePt t="21031" x="3703638" y="4238625"/>
          <p14:tracePt t="21048" x="3965575" y="4238625"/>
          <p14:tracePt t="21065" x="4167188" y="4227513"/>
          <p14:tracePt t="21081" x="4275138" y="4238625"/>
          <p14:tracePt t="21098" x="4310063" y="4238625"/>
          <p14:tracePt t="21115" x="4322763" y="4238625"/>
          <p14:tracePt t="21858" x="4333875" y="4238625"/>
          <p14:tracePt t="21862" x="4346575" y="4238625"/>
          <p14:tracePt t="21867" x="4405313" y="4262438"/>
          <p14:tracePt t="21884" x="4452938" y="4275138"/>
          <p14:tracePt t="21901" x="4513263" y="4286250"/>
          <p14:tracePt t="21917" x="4619625" y="4286250"/>
          <p14:tracePt t="21934" x="4714875" y="4298950"/>
          <p14:tracePt t="21951" x="4822825" y="4298950"/>
          <p14:tracePt t="21967" x="4918075" y="4298950"/>
          <p14:tracePt t="21984" x="4976813" y="4298950"/>
          <p14:tracePt t="22001" x="5024438" y="4298950"/>
          <p14:tracePt t="22001" x="5037138" y="4298950"/>
          <p14:tracePt t="22018" x="5119688" y="4298950"/>
          <p14:tracePt t="22034" x="5203825" y="4298950"/>
          <p14:tracePt t="22051" x="5299075" y="4322763"/>
          <p14:tracePt t="22051" x="5322888" y="4322763"/>
          <p14:tracePt t="22068" x="5394325" y="4322763"/>
          <p14:tracePt t="22084" x="5476875" y="4322763"/>
          <p14:tracePt t="22101" x="5524500" y="4322763"/>
          <p14:tracePt t="22118" x="5548313" y="4322763"/>
          <p14:tracePt t="22134" x="5561013" y="4322763"/>
          <p14:tracePt t="22151" x="5584825" y="4322763"/>
          <p14:tracePt t="22168" x="5608638" y="4322763"/>
          <p14:tracePt t="22185" x="5632450" y="4346575"/>
          <p14:tracePt t="22201" x="5667375" y="4370388"/>
          <p14:tracePt t="22219" x="5691188" y="4381500"/>
          <p14:tracePt t="22235" x="5703888" y="4394200"/>
          <p14:tracePt t="22252" x="5727700" y="4394200"/>
          <p14:tracePt t="22398" x="5738813" y="4394200"/>
          <p14:tracePt t="22450" x="5751513" y="4405313"/>
          <p14:tracePt t="23138" x="5751513" y="4418013"/>
          <p14:tracePt t="23142" x="5762625" y="4452938"/>
          <p14:tracePt t="23154" x="5881688" y="4513263"/>
          <p14:tracePt t="23171" x="5965825" y="4572000"/>
          <p14:tracePt t="23188" x="6024563" y="4632325"/>
          <p14:tracePt t="23204" x="6084888" y="4679950"/>
          <p14:tracePt t="23221" x="6108700" y="4703763"/>
          <p14:tracePt t="23238" x="6108700" y="4714875"/>
          <p14:tracePt t="23254" x="6119813" y="4714875"/>
          <p14:tracePt t="23286" x="6119813" y="4727575"/>
          <p14:tracePt t="23754" x="6096000" y="4727575"/>
          <p14:tracePt t="23760" x="6048375" y="4714875"/>
          <p14:tracePt t="23773" x="5929313" y="4643438"/>
          <p14:tracePt t="23773" x="5870575" y="4619625"/>
          <p14:tracePt t="23790" x="5691188" y="4476750"/>
          <p14:tracePt t="23806" x="5500688" y="4238625"/>
          <p14:tracePt t="23823" x="5262563" y="3870325"/>
          <p14:tracePt t="23840" x="5048250" y="3524250"/>
          <p14:tracePt t="23857" x="4857750" y="3167063"/>
          <p14:tracePt t="23873" x="4679950" y="2798763"/>
          <p14:tracePt t="23890" x="4452938" y="2346325"/>
          <p14:tracePt t="23907" x="4333875" y="2119313"/>
          <p14:tracePt t="23923" x="4275138" y="1965325"/>
          <p14:tracePt t="23940" x="4275138" y="1928813"/>
          <p14:tracePt t="23957" x="4275138" y="1917700"/>
          <p14:tracePt t="23973" x="4275138" y="1905000"/>
          <p14:tracePt t="23990" x="4275138" y="1893888"/>
          <p14:tracePt t="24012" x="4275138" y="1881188"/>
          <p14:tracePt t="24024" x="4286250" y="1870075"/>
          <p14:tracePt t="24040" x="4333875" y="1870075"/>
          <p14:tracePt t="24057" x="4381500" y="1870075"/>
          <p14:tracePt t="24057" x="4405313" y="1870075"/>
          <p14:tracePt t="24074" x="4513263" y="1870075"/>
          <p14:tracePt t="24090" x="4703763" y="1870075"/>
          <p14:tracePt t="24107" x="5024438" y="1870075"/>
          <p14:tracePt t="24124" x="5156200" y="1870075"/>
          <p14:tracePt t="24141" x="5322888" y="1870075"/>
          <p14:tracePt t="24157" x="5441950" y="1870075"/>
          <p14:tracePt t="24174" x="5500688" y="1870075"/>
          <p14:tracePt t="24191" x="5572125" y="1881188"/>
          <p14:tracePt t="24207" x="5632450" y="1881188"/>
          <p14:tracePt t="24224" x="5715000" y="1893888"/>
          <p14:tracePt t="24241" x="5786438" y="1905000"/>
          <p14:tracePt t="24241" x="5810250" y="1905000"/>
          <p14:tracePt t="24258" x="5942013" y="1917700"/>
          <p14:tracePt t="24275" x="6024563" y="1928813"/>
          <p14:tracePt t="24291" x="6061075" y="1928813"/>
          <p14:tracePt t="24307" x="6096000" y="1928813"/>
          <p14:tracePt t="24325" x="6119813" y="1952625"/>
          <p14:tracePt t="24341" x="6191250" y="1976438"/>
          <p14:tracePt t="24358" x="6286500" y="2000250"/>
          <p14:tracePt t="24374" x="6346825" y="2012950"/>
          <p14:tracePt t="24391" x="6405563" y="2012950"/>
          <p14:tracePt t="24407" x="6500813" y="2000250"/>
          <p14:tracePt t="24424" x="6572250" y="2000250"/>
          <p14:tracePt t="24441" x="6656388" y="2000250"/>
          <p14:tracePt t="24458" x="6704013" y="2000250"/>
          <p14:tracePt t="24475" x="6823075" y="1917700"/>
          <p14:tracePt t="24492" x="6929438" y="1917700"/>
          <p14:tracePt t="24508" x="7085013" y="1917700"/>
          <p14:tracePt t="24525" x="7239000" y="1917700"/>
          <p14:tracePt t="24542" x="7394575" y="1905000"/>
          <p14:tracePt t="24558" x="7537450" y="1881188"/>
          <p14:tracePt t="24575" x="7691438" y="1881188"/>
          <p14:tracePt t="24592" x="7823200" y="1881188"/>
          <p14:tracePt t="24609" x="7966075" y="1881188"/>
          <p14:tracePt t="24625" x="8085138" y="1881188"/>
          <p14:tracePt t="24642" x="8215313" y="1881188"/>
          <p14:tracePt t="24659" x="8286750" y="1881188"/>
          <p14:tracePt t="24675" x="8394700" y="1881188"/>
          <p14:tracePt t="24692" x="8524875" y="1881188"/>
          <p14:tracePt t="24709" x="8667750" y="1881188"/>
          <p14:tracePt t="24726" x="8775700" y="1881188"/>
          <p14:tracePt t="24742" x="8882063" y="1881188"/>
          <p14:tracePt t="24759" x="9013825" y="1893888"/>
          <p14:tracePt t="24776" x="9085263" y="1893888"/>
          <p14:tracePt t="24792" x="9132888" y="1893888"/>
          <p14:tracePt t="24809" x="9191625" y="1893888"/>
          <p14:tracePt t="24826" x="9228138" y="1893888"/>
          <p14:tracePt t="24843" x="9310688" y="1905000"/>
          <p14:tracePt t="24843" x="9334500" y="1917700"/>
          <p14:tracePt t="24860" x="9347200" y="1928813"/>
          <p14:tracePt t="24880" x="9382125" y="1941513"/>
          <p14:tracePt t="24893" x="9453563" y="1976438"/>
          <p14:tracePt t="24893" x="9477375" y="1989138"/>
          <p14:tracePt t="24910" x="9513888" y="2000250"/>
          <p14:tracePt t="24926" x="9585325" y="2024063"/>
          <p14:tracePt t="24943" x="9632950" y="2060575"/>
          <p14:tracePt t="24960" x="9667875" y="2108200"/>
          <p14:tracePt t="24976" x="9691688" y="2155825"/>
          <p14:tracePt t="24993" x="9691688" y="2190750"/>
          <p14:tracePt t="25010" x="9691688" y="2262188"/>
          <p14:tracePt t="25026" x="9691688" y="2333625"/>
          <p14:tracePt t="25043" x="9644063" y="2441575"/>
          <p14:tracePt t="25060" x="9572625" y="2536825"/>
          <p14:tracePt t="25077" x="9525000" y="2632075"/>
          <p14:tracePt t="25093" x="9453563" y="2762250"/>
          <p14:tracePt t="25110" x="9418638" y="2846388"/>
          <p14:tracePt t="25127" x="9382125" y="2905125"/>
          <p14:tracePt t="25127" x="9382125" y="2928938"/>
          <p14:tracePt t="25144" x="9334500" y="2989263"/>
          <p14:tracePt t="25160" x="9286875" y="3036888"/>
          <p14:tracePt t="25177" x="9215438" y="3119438"/>
          <p14:tracePt t="25194" x="9144000" y="3179763"/>
          <p14:tracePt t="25210" x="9072563" y="3238500"/>
          <p14:tracePt t="25227" x="8990013" y="3298825"/>
          <p14:tracePt t="25244" x="8918575" y="3357563"/>
          <p14:tracePt t="25261" x="8858250" y="3394075"/>
          <p14:tracePt t="25277" x="8823325" y="3417888"/>
          <p14:tracePt t="25294" x="8786813" y="3429000"/>
          <p14:tracePt t="25311" x="8763000" y="3429000"/>
          <p14:tracePt t="25311" x="8751888" y="3429000"/>
          <p14:tracePt t="25328" x="8728075" y="3429000"/>
          <p14:tracePt t="25344" x="8704263" y="3429000"/>
          <p14:tracePt t="25361" x="8680450" y="3394075"/>
          <p14:tracePt t="25361" x="8656638" y="3394075"/>
          <p14:tracePt t="25378" x="8548688" y="3357563"/>
          <p14:tracePt t="25395" x="8347075" y="3298825"/>
          <p14:tracePt t="25411" x="8120063" y="3238500"/>
          <p14:tracePt t="25427" x="7775575" y="3143250"/>
          <p14:tracePt t="25444" x="7477125" y="3095625"/>
          <p14:tracePt t="25461" x="7251700" y="3060700"/>
          <p14:tracePt t="25478" x="7132638" y="3024188"/>
          <p14:tracePt t="25495" x="7048500" y="3000375"/>
          <p14:tracePt t="25511" x="7013575" y="3000375"/>
          <p14:tracePt t="25528" x="6989763" y="2989263"/>
          <p14:tracePt t="25545" x="6953250" y="2976563"/>
          <p14:tracePt t="25561" x="6942138" y="2976563"/>
          <p14:tracePt t="25580" x="6894513" y="2976563"/>
          <p14:tracePt t="25595" x="6810375" y="2976563"/>
          <p14:tracePt t="25595" x="6786563" y="2976563"/>
          <p14:tracePt t="25612" x="6656388" y="2976563"/>
          <p14:tracePt t="25628" x="6489700" y="2976563"/>
          <p14:tracePt t="25645" x="6191250" y="2965450"/>
          <p14:tracePt t="25662" x="5965825" y="2965450"/>
          <p14:tracePt t="25678" x="5751513" y="2965450"/>
          <p14:tracePt t="25695" x="5418138" y="2989263"/>
          <p14:tracePt t="25713" x="5167313" y="3024188"/>
          <p14:tracePt t="25729" x="4929188" y="3071813"/>
          <p14:tracePt t="25745" x="4667250" y="3132138"/>
          <p14:tracePt t="25762" x="4381500" y="3214688"/>
          <p14:tracePt t="25779" x="4156075" y="3275013"/>
          <p14:tracePt t="25795" x="3917950" y="3346450"/>
          <p14:tracePt t="25812" x="3727450" y="3381375"/>
          <p14:tracePt t="25829" x="3571875" y="3417888"/>
          <p14:tracePt t="25846" x="3489325" y="3441700"/>
          <p14:tracePt t="25862" x="3452813" y="3441700"/>
          <p14:tracePt t="25879" x="3417888" y="3465513"/>
          <p14:tracePt t="25896" x="3417888" y="3476625"/>
          <p14:tracePt t="25918" x="3405188" y="3476625"/>
          <p14:tracePt t="25930" x="3381375" y="3500438"/>
          <p14:tracePt t="25946" x="3370263" y="3524250"/>
          <p14:tracePt t="25963" x="3357563" y="3571875"/>
          <p14:tracePt t="25979" x="3357563" y="3619500"/>
          <p14:tracePt t="25996" x="3357563" y="3679825"/>
          <p14:tracePt t="26013" x="3357563" y="3775075"/>
          <p14:tracePt t="26030" x="3381375" y="3846513"/>
          <p14:tracePt t="26046" x="3476625" y="3952875"/>
          <p14:tracePt t="26063" x="3584575" y="4024313"/>
          <p14:tracePt t="26080" x="3714750" y="4084638"/>
          <p14:tracePt t="26096" x="3857625" y="4132263"/>
          <p14:tracePt t="26113" x="4037013" y="4191000"/>
          <p14:tracePt t="26130" x="4156075" y="4238625"/>
          <p14:tracePt t="26146" x="4310063" y="4286250"/>
          <p14:tracePt t="26146" x="4346575" y="4298950"/>
          <p14:tracePt t="26164" x="4465638" y="4322763"/>
          <p14:tracePt t="26180" x="4584700" y="4346575"/>
          <p14:tracePt t="26197" x="4727575" y="4381500"/>
          <p14:tracePt t="26197" x="4762500" y="4394200"/>
          <p14:tracePt t="26214" x="4894263" y="4418013"/>
          <p14:tracePt t="26230" x="5060950" y="4429125"/>
          <p14:tracePt t="26247" x="5214938" y="4452938"/>
          <p14:tracePt t="26263" x="5453063" y="4476750"/>
          <p14:tracePt t="26280" x="5632450" y="4513263"/>
          <p14:tracePt t="26297" x="5822950" y="4513263"/>
          <p14:tracePt t="26314" x="6024563" y="4513263"/>
          <p14:tracePt t="26331" x="6310313" y="4513263"/>
          <p14:tracePt t="26347" x="6572250" y="4513263"/>
          <p14:tracePt t="26364" x="6834188" y="4513263"/>
          <p14:tracePt t="26381" x="7061200" y="4489450"/>
          <p14:tracePt t="26397" x="7346950" y="4441825"/>
          <p14:tracePt t="26414" x="7524750" y="4429125"/>
          <p14:tracePt t="26414" x="7561263" y="4418013"/>
          <p14:tracePt t="26432" x="7632700" y="4405313"/>
          <p14:tracePt t="26432" x="7643813" y="4394200"/>
          <p14:tracePt t="26448" x="7680325" y="4381500"/>
          <p14:tracePt t="26464" x="7739063" y="4370388"/>
          <p14:tracePt t="26480" x="7810500" y="4333875"/>
          <p14:tracePt t="26497" x="7870825" y="4298950"/>
          <p14:tracePt t="26514" x="7942263" y="4262438"/>
          <p14:tracePt t="26531" x="8048625" y="4214813"/>
          <p14:tracePt t="26548" x="8156575" y="4156075"/>
          <p14:tracePt t="26564" x="8228013" y="4119563"/>
          <p14:tracePt t="26581" x="8299450" y="4071938"/>
          <p14:tracePt t="26598" x="8323263" y="4037013"/>
          <p14:tracePt t="26615" x="8347075" y="4013200"/>
          <p14:tracePt t="26631" x="8370888" y="3976688"/>
          <p14:tracePt t="26648" x="8370888" y="3929063"/>
          <p14:tracePt t="26665" x="8382000" y="3905250"/>
          <p14:tracePt t="26665" x="8382000" y="3894138"/>
          <p14:tracePt t="26682" x="8394700" y="3846513"/>
          <p14:tracePt t="26698" x="8394700" y="3798888"/>
          <p14:tracePt t="26716" x="8394700" y="3775075"/>
          <p14:tracePt t="26716" x="8394700" y="3762375"/>
          <p14:tracePt t="26732" x="8394700" y="3738563"/>
          <p14:tracePt t="26748" x="8394700" y="3714750"/>
          <p14:tracePt t="26765" x="8394700" y="3703638"/>
          <p14:tracePt t="26830" x="8382000" y="3703638"/>
          <p14:tracePt t="26834" x="8323263" y="3679825"/>
          <p14:tracePt t="26849" x="8262938" y="3667125"/>
          <p14:tracePt t="26865" x="8180388" y="3632200"/>
          <p14:tracePt t="26882" x="8085138" y="3595688"/>
          <p14:tracePt t="26899" x="7894638" y="3548063"/>
          <p14:tracePt t="26916" x="7739063" y="3489325"/>
          <p14:tracePt t="26933" x="7548563" y="3429000"/>
          <p14:tracePt t="26949" x="7334250" y="3357563"/>
          <p14:tracePt t="26949" x="7275513" y="3346450"/>
          <p14:tracePt t="26966" x="6977063" y="3275013"/>
          <p14:tracePt t="26982" x="6667500" y="3238500"/>
          <p14:tracePt t="26999" x="6310313" y="3238500"/>
          <p14:tracePt t="27016" x="6119813" y="3238500"/>
          <p14:tracePt t="27033" x="5953125" y="3238500"/>
          <p14:tracePt t="27049" x="5715000" y="3238500"/>
          <p14:tracePt t="27066" x="5561013" y="3238500"/>
          <p14:tracePt t="27083" x="5441950" y="3238500"/>
          <p14:tracePt t="27099" x="5310188" y="3227388"/>
          <p14:tracePt t="27116" x="5251450" y="3214688"/>
          <p14:tracePt t="27133" x="5191125" y="3214688"/>
          <p14:tracePt t="27150" x="5119688" y="3214688"/>
          <p14:tracePt t="27166" x="5013325" y="3203575"/>
          <p14:tracePt t="27183" x="4870450" y="3179763"/>
          <p14:tracePt t="27200" x="4786313" y="3179763"/>
          <p14:tracePt t="27217" x="4691063" y="3179763"/>
          <p14:tracePt t="27233" x="4560888" y="3190875"/>
          <p14:tracePt t="27250" x="4476750" y="3190875"/>
          <p14:tracePt t="27267" x="4418013" y="3190875"/>
          <p14:tracePt t="27283" x="4357688" y="3190875"/>
          <p14:tracePt t="27300" x="4322763" y="3190875"/>
          <p14:tracePt t="27317" x="4286250" y="3190875"/>
          <p14:tracePt t="27333" x="4275138" y="3190875"/>
          <p14:tracePt t="27350" x="4286250" y="3179763"/>
          <p14:tracePt t="27692" x="4310063" y="3179763"/>
          <p14:tracePt t="27700" x="4322763" y="3167063"/>
          <p14:tracePt t="27713" x="4333875" y="3167063"/>
          <p14:tracePt t="27718" x="4381500" y="3167063"/>
          <p14:tracePt t="27735" x="4572000" y="3155950"/>
          <p14:tracePt t="27751" x="4775200" y="3143250"/>
          <p14:tracePt t="27768" x="4929188" y="3108325"/>
          <p14:tracePt t="27785" x="5072063" y="3095625"/>
          <p14:tracePt t="27785" x="5108575" y="3095625"/>
          <p14:tracePt t="27802" x="5238750" y="3084513"/>
          <p14:tracePt t="27818" x="5334000" y="3071813"/>
          <p14:tracePt t="27835" x="5357813" y="3071813"/>
          <p14:tracePt t="29618" x="5346700" y="3071813"/>
          <p14:tracePt t="30016" x="5334000" y="3071813"/>
          <p14:tracePt t="30020" x="5310188" y="3084513"/>
          <p14:tracePt t="30025" x="5167313" y="3095625"/>
          <p14:tracePt t="30042" x="4989513" y="3132138"/>
          <p14:tracePt t="30058" x="4905375" y="3132138"/>
          <p14:tracePt t="30075" x="4846638" y="3132138"/>
          <p14:tracePt t="30092" x="4833938" y="3132138"/>
          <p14:tracePt t="30108" x="4810125" y="3095625"/>
          <p14:tracePt t="30125" x="4810125" y="3084513"/>
          <p14:tracePt t="30152" x="4810125" y="3071813"/>
          <p14:tracePt t="30158" x="4786313" y="3071813"/>
          <p14:tracePt t="30402" x="4786313" y="3084513"/>
          <p14:tracePt t="30404" x="4775200" y="3084513"/>
          <p14:tracePt t="30409" x="4703763" y="3167063"/>
          <p14:tracePt t="30426" x="4632325" y="3227388"/>
          <p14:tracePt t="30443" x="4537075" y="3309938"/>
          <p14:tracePt t="30443" x="4513263" y="3333750"/>
          <p14:tracePt t="30460" x="4418013" y="3394075"/>
          <p14:tracePt t="30476" x="4333875" y="3452813"/>
          <p14:tracePt t="30493" x="4191000" y="3513138"/>
          <p14:tracePt t="30510" x="4108450" y="3536950"/>
          <p14:tracePt t="30526" x="4037013" y="3536950"/>
          <p14:tracePt t="30543" x="3894138" y="3560763"/>
          <p14:tracePt t="30560" x="3822700" y="3560763"/>
          <p14:tracePt t="30577" x="3762375" y="3584575"/>
          <p14:tracePt t="30593" x="3714750" y="3584575"/>
          <p14:tracePt t="30610" x="3667125" y="3560763"/>
          <p14:tracePt t="30627" x="3643313" y="3536950"/>
          <p14:tracePt t="31523" x="3679825" y="3536950"/>
          <p14:tracePt t="31782" x="3714750" y="3536950"/>
          <p14:tracePt t="31786" x="3881438" y="3536950"/>
          <p14:tracePt t="31797" x="4119563" y="3536950"/>
          <p14:tracePt t="31814" x="4286250" y="3536950"/>
          <p14:tracePt t="31830" x="4452938" y="3536950"/>
          <p14:tracePt t="31847" x="4619625" y="3524250"/>
          <p14:tracePt t="31864" x="4714875" y="3524250"/>
          <p14:tracePt t="31881" x="4786313" y="3524250"/>
          <p14:tracePt t="31881" x="4799013" y="3524250"/>
          <p14:tracePt t="31898" x="4846638" y="3524250"/>
          <p14:tracePt t="31914" x="4870450" y="3524250"/>
          <p14:tracePt t="31931" x="4918075" y="3524250"/>
          <p14:tracePt t="31931" x="4929188" y="3524250"/>
          <p14:tracePt t="31948" x="4976813" y="3524250"/>
          <p14:tracePt t="31964" x="5024438" y="3524250"/>
          <p14:tracePt t="31981" x="5060950" y="3524250"/>
          <p14:tracePt t="31997" x="5072063" y="3524250"/>
          <p14:tracePt t="32014" x="5084763" y="3524250"/>
          <p14:tracePt t="32062" x="5095875" y="3524250"/>
          <p14:tracePt t="32326" x="5119688" y="3524250"/>
          <p14:tracePt t="32330" x="5143500" y="3524250"/>
          <p14:tracePt t="32334" x="5251450" y="3500438"/>
          <p14:tracePt t="32349" x="5381625" y="3489325"/>
          <p14:tracePt t="32365" x="5513388" y="3476625"/>
          <p14:tracePt t="32382" x="5595938" y="3465513"/>
          <p14:tracePt t="32399" x="5643563" y="3465513"/>
          <p14:tracePt t="32415" x="5680075" y="3465513"/>
          <p14:tracePt t="32432" x="5703888" y="3465513"/>
          <p14:tracePt t="32449" x="5738813" y="3465513"/>
          <p14:tracePt t="32449" x="5751513" y="3465513"/>
          <p14:tracePt t="32466" x="5786438" y="3465513"/>
          <p14:tracePt t="32482" x="5846763" y="3476625"/>
          <p14:tracePt t="32499" x="5942013" y="3476625"/>
          <p14:tracePt t="32516" x="5976938" y="3476625"/>
          <p14:tracePt t="32532" x="6013450" y="3476625"/>
          <p14:tracePt t="32549" x="6024563" y="3476625"/>
          <p14:tracePt t="32566" x="6037263" y="3476625"/>
          <p14:tracePt t="32582" x="6048375" y="3476625"/>
          <p14:tracePt t="32820" x="6072188" y="3476625"/>
          <p14:tracePt t="32836" x="6084888" y="3476625"/>
          <p14:tracePt t="32840" x="6119813" y="3500438"/>
          <p14:tracePt t="32850" x="6156325" y="3500438"/>
          <p14:tracePt t="32867" x="6238875" y="3500438"/>
          <p14:tracePt t="32884" x="6286500" y="3500438"/>
          <p14:tracePt t="32900" x="6334125" y="3500438"/>
          <p14:tracePt t="32917" x="6357938" y="3500438"/>
          <p14:tracePt t="32917" x="6370638" y="3500438"/>
          <p14:tracePt t="32934" x="6381750" y="3500438"/>
          <p14:tracePt t="32950" x="6418263" y="3465513"/>
          <p14:tracePt t="32967" x="6465888" y="3381375"/>
          <p14:tracePt t="32984" x="6524625" y="3322638"/>
          <p14:tracePt t="33000" x="6548438" y="3251200"/>
          <p14:tracePt t="33000" x="6561138" y="3238500"/>
          <p14:tracePt t="33018" x="6584950" y="3167063"/>
          <p14:tracePt t="33034" x="6596063" y="3095625"/>
          <p14:tracePt t="33051" x="6596063" y="3036888"/>
          <p14:tracePt t="33067" x="6596063" y="2989263"/>
          <p14:tracePt t="33084" x="6596063" y="2965450"/>
          <p14:tracePt t="33101" x="6596063" y="2928938"/>
          <p14:tracePt t="33117" x="6596063" y="2905125"/>
          <p14:tracePt t="33134" x="6596063" y="2881313"/>
          <p14:tracePt t="33174" x="6608763" y="2881313"/>
          <p14:tracePt t="33260" x="6619875" y="2881313"/>
          <p14:tracePt t="33307" x="6632575" y="2881313"/>
          <p14:tracePt t="33310" x="6632575" y="2894013"/>
          <p14:tracePt t="33366" x="6632575" y="2905125"/>
          <p14:tracePt t="33372" x="6632575" y="2917825"/>
          <p14:tracePt t="33385" x="6632575" y="2965450"/>
          <p14:tracePt t="33402" x="6656388" y="3000375"/>
          <p14:tracePt t="33418" x="6656388" y="3048000"/>
          <p14:tracePt t="33435" x="6656388" y="3143250"/>
          <p14:tracePt t="33452" x="6656388" y="3203575"/>
          <p14:tracePt t="33469" x="6667500" y="3262313"/>
          <p14:tracePt t="33485" x="6691313" y="3333750"/>
          <p14:tracePt t="33502" x="6691313" y="3357563"/>
          <p14:tracePt t="33519" x="6715125" y="3394075"/>
          <p14:tracePt t="33519" x="6715125" y="3405188"/>
          <p14:tracePt t="33536" x="6715125" y="3417888"/>
          <p14:tracePt t="33552" x="6727825" y="3429000"/>
          <p14:tracePt t="33569" x="6751638" y="3441700"/>
          <p14:tracePt t="34316" x="6786563" y="3441700"/>
          <p14:tracePt t="34324" x="6942138" y="3429000"/>
          <p14:tracePt t="34338" x="7072313" y="3429000"/>
          <p14:tracePt t="34355" x="7239000" y="3429000"/>
          <p14:tracePt t="34371" x="7286625" y="3429000"/>
          <p14:tracePt t="34388" x="7310438" y="3429000"/>
          <p14:tracePt t="35291" x="7323138" y="3429000"/>
          <p14:tracePt t="35414" x="7334250" y="3429000"/>
          <p14:tracePt t="35416" x="7358063" y="3429000"/>
          <p14:tracePt t="35424" x="7381875" y="3417888"/>
          <p14:tracePt t="35441" x="7466013" y="3405188"/>
          <p14:tracePt t="35458" x="7477125" y="3405188"/>
          <p14:tracePt t="40729" x="7489825" y="3394075"/>
          <p14:tracePt t="41086" x="7489825" y="3370263"/>
          <p14:tracePt t="41090" x="7489825" y="3357563"/>
          <p14:tracePt t="41098" x="7477125" y="3333750"/>
          <p14:tracePt t="41108" x="7477125" y="3298825"/>
          <p14:tracePt t="41124" x="7442200" y="3262313"/>
          <p14:tracePt t="41142" x="7418388" y="3251200"/>
          <p14:tracePt t="41158" x="7394575" y="3227388"/>
          <p14:tracePt t="41175" x="7394575" y="3214688"/>
          <p14:tracePt t="41226" x="7381875" y="3214688"/>
          <p14:tracePt t="41374" x="7370763" y="3214688"/>
          <p14:tracePt t="41386" x="7358063" y="3214688"/>
          <p14:tracePt t="41394" x="7346950" y="3238500"/>
          <p14:tracePt t="41409" x="7286625" y="3262313"/>
          <p14:tracePt t="41426" x="7239000" y="3286125"/>
          <p14:tracePt t="41442" x="7156450" y="3298825"/>
          <p14:tracePt t="41442" x="7119938" y="3309938"/>
          <p14:tracePt t="41460" x="6965950" y="3346450"/>
          <p14:tracePt t="41476" x="6823075" y="3417888"/>
          <p14:tracePt t="41493" x="6584950" y="3465513"/>
          <p14:tracePt t="41493" x="6500813" y="3476625"/>
          <p14:tracePt t="41510" x="6227763" y="3513138"/>
          <p14:tracePt t="41526" x="5953125" y="3548063"/>
          <p14:tracePt t="41543" x="5608638" y="3619500"/>
          <p14:tracePt t="41560" x="5357813" y="3667125"/>
          <p14:tracePt t="41576" x="5108575" y="3679825"/>
          <p14:tracePt t="41593" x="4905375" y="3679825"/>
          <p14:tracePt t="41610" x="4667250" y="3679825"/>
          <p14:tracePt t="41626" x="4346575" y="3679825"/>
          <p14:tracePt t="41643" x="4095750" y="3679825"/>
          <p14:tracePt t="41660" x="3810000" y="3714750"/>
          <p14:tracePt t="41677" x="3476625" y="3751263"/>
          <p14:tracePt t="41693" x="3143250" y="3786188"/>
          <p14:tracePt t="41710" x="2870200" y="3798888"/>
          <p14:tracePt t="41727" x="2619375" y="3822700"/>
          <p14:tracePt t="41727" x="2560638" y="3822700"/>
          <p14:tracePt t="41744" x="2417763" y="3846513"/>
          <p14:tracePt t="41760" x="2286000" y="3846513"/>
          <p14:tracePt t="41777" x="2238375" y="3846513"/>
          <p14:tracePt t="41794" x="2251075" y="3846513"/>
          <p14:tracePt t="41996" x="2251075" y="3833813"/>
          <p14:tracePt t="42004" x="2274888" y="3822700"/>
          <p14:tracePt t="42012" x="2333625" y="3786188"/>
          <p14:tracePt t="42028" x="2417763" y="3762375"/>
          <p14:tracePt t="42044" x="2524125" y="3738563"/>
          <p14:tracePt t="42061" x="2655888" y="3703638"/>
          <p14:tracePt t="42078" x="2738438" y="3690938"/>
          <p14:tracePt t="42095" x="2786063" y="3690938"/>
          <p14:tracePt t="42111" x="2809875" y="3690938"/>
          <p14:tracePt t="42128" x="2870200" y="3690938"/>
          <p14:tracePt t="42145" x="2905125" y="3690938"/>
          <p14:tracePt t="42161" x="2989263" y="3690938"/>
          <p14:tracePt t="42177" x="3095625" y="3690938"/>
          <p14:tracePt t="42194" x="3286125" y="3656013"/>
          <p14:tracePt t="42211" x="3346450" y="3656013"/>
          <p14:tracePt t="42228" x="3394075" y="3643313"/>
          <p14:tracePt t="42245" x="3417888" y="3643313"/>
          <p14:tracePt t="42262" x="3417888" y="3632200"/>
          <p14:tracePt t="42300" x="3429000" y="3632200"/>
          <p14:tracePt t="42320" x="3429000" y="3619500"/>
          <p14:tracePt t="42324" x="3441700" y="3608388"/>
          <p14:tracePt t="42328" x="3441700" y="3595688"/>
          <p14:tracePt t="42346" x="3476625" y="3571875"/>
          <p14:tracePt t="42362" x="3489325" y="3548063"/>
          <p14:tracePt t="42378" x="3500438" y="3524250"/>
          <p14:tracePt t="42395" x="3500438" y="3513138"/>
          <p14:tracePt t="42412" x="3500438" y="3500438"/>
          <p14:tracePt t="42429" x="3513138" y="3489325"/>
          <p14:tracePt t="42445" x="3513138" y="3476625"/>
          <p14:tracePt t="42620" x="3500438" y="3476625"/>
          <p14:tracePt t="42650" x="3489325" y="3476625"/>
          <p14:tracePt t="42682" x="3465513" y="3476625"/>
          <p14:tracePt t="42686" x="3452813" y="3476625"/>
          <p14:tracePt t="42696" x="3381375" y="3476625"/>
          <p14:tracePt t="42714" x="3346450" y="3500438"/>
          <p14:tracePt t="42730" x="3322638" y="3513138"/>
          <p14:tracePt t="42746" x="3275013" y="3524250"/>
          <p14:tracePt t="42763" x="3238500" y="3548063"/>
          <p14:tracePt t="42780" x="3238500" y="3560763"/>
          <p14:tracePt t="42796" x="3227388" y="3560763"/>
          <p14:tracePt t="42813" x="3238500" y="3560763"/>
          <p14:tracePt t="43524" x="3262313" y="3560763"/>
          <p14:tracePt t="43528" x="3286125" y="3560763"/>
          <p14:tracePt t="43532" x="3357563" y="3560763"/>
          <p14:tracePt t="43549" x="3441700" y="3571875"/>
          <p14:tracePt t="43549" x="3465513" y="3571875"/>
          <p14:tracePt t="43566" x="3513138" y="3584575"/>
          <p14:tracePt t="43582" x="3560763" y="3584575"/>
          <p14:tracePt t="43599" x="3571875" y="3608388"/>
          <p14:tracePt t="43616" x="3584575" y="3608388"/>
          <p14:tracePt t="43632" x="3595688" y="3608388"/>
          <p14:tracePt t="43700" x="3608388" y="3608388"/>
          <p14:tracePt t="43742" x="3619500" y="3608388"/>
          <p14:tracePt t="43746" x="3643313" y="3608388"/>
          <p14:tracePt t="43754" x="3727450" y="3608388"/>
          <p14:tracePt t="43766" x="3810000" y="3608388"/>
          <p14:tracePt t="43783" x="3952875" y="3560763"/>
          <p14:tracePt t="43800" x="4000500" y="3536950"/>
          <p14:tracePt t="43816" x="4048125" y="3524250"/>
          <p14:tracePt t="43833" x="4060825" y="3513138"/>
          <p14:tracePt t="44666" x="4048125" y="3513138"/>
          <p14:tracePt t="44674" x="4037013" y="3513138"/>
          <p14:tracePt t="45572" x="4060825" y="3513138"/>
          <p14:tracePt t="45942" x="4071938" y="3513138"/>
          <p14:tracePt t="45946" x="4095750" y="3513138"/>
          <p14:tracePt t="45956" x="4143375" y="3524250"/>
          <p14:tracePt t="45973" x="4167188" y="3536950"/>
          <p14:tracePt t="45990" x="4203700" y="3548063"/>
          <p14:tracePt t="46006" x="4214813" y="3548063"/>
          <p14:tracePt t="46032" x="4214813" y="3560763"/>
          <p14:tracePt t="46052" x="4203700" y="3560763"/>
          <p14:tracePt t="46352" x="4167188" y="3571875"/>
          <p14:tracePt t="46356" x="4132263" y="3584575"/>
          <p14:tracePt t="46359" x="4024313" y="3608388"/>
          <p14:tracePt t="46373" x="3894138" y="3632200"/>
          <p14:tracePt t="46391" x="3822700" y="3643313"/>
          <p14:tracePt t="46391" x="3798888" y="3656013"/>
          <p14:tracePt t="46408" x="3786188" y="3656013"/>
          <p14:tracePt t="46492" x="3786188" y="3643313"/>
          <p14:tracePt t="46516" x="3775075" y="3632200"/>
          <p14:tracePt t="46524" x="3775075" y="3619500"/>
          <p14:tracePt t="46924" x="3786188" y="3608388"/>
          <p14:tracePt t="47092" x="3798888" y="3608388"/>
          <p14:tracePt t="47162" x="3810000" y="3608388"/>
          <p14:tracePt t="47182" x="3822700" y="3608388"/>
          <p14:tracePt t="47198" x="3833813" y="3608388"/>
          <p14:tracePt t="47206" x="3846513" y="3608388"/>
          <p14:tracePt t="47218" x="3857625" y="3608388"/>
          <p14:tracePt t="47226" x="3881438" y="3608388"/>
          <p14:tracePt t="47244" x="3894138" y="3608388"/>
          <p14:tracePt t="47260" x="3905250" y="3608388"/>
          <p14:tracePt t="47716" x="3952875" y="3595688"/>
          <p14:tracePt t="47720" x="3965575" y="3584575"/>
          <p14:tracePt t="47728" x="4013200" y="3571875"/>
          <p14:tracePt t="47745" x="4024313" y="3560763"/>
          <p14:tracePt t="47761" x="4037013" y="3560763"/>
          <p14:tracePt t="47778" x="4048125" y="3560763"/>
          <p14:tracePt t="47916" x="4048125" y="3548063"/>
          <p14:tracePt t="47920" x="4037013" y="3548063"/>
          <p14:tracePt t="47946" x="4037013" y="3536950"/>
          <p14:tracePt t="48094" x="4037013" y="3524250"/>
          <p14:tracePt t="48590" x="4037013" y="3513138"/>
          <p14:tracePt t="48600" x="4037013" y="3500438"/>
          <p14:tracePt t="48616" x="4037013" y="3489325"/>
          <p14:tracePt t="48630" x="4037013" y="3476625"/>
          <p14:tracePt t="48658" x="4048125" y="3476625"/>
          <p14:tracePt t="48994" x="4048125" y="3489325"/>
          <p14:tracePt t="49334" x="4048125" y="3500438"/>
          <p14:tracePt t="49346" x="4048125" y="3513138"/>
          <p14:tracePt t="49368" x="4048125" y="3524250"/>
          <p14:tracePt t="49474" x="4048125" y="3536950"/>
          <p14:tracePt t="49477" x="4048125" y="3548063"/>
          <p14:tracePt t="49486" x="4060825" y="3548063"/>
          <p14:tracePt t="49499" x="4060825" y="3560763"/>
          <p14:tracePt t="49516" x="4071938" y="3595688"/>
          <p14:tracePt t="49533" x="4095750" y="3608388"/>
          <p14:tracePt t="49550" x="4108450" y="3643313"/>
          <p14:tracePt t="49567" x="4119563" y="3679825"/>
          <p14:tracePt t="49584" x="4156075" y="3738563"/>
          <p14:tracePt t="49600" x="4203700" y="3810000"/>
          <p14:tracePt t="49600" x="4203700" y="3833813"/>
          <p14:tracePt t="49618" x="4251325" y="3929063"/>
          <p14:tracePt t="49634" x="4298950" y="4037013"/>
          <p14:tracePt t="49651" x="4346575" y="4119563"/>
          <p14:tracePt t="49651" x="4357688" y="4143375"/>
          <p14:tracePt t="49668" x="4394200" y="4227513"/>
          <p14:tracePt t="49684" x="4418013" y="4298950"/>
          <p14:tracePt t="49701" x="4441825" y="4357688"/>
          <p14:tracePt t="49701" x="4452938" y="4370388"/>
          <p14:tracePt t="49718" x="4465638" y="4418013"/>
          <p14:tracePt t="49734" x="4476750" y="4452938"/>
          <p14:tracePt t="49751" x="4513263" y="4500563"/>
          <p14:tracePt t="49768" x="4524375" y="4560888"/>
          <p14:tracePt t="49784" x="4548188" y="4595813"/>
          <p14:tracePt t="49801" x="4560888" y="4608513"/>
          <p14:tracePt t="49817" x="4560888" y="4619625"/>
          <p14:tracePt t="51588" x="4584700" y="4619625"/>
          <p14:tracePt t="52022" x="4619625" y="4619625"/>
          <p14:tracePt t="52026" x="4667250" y="4584700"/>
          <p14:tracePt t="52041" x="4714875" y="4537075"/>
          <p14:tracePt t="52058" x="4727575" y="4524375"/>
          <p14:tracePt t="52074" x="4751388" y="4513263"/>
          <p14:tracePt t="52092" x="4751388" y="4476750"/>
          <p14:tracePt t="52108" x="4751388" y="4441825"/>
          <p14:tracePt t="52125" x="4751388" y="4405313"/>
          <p14:tracePt t="52141" x="4751388" y="4370388"/>
          <p14:tracePt t="52158" x="4751388" y="4310063"/>
          <p14:tracePt t="52175" x="4751388" y="4286250"/>
          <p14:tracePt t="52191" x="4751388" y="4262438"/>
          <p14:tracePt t="52208" x="4762500" y="4251325"/>
          <p14:tracePt t="52244" x="4762500" y="4262438"/>
          <p14:tracePt t="52506" x="4762500" y="4275138"/>
          <p14:tracePt t="52524" x="4762500" y="4286250"/>
          <p14:tracePt t="52536" x="4762500" y="4298950"/>
          <p14:tracePt t="52552" x="4762500" y="4310063"/>
          <p14:tracePt t="52568" x="4762500" y="4322763"/>
          <p14:tracePt t="53665" x="4810125" y="4322763"/>
          <p14:tracePt t="54278" x="4905375" y="4322763"/>
          <p14:tracePt t="54282" x="5072063" y="4322763"/>
          <p14:tracePt t="54298" x="5214938" y="4322763"/>
          <p14:tracePt t="54315" x="5334000" y="4310063"/>
          <p14:tracePt t="54331" x="5370513" y="4310063"/>
          <p14:tracePt t="54348" x="5370513" y="4298950"/>
          <p14:tracePt t="56432" x="5381625" y="4286250"/>
          <p14:tracePt t="58165" x="5394325" y="4286250"/>
          <p14:tracePt t="58897" x="5405438" y="4286250"/>
          <p14:tracePt t="58913" x="5418138" y="4286250"/>
          <p14:tracePt t="59012" x="5441950" y="4286250"/>
          <p14:tracePt t="59034" x="5453063" y="4286250"/>
          <p14:tracePt t="59046" x="5465763" y="4286250"/>
          <p14:tracePt t="59054" x="5476875" y="4286250"/>
          <p14:tracePt t="59062" x="5500688" y="4286250"/>
          <p14:tracePt t="59079" x="5537200" y="4286250"/>
          <p14:tracePt t="59096" x="5584825" y="4298950"/>
          <p14:tracePt t="59112" x="5584825" y="4310063"/>
          <p14:tracePt t="59129" x="5595938" y="4322763"/>
          <p14:tracePt t="59145" x="5608638" y="4322763"/>
          <p14:tracePt t="59924" x="5632450" y="4322763"/>
          <p14:tracePt t="59930" x="5656263" y="4333875"/>
          <p14:tracePt t="59936" x="5667375" y="4346575"/>
          <p14:tracePt t="59948" x="5680075" y="4346575"/>
          <p14:tracePt t="60088" x="5691188" y="4346575"/>
          <p14:tracePt t="60401" x="5703888" y="4346575"/>
          <p14:tracePt t="60413" x="5715000" y="4346575"/>
          <p14:tracePt t="60501" x="5715000" y="4333875"/>
          <p14:tracePt t="67635" x="5715000" y="4322763"/>
          <p14:tracePt t="67776" x="5727700" y="4322763"/>
          <p14:tracePt t="69524" x="5738813" y="4333875"/>
          <p14:tracePt t="69562" x="5751513" y="4346575"/>
          <p14:tracePt t="69569" x="5762625" y="4346575"/>
          <p14:tracePt t="69582" x="5786438" y="4370388"/>
          <p14:tracePt t="69594" x="5799138" y="4370388"/>
          <p14:tracePt t="69610" x="5810250" y="4381500"/>
          <p14:tracePt t="69627" x="5834063" y="4418013"/>
          <p14:tracePt t="69644" x="5846763" y="4429125"/>
          <p14:tracePt t="81961" x="5846763" y="4441825"/>
          <p14:tracePt t="82593" x="5846763" y="4452938"/>
          <p14:tracePt t="82605" x="5846763" y="4465638"/>
          <p14:tracePt t="82613" x="5857875" y="4465638"/>
          <p14:tracePt t="82697" x="5870575" y="4465638"/>
          <p14:tracePt t="82729" x="5881688" y="4465638"/>
          <p14:tracePt t="82733" x="5881688" y="4452938"/>
          <p14:tracePt t="82750" x="5881688" y="4441825"/>
          <p14:tracePt t="82766" x="5881688" y="4429125"/>
          <p14:tracePt t="82791" x="5881688" y="4418013"/>
          <p14:tracePt t="82800" x="5894388" y="4405313"/>
          <p14:tracePt t="89822" x="5894388" y="4394200"/>
          <p14:tracePt t="90635" x="5905500" y="4394200"/>
          <p14:tracePt t="90639" x="5918200" y="4394200"/>
          <p14:tracePt t="90657" x="5929313" y="4394200"/>
          <p14:tracePt t="95165" x="5834063" y="4394200"/>
          <p14:tracePt t="95255" x="5751513" y="4394200"/>
          <p14:tracePt t="95258" x="5251450" y="4394200"/>
          <p14:tracePt t="95258" x="5108575" y="4394200"/>
          <p14:tracePt t="95271" x="4524375" y="4394200"/>
          <p14:tracePt t="95288" x="4143375" y="4394200"/>
          <p14:tracePt t="95304" x="3881438" y="4346575"/>
          <p14:tracePt t="95321" x="3810000" y="4286250"/>
          <p14:tracePt t="95338" x="3786188" y="4262438"/>
          <p14:tracePt t="95354" x="3775075" y="4214813"/>
          <p14:tracePt t="95371" x="3775075" y="4191000"/>
          <p14:tracePt t="95388" x="3762375" y="4143375"/>
          <p14:tracePt t="95405" x="3751263" y="4108450"/>
          <p14:tracePt t="95421" x="3751263" y="4048125"/>
          <p14:tracePt t="95438" x="3751263" y="3965575"/>
          <p14:tracePt t="95455" x="3751263" y="3894138"/>
          <p14:tracePt t="95455" x="3751263" y="3881438"/>
          <p14:tracePt t="95471" x="3751263" y="3822700"/>
          <p14:tracePt t="95488" x="3751263" y="3751263"/>
          <p14:tracePt t="95504" x="3751263" y="3679825"/>
          <p14:tracePt t="95504" x="3751263" y="3656013"/>
          <p14:tracePt t="95521" x="3727450" y="3595688"/>
          <p14:tracePt t="95538" x="3703638" y="3560763"/>
          <p14:tracePt t="95538" x="3703638" y="3536950"/>
          <p14:tracePt t="95556" x="3679825" y="3489325"/>
          <p14:tracePt t="95572" x="3667125" y="3465513"/>
          <p14:tracePt t="95589" x="3656013" y="3441700"/>
          <p14:tracePt t="95605" x="3643313" y="3381375"/>
          <p14:tracePt t="95622" x="3643313" y="3370263"/>
          <p14:tracePt t="95645" x="3643313" y="3357563"/>
          <p14:tracePt t="95655" x="3632200" y="3346450"/>
          <p14:tracePt t="95672" x="3619500" y="3346450"/>
          <p14:tracePt t="95712" x="3608388" y="3346450"/>
          <p14:tracePt t="95735" x="3595688" y="3346450"/>
          <p14:tracePt t="95743" x="3584575" y="3346450"/>
          <p14:tracePt t="95756" x="3536950" y="3346450"/>
          <p14:tracePt t="95772" x="3452813" y="3346450"/>
          <p14:tracePt t="95790" x="3417888" y="3357563"/>
          <p14:tracePt t="95806" x="3357563" y="3381375"/>
          <p14:tracePt t="95822" x="3346450" y="3381375"/>
          <p14:tracePt t="95839" x="3333750" y="3394075"/>
          <p14:tracePt t="95913" x="3322638" y="3405188"/>
          <p14:tracePt t="95929" x="3298825" y="3417888"/>
          <p14:tracePt t="95937" x="3286125" y="3429000"/>
          <p14:tracePt t="95941" x="3262313" y="3452813"/>
          <p14:tracePt t="95956" x="3203575" y="3500438"/>
          <p14:tracePt t="95973" x="3167063" y="3513138"/>
          <p14:tracePt t="95990" x="3143250" y="3548063"/>
          <p14:tracePt t="96006" x="3119438" y="3571875"/>
          <p14:tracePt t="96024" x="3095625" y="3608388"/>
          <p14:tracePt t="96040" x="3095625" y="3632200"/>
          <p14:tracePt t="96056" x="3095625" y="3667125"/>
          <p14:tracePt t="96073" x="3071813" y="3679825"/>
          <p14:tracePt t="96090" x="3071813" y="3690938"/>
          <p14:tracePt t="96109" x="3071813" y="3703638"/>
          <p14:tracePt t="96586" x="3071813" y="3714750"/>
          <p14:tracePt t="96593" x="3084513" y="3714750"/>
          <p14:tracePt t="96601" x="3132138" y="3714750"/>
          <p14:tracePt t="96608" x="3214688" y="3714750"/>
          <p14:tracePt t="96625" x="3286125" y="3703638"/>
          <p14:tracePt t="96642" x="3357563" y="3690938"/>
          <p14:tracePt t="96658" x="3441700" y="3679825"/>
          <p14:tracePt t="96675" x="3489325" y="3679825"/>
          <p14:tracePt t="96692" x="3536950" y="3679825"/>
          <p14:tracePt t="96708" x="3595688" y="3679825"/>
          <p14:tracePt t="96726" x="3632200" y="3679825"/>
          <p14:tracePt t="96742" x="3690938" y="3679825"/>
          <p14:tracePt t="96742" x="3703638" y="3679825"/>
          <p14:tracePt t="96759" x="3751263" y="3679825"/>
          <p14:tracePt t="96776" x="3775075" y="3679825"/>
          <p14:tracePt t="96792" x="3810000" y="3679825"/>
          <p14:tracePt t="96809" x="3857625" y="3679825"/>
          <p14:tracePt t="96826" x="3870325" y="3679825"/>
          <p14:tracePt t="96955" x="3894138" y="3679825"/>
          <p14:tracePt t="96959" x="3965575" y="3667125"/>
          <p14:tracePt t="96976" x="4037013" y="3656013"/>
          <p14:tracePt t="96993" x="4108450" y="3643313"/>
          <p14:tracePt t="97010" x="4119563" y="3643313"/>
          <p14:tracePt t="97026" x="4132263" y="3643313"/>
          <p14:tracePt t="97161" x="4132263" y="3632200"/>
          <p14:tracePt t="97165" x="4132263" y="3619500"/>
          <p14:tracePt t="97176" x="4095750" y="3619500"/>
          <p14:tracePt t="97193" x="4000500" y="3619500"/>
          <p14:tracePt t="97210" x="3894138" y="3619500"/>
          <p14:tracePt t="97210" x="3857625" y="3619500"/>
          <p14:tracePt t="97227" x="3727450" y="3619500"/>
          <p14:tracePt t="97244" x="3643313" y="3608388"/>
          <p14:tracePt t="97260" x="3548063" y="3608388"/>
          <p14:tracePt t="97260" x="3524250" y="3595688"/>
          <p14:tracePt t="97277" x="3489325" y="3595688"/>
          <p14:tracePt t="97294" x="3465513" y="3595688"/>
          <p14:tracePt t="97310" x="3441700" y="3595688"/>
          <p14:tracePt t="97327" x="3429000" y="3595688"/>
          <p14:tracePt t="97344" x="3405188" y="3595688"/>
          <p14:tracePt t="97391" x="3394075" y="3595688"/>
          <p14:tracePt t="97397" x="3370263" y="3595688"/>
          <p14:tracePt t="97411" x="3298825" y="3595688"/>
          <p14:tracePt t="97427" x="3203575" y="3595688"/>
          <p14:tracePt t="97444" x="3143250" y="3571875"/>
          <p14:tracePt t="97444" x="3119438" y="3571875"/>
          <p14:tracePt t="97462" x="3024188" y="3571875"/>
          <p14:tracePt t="97478" x="2976563" y="3571875"/>
          <p14:tracePt t="97494" x="2941638" y="3571875"/>
          <p14:tracePt t="97511" x="2928938" y="3571875"/>
          <p14:tracePt t="97528" x="2941638" y="3571875"/>
          <p14:tracePt t="97779" x="2952750" y="3571875"/>
          <p14:tracePt t="97783" x="3013075" y="3571875"/>
          <p14:tracePt t="97795" x="3071813" y="3584575"/>
          <p14:tracePt t="97812" x="3179763" y="3584575"/>
          <p14:tracePt t="97828" x="3298825" y="3584575"/>
          <p14:tracePt t="97845" x="3394075" y="3584575"/>
          <p14:tracePt t="97862" x="3405188" y="3595688"/>
          <p14:tracePt t="97878" x="3429000" y="3608388"/>
          <p14:tracePt t="97895" x="3441700" y="3608388"/>
          <p14:tracePt t="97912" x="3452813" y="3608388"/>
          <p14:tracePt t="97985" x="3476625" y="3608388"/>
          <p14:tracePt t="97993" x="3489325" y="3608388"/>
          <p14:tracePt t="97997" x="3548063" y="3608388"/>
          <p14:tracePt t="98013" x="3643313" y="3608388"/>
          <p14:tracePt t="98030" x="3679825" y="3608388"/>
          <p14:tracePt t="98046" x="3714750" y="3608388"/>
          <p14:tracePt t="98063" x="3751263" y="3608388"/>
          <p14:tracePt t="98080" x="3762375" y="3608388"/>
          <p14:tracePt t="98096" x="3775075" y="3608388"/>
          <p14:tracePt t="98153" x="3786188" y="3608388"/>
          <p14:tracePt t="98161" x="3810000" y="3608388"/>
          <p14:tracePt t="98165" x="3833813" y="3608388"/>
          <p14:tracePt t="98180" x="3976688" y="3608388"/>
          <p14:tracePt t="98196" x="4084638" y="3608388"/>
          <p14:tracePt t="98213" x="4167188" y="3608388"/>
          <p14:tracePt t="98230" x="4203700" y="3619500"/>
          <p14:tracePt t="98246" x="4214813" y="3632200"/>
          <p14:tracePt t="98263" x="4191000" y="3632200"/>
          <p14:tracePt t="98891" x="4179888" y="3632200"/>
          <p14:tracePt t="98895" x="4156075" y="3608388"/>
          <p14:tracePt t="98899" x="4132263" y="3571875"/>
          <p14:tracePt t="98916" x="4119563" y="3560763"/>
          <p14:tracePt t="98932" x="4108450" y="3524250"/>
          <p14:tracePt t="98949" x="4095750" y="3489325"/>
          <p14:tracePt t="98965" x="4095750" y="3476625"/>
          <p14:tracePt t="98982" x="4095750" y="3465513"/>
          <p14:tracePt t="99043" x="4095750" y="3452813"/>
          <p14:tracePt t="99117" x="4095750" y="3441700"/>
          <p14:tracePt t="99121" x="4095750" y="3429000"/>
          <p14:tracePt t="99132" x="4095750" y="3357563"/>
          <p14:tracePt t="99150" x="4095750" y="3309938"/>
          <p14:tracePt t="99166" x="4071938" y="3251200"/>
          <p14:tracePt t="99183" x="4024313" y="3190875"/>
          <p14:tracePt t="99200" x="4013200" y="3179763"/>
          <p14:tracePt t="99216" x="3965575" y="3143250"/>
          <p14:tracePt t="99216" x="3941763" y="3132138"/>
          <p14:tracePt t="99233" x="3881438" y="3084513"/>
          <p14:tracePt t="99250" x="3833813" y="3071813"/>
          <p14:tracePt t="99266" x="3775075" y="3024188"/>
          <p14:tracePt t="99283" x="3690938" y="3000375"/>
          <p14:tracePt t="99300" x="3548063" y="3000375"/>
          <p14:tracePt t="99316" x="3429000" y="3000375"/>
          <p14:tracePt t="99333" x="3333750" y="3000375"/>
          <p14:tracePt t="99350" x="3251200" y="3000375"/>
          <p14:tracePt t="99366" x="3203575" y="3000375"/>
          <p14:tracePt t="99383" x="3190875" y="3000375"/>
          <p14:tracePt t="99400" x="3179763" y="3013075"/>
          <p14:tracePt t="99416" x="3143250" y="3024188"/>
          <p14:tracePt t="99433" x="3132138" y="3048000"/>
          <p14:tracePt t="99450" x="3119438" y="3060700"/>
          <p14:tracePt t="99467" x="3084513" y="3108325"/>
          <p14:tracePt t="99484" x="3060700" y="3143250"/>
          <p14:tracePt t="99500" x="3024188" y="3167063"/>
          <p14:tracePt t="99517" x="2989263" y="3203575"/>
          <p14:tracePt t="99534" x="2976563" y="3227388"/>
          <p14:tracePt t="99550" x="2941638" y="3262313"/>
          <p14:tracePt t="99567" x="2928938" y="3286125"/>
          <p14:tracePt t="99584" x="2917825" y="3333750"/>
          <p14:tracePt t="99601" x="2917825" y="3370263"/>
          <p14:tracePt t="99618" x="2917825" y="3381375"/>
          <p14:tracePt t="99634" x="2917825" y="3394075"/>
          <p14:tracePt t="99650" x="2917825" y="3429000"/>
          <p14:tracePt t="99667" x="2917825" y="3452813"/>
          <p14:tracePt t="99683" x="2917825" y="3476625"/>
          <p14:tracePt t="99683" x="2917825" y="3489325"/>
          <p14:tracePt t="99701" x="2917825" y="3513138"/>
          <p14:tracePt t="99718" x="2941638" y="3548063"/>
          <p14:tracePt t="99734" x="2952750" y="3595688"/>
          <p14:tracePt t="99752" x="2989263" y="3643313"/>
          <p14:tracePt t="99768" x="3036888" y="3679825"/>
          <p14:tracePt t="99784" x="3095625" y="3714750"/>
          <p14:tracePt t="99801" x="3155950" y="3762375"/>
          <p14:tracePt t="99818" x="3214688" y="3810000"/>
          <p14:tracePt t="99835" x="3298825" y="3833813"/>
          <p14:tracePt t="99851" x="3346450" y="3857625"/>
          <p14:tracePt t="99868" x="3417888" y="3881438"/>
          <p14:tracePt t="99885" x="3465513" y="3881438"/>
          <p14:tracePt t="99902" x="3500438" y="3894138"/>
          <p14:tracePt t="99918" x="3536950" y="3905250"/>
          <p14:tracePt t="99935" x="3560763" y="3894138"/>
          <p14:tracePt t="99957" x="3584575" y="3894138"/>
          <p14:tracePt t="99968" x="3632200" y="3894138"/>
          <p14:tracePt t="99985" x="3679825" y="3894138"/>
          <p14:tracePt t="100002" x="3738563" y="3894138"/>
          <p14:tracePt t="100019" x="3810000" y="3894138"/>
          <p14:tracePt t="100035" x="3857625" y="3881438"/>
          <p14:tracePt t="100052" x="3941763" y="3822700"/>
          <p14:tracePt t="100069" x="4000500" y="3798888"/>
          <p14:tracePt t="100085" x="4071938" y="3762375"/>
          <p14:tracePt t="100102" x="4084638" y="3738563"/>
          <p14:tracePt t="100119" x="4108450" y="3703638"/>
          <p14:tracePt t="100135" x="4143375" y="3679825"/>
          <p14:tracePt t="100152" x="4156075" y="3656013"/>
          <p14:tracePt t="100169" x="4167188" y="3632200"/>
          <p14:tracePt t="100186" x="4167188" y="3595688"/>
          <p14:tracePt t="100202" x="4167188" y="3571875"/>
          <p14:tracePt t="100202" x="4167188" y="3548063"/>
          <p14:tracePt t="100220" x="4167188" y="3513138"/>
          <p14:tracePt t="100236" x="4167188" y="3465513"/>
          <p14:tracePt t="100253" x="4167188" y="3429000"/>
          <p14:tracePt t="100269" x="4143375" y="3405188"/>
          <p14:tracePt t="100286" x="4132263" y="3394075"/>
          <p14:tracePt t="100302" x="4071938" y="3346450"/>
          <p14:tracePt t="100320" x="4037013" y="3322638"/>
          <p14:tracePt t="100336" x="3989388" y="3298825"/>
          <p14:tracePt t="100353" x="3941763" y="3275013"/>
          <p14:tracePt t="100370" x="3846513" y="3251200"/>
          <p14:tracePt t="100386" x="3727450" y="3238500"/>
          <p14:tracePt t="100403" x="3667125" y="3227388"/>
          <p14:tracePt t="100420" x="3619500" y="3214688"/>
          <p14:tracePt t="100436" x="3584575" y="3203575"/>
          <p14:tracePt t="100453" x="3560763" y="3203575"/>
          <p14:tracePt t="100470" x="3536950" y="3190875"/>
          <p14:tracePt t="100487" x="3513138" y="3190875"/>
          <p14:tracePt t="100503" x="3500438" y="3190875"/>
          <p14:tracePt t="100520" x="3489325" y="3190875"/>
          <p14:tracePt t="100581" x="3465513" y="3190875"/>
          <p14:tracePt t="100589" x="3452813" y="3190875"/>
          <p14:tracePt t="100593" x="3441700" y="3190875"/>
          <p14:tracePt t="100603" x="3417888" y="3203575"/>
          <p14:tracePt t="100620" x="3394075" y="3227388"/>
          <p14:tracePt t="100637" x="3381375" y="3238500"/>
          <p14:tracePt t="100654" x="3346450" y="3262313"/>
          <p14:tracePt t="100671" x="3322638" y="3286125"/>
          <p14:tracePt t="100687" x="3309938" y="3333750"/>
          <p14:tracePt t="100703" x="3286125" y="3370263"/>
          <p14:tracePt t="100720" x="3275013" y="3394075"/>
          <p14:tracePt t="100737" x="3262313" y="3417888"/>
          <p14:tracePt t="100754" x="3262313" y="3429000"/>
          <p14:tracePt t="100770" x="3262313" y="3441700"/>
          <p14:tracePt t="100787" x="3262313" y="3465513"/>
          <p14:tracePt t="100804" x="3262313" y="3476625"/>
          <p14:tracePt t="100821" x="3262313" y="3500438"/>
          <p14:tracePt t="100838" x="3262313" y="3524250"/>
          <p14:tracePt t="100854" x="3262313" y="3560763"/>
          <p14:tracePt t="100871" x="3262313" y="3595688"/>
          <p14:tracePt t="100888" x="3262313" y="3608388"/>
          <p14:tracePt t="100904" x="3275013" y="3643313"/>
          <p14:tracePt t="100921" x="3286125" y="3656013"/>
          <p14:tracePt t="100938" x="3298825" y="3679825"/>
          <p14:tracePt t="100955" x="3309938" y="3679825"/>
          <p14:tracePt t="100981" x="3309938" y="3690938"/>
          <p14:tracePt t="101113" x="3322638" y="3690938"/>
          <p14:tracePt t="101117" x="3333750" y="3690938"/>
          <p14:tracePt t="101122" x="3536950" y="3690938"/>
          <p14:tracePt t="101138" x="3833813" y="3690938"/>
          <p14:tracePt t="101155" x="4167188" y="3679825"/>
          <p14:tracePt t="101172" x="4357688" y="3656013"/>
          <p14:tracePt t="101189" x="4524375" y="3643313"/>
          <p14:tracePt t="101205" x="4656138" y="3619500"/>
          <p14:tracePt t="101222" x="4775200" y="3608388"/>
          <p14:tracePt t="101222" x="4799013" y="3595688"/>
          <p14:tracePt t="101239" x="4894263" y="3584575"/>
          <p14:tracePt t="101256" x="5013325" y="3571875"/>
          <p14:tracePt t="101272" x="5119688" y="3548063"/>
          <p14:tracePt t="101272" x="5143500" y="3548063"/>
          <p14:tracePt t="101289" x="5262563" y="3536950"/>
          <p14:tracePt t="101306" x="5370513" y="3513138"/>
          <p14:tracePt t="101323" x="5537200" y="3489325"/>
          <p14:tracePt t="101339" x="5667375" y="3465513"/>
          <p14:tracePt t="101356" x="5786438" y="3465513"/>
          <p14:tracePt t="101373" x="5976938" y="3441700"/>
          <p14:tracePt t="101389" x="6108700" y="3417888"/>
          <p14:tracePt t="101406" x="6215063" y="3405188"/>
          <p14:tracePt t="101423" x="6310313" y="3370263"/>
          <p14:tracePt t="101439" x="6477000" y="3346450"/>
          <p14:tracePt t="101456" x="6619875" y="3298825"/>
          <p14:tracePt t="101473" x="6751638" y="3251200"/>
          <p14:tracePt t="101489" x="6870700" y="3214688"/>
          <p14:tracePt t="101506" x="6942138" y="3179763"/>
          <p14:tracePt t="101506" x="6953250" y="3179763"/>
          <p14:tracePt t="101524" x="6965950" y="3155950"/>
          <p14:tracePt t="101540" x="6989763" y="3143250"/>
          <p14:tracePt t="101557" x="7013575" y="3119438"/>
          <p14:tracePt t="101573" x="7024688" y="3084513"/>
          <p14:tracePt t="101590" x="7048500" y="3048000"/>
          <p14:tracePt t="101607" x="7048500" y="3000375"/>
          <p14:tracePt t="101623" x="7061200" y="2965450"/>
          <p14:tracePt t="101640" x="7061200" y="2928938"/>
          <p14:tracePt t="101657" x="7061200" y="2894013"/>
          <p14:tracePt t="101673" x="7061200" y="2857500"/>
          <p14:tracePt t="101690" x="7048500" y="2846388"/>
          <p14:tracePt t="101707" x="7037388" y="2846388"/>
          <p14:tracePt t="101733" x="7024688" y="2846388"/>
          <p14:tracePt t="101740" x="7000875" y="2846388"/>
          <p14:tracePt t="101756" x="6977063" y="2846388"/>
          <p14:tracePt t="101773" x="6942138" y="2846388"/>
          <p14:tracePt t="101790" x="6905625" y="2846388"/>
          <p14:tracePt t="101808" x="6881813" y="2846388"/>
          <p14:tracePt t="101824" x="6858000" y="2846388"/>
          <p14:tracePt t="101841" x="6810375" y="2846388"/>
          <p14:tracePt t="101858" x="6751638" y="2846388"/>
          <p14:tracePt t="101874" x="6656388" y="2846388"/>
          <p14:tracePt t="101891" x="6548438" y="2857500"/>
          <p14:tracePt t="101908" x="6489700" y="2894013"/>
          <p14:tracePt t="101924" x="6465888" y="2894013"/>
          <p14:tracePt t="101941" x="6442075" y="2905125"/>
          <p14:tracePt t="101958" x="6429375" y="2928938"/>
          <p14:tracePt t="101974" x="6418263" y="2941638"/>
          <p14:tracePt t="101991" x="6418263" y="2952750"/>
          <p14:tracePt t="102013" x="6418263" y="2965450"/>
          <p14:tracePt t="102025" x="6418263" y="2976563"/>
          <p14:tracePt t="102043" x="6418263" y="2989263"/>
          <p14:tracePt t="102091" x="6418263" y="3000375"/>
          <p14:tracePt t="102101" x="6418263" y="3024188"/>
          <p14:tracePt t="102118" x="6405563" y="3036888"/>
          <p14:tracePt t="102137" x="6405563" y="3048000"/>
          <p14:tracePt t="102429" x="6405563" y="3060700"/>
          <p14:tracePt t="102433" x="6418263" y="3071813"/>
          <p14:tracePt t="102442" x="6453188" y="3108325"/>
          <p14:tracePt t="102459" x="6477000" y="3167063"/>
          <p14:tracePt t="102476" x="6500813" y="3214688"/>
          <p14:tracePt t="102493" x="6513513" y="3262313"/>
          <p14:tracePt t="102509" x="6537325" y="3298825"/>
          <p14:tracePt t="102526" x="6537325" y="3333750"/>
          <p14:tracePt t="102543" x="6548438" y="3381375"/>
          <p14:tracePt t="102559" x="6572250" y="3441700"/>
          <p14:tracePt t="102576" x="6584950" y="3500438"/>
          <p14:tracePt t="102576" x="6596063" y="3524250"/>
          <p14:tracePt t="102593" x="6608763" y="3584575"/>
          <p14:tracePt t="102610" x="6632575" y="3632200"/>
          <p14:tracePt t="102626" x="6632575" y="3643313"/>
          <p14:tracePt t="104416" x="6572250" y="3667125"/>
          <p14:tracePt t="104843" x="6500813" y="3679825"/>
          <p14:tracePt t="104845" x="6275388" y="3703638"/>
          <p14:tracePt t="104850" x="5751513" y="3810000"/>
          <p14:tracePt t="104867" x="5357813" y="3846513"/>
          <p14:tracePt t="104883" x="5095875" y="3870325"/>
          <p14:tracePt t="104899" x="4965700" y="3870325"/>
          <p14:tracePt t="104916" x="4894263" y="3870325"/>
          <p14:tracePt t="104933" x="4833938" y="3870325"/>
          <p14:tracePt t="104950" x="4799013" y="3870325"/>
          <p14:tracePt t="104967" x="4727575" y="3870325"/>
          <p14:tracePt t="104983" x="4619625" y="3870325"/>
          <p14:tracePt t="105000" x="4441825" y="3870325"/>
          <p14:tracePt t="105017" x="4322763" y="3870325"/>
          <p14:tracePt t="105034" x="4251325" y="3894138"/>
          <p14:tracePt t="105050" x="4203700" y="3894138"/>
          <p14:tracePt t="105050" x="4191000" y="3894138"/>
          <p14:tracePt t="105067" x="4179888" y="3905250"/>
          <p14:tracePt t="105083" x="4179888" y="3881438"/>
          <p14:tracePt t="105301" x="4179888" y="3870325"/>
          <p14:tracePt t="105308" x="4179888" y="3846513"/>
          <p14:tracePt t="105318" x="4179888" y="3810000"/>
          <p14:tracePt t="105335" x="4132263" y="3775075"/>
          <p14:tracePt t="105351" x="4108450" y="3738563"/>
          <p14:tracePt t="105368" x="4095750" y="3703638"/>
          <p14:tracePt t="105385" x="4071938" y="3690938"/>
          <p14:tracePt t="105402" x="4071938" y="3679825"/>
          <p14:tracePt t="105418" x="4071938" y="3667125"/>
          <p14:tracePt t="105553" x="4071938" y="3656013"/>
          <p14:tracePt t="105557" x="4084638" y="3656013"/>
          <p14:tracePt t="105573" x="4095750" y="3643313"/>
          <p14:tracePt t="105585" x="4108450" y="3632200"/>
          <p14:tracePt t="105602" x="4191000" y="3619500"/>
          <p14:tracePt t="105619" x="4333875" y="3595688"/>
          <p14:tracePt t="105636" x="4513263" y="3548063"/>
          <p14:tracePt t="105652" x="4751388" y="3500438"/>
          <p14:tracePt t="105652" x="4786313" y="3489325"/>
          <p14:tracePt t="105669" x="4941888" y="3452813"/>
          <p14:tracePt t="105685" x="5143500" y="3417888"/>
          <p14:tracePt t="105702" x="5310188" y="3394075"/>
          <p14:tracePt t="105720" x="5524500" y="3357563"/>
          <p14:tracePt t="105736" x="5619750" y="3346450"/>
          <p14:tracePt t="105752" x="5751513" y="3333750"/>
          <p14:tracePt t="105769" x="5905500" y="3309938"/>
          <p14:tracePt t="105786" x="6037263" y="3309938"/>
          <p14:tracePt t="105802" x="6262688" y="3275013"/>
          <p14:tracePt t="105819" x="6442075" y="3275013"/>
          <p14:tracePt t="105836" x="6584950" y="3251200"/>
          <p14:tracePt t="105836" x="6619875" y="3251200"/>
          <p14:tracePt t="105853" x="6775450" y="3227388"/>
          <p14:tracePt t="105869" x="6894513" y="3227388"/>
          <p14:tracePt t="105886" x="6989763" y="3227388"/>
          <p14:tracePt t="105903" x="7048500" y="3203575"/>
          <p14:tracePt t="105920" x="7072313" y="3203575"/>
          <p14:tracePt t="105936" x="7085013" y="3203575"/>
          <p14:tracePt t="106001" x="7096125" y="3203575"/>
          <p14:tracePt t="106245" x="7037388" y="3203575"/>
          <p14:tracePt t="106823" x="6977063" y="3203575"/>
          <p14:tracePt t="106827" x="6799263" y="3227388"/>
          <p14:tracePt t="106839" x="6513513" y="3286125"/>
          <p14:tracePt t="106856" x="6191250" y="3346450"/>
          <p14:tracePt t="106872" x="5762625" y="3417888"/>
          <p14:tracePt t="106889" x="5286375" y="3489325"/>
          <p14:tracePt t="106906" x="4941888" y="3571875"/>
          <p14:tracePt t="106923" x="4667250" y="3632200"/>
          <p14:tracePt t="106939" x="4500563" y="3656013"/>
          <p14:tracePt t="106957" x="4179888" y="3667125"/>
          <p14:tracePt t="106973" x="3976688" y="3703638"/>
          <p14:tracePt t="106989" x="3786188" y="3762375"/>
          <p14:tracePt t="107005" x="3536950" y="3798888"/>
          <p14:tracePt t="107022" x="3275013" y="3833813"/>
          <p14:tracePt t="107039" x="3119438" y="3857625"/>
          <p14:tracePt t="107057" x="2952750" y="3881438"/>
          <p14:tracePt t="107073" x="2833688" y="3905250"/>
          <p14:tracePt t="107090" x="2714625" y="3917950"/>
          <p14:tracePt t="107106" x="2560638" y="3917950"/>
          <p14:tracePt t="107123" x="2441575" y="3917950"/>
          <p14:tracePt t="107140" x="2333625" y="3917950"/>
          <p14:tracePt t="107156" x="2286000" y="3917950"/>
          <p14:tracePt t="107173" x="2227263" y="3917950"/>
          <p14:tracePt t="107190" x="2214563" y="3905250"/>
          <p14:tracePt t="107295" x="2214563" y="3894138"/>
          <p14:tracePt t="107303" x="2203450" y="3894138"/>
          <p14:tracePt t="107315" x="2203450" y="3881438"/>
          <p14:tracePt t="107324" x="2203450" y="3857625"/>
          <p14:tracePt t="107341" x="2203450" y="3833813"/>
          <p14:tracePt t="107357" x="2203450" y="3810000"/>
          <p14:tracePt t="107377" x="2203450" y="3798888"/>
          <p14:tracePt t="107390" x="2238375" y="3775075"/>
          <p14:tracePt t="107408" x="2309813" y="3751263"/>
          <p14:tracePt t="107424" x="2405063" y="3727450"/>
          <p14:tracePt t="107441" x="2513013" y="3703638"/>
          <p14:tracePt t="107457" x="2632075" y="3679825"/>
          <p14:tracePt t="107474" x="2703513" y="3656013"/>
          <p14:tracePt t="107491" x="2786063" y="3643313"/>
          <p14:tracePt t="107508" x="2857500" y="3632200"/>
          <p14:tracePt t="107524" x="2989263" y="3632200"/>
          <p14:tracePt t="107541" x="3071813" y="3619500"/>
          <p14:tracePt t="107558" x="3155950" y="3619500"/>
          <p14:tracePt t="107574" x="3275013" y="3619500"/>
          <p14:tracePt t="107591" x="3370263" y="3608388"/>
          <p14:tracePt t="107608" x="3441700" y="3608388"/>
          <p14:tracePt t="107625" x="3476625" y="3608388"/>
          <p14:tracePt t="107641" x="3500438" y="3608388"/>
          <p14:tracePt t="107687" x="3513138" y="3595688"/>
          <p14:tracePt t="107695" x="3536950" y="3595688"/>
          <p14:tracePt t="107712" x="3548063" y="3571875"/>
          <p14:tracePt t="107725" x="3619500" y="3548063"/>
          <p14:tracePt t="107742" x="3656013" y="3536950"/>
          <p14:tracePt t="107758" x="3667125" y="3524250"/>
          <p14:tracePt t="107775" x="3714750" y="3500438"/>
          <p14:tracePt t="107792" x="3738563" y="3500438"/>
          <p14:tracePt t="107855" x="3762375" y="3500438"/>
          <p14:tracePt t="107859" x="3798888" y="3489325"/>
          <p14:tracePt t="107875" x="3917950" y="3476625"/>
          <p14:tracePt t="107892" x="4037013" y="3465513"/>
          <p14:tracePt t="107892" x="4084638" y="3452813"/>
          <p14:tracePt t="107910" x="4179888" y="3452813"/>
          <p14:tracePt t="107926" x="4262438" y="3441700"/>
          <p14:tracePt t="107942" x="4275138" y="3441700"/>
          <p14:tracePt t="108673" x="4286250" y="3441700"/>
          <p14:tracePt t="108677" x="4310063" y="3441700"/>
          <p14:tracePt t="108695" x="4322763" y="3452813"/>
          <p14:tracePt t="108751" x="4310063" y="3452813"/>
          <p14:tracePt t="108759" x="4298950" y="3452813"/>
          <p14:tracePt t="108763" x="4286250" y="3441700"/>
          <p14:tracePt t="109664" x="4298950" y="3476625"/>
          <p14:tracePt t="109727" x="4298950" y="3536950"/>
          <p14:tracePt t="109731" x="4298950" y="3667125"/>
          <p14:tracePt t="109748" x="4286250" y="3810000"/>
          <p14:tracePt t="109764" x="4275138" y="3952875"/>
          <p14:tracePt t="109781" x="4251325" y="4060825"/>
          <p14:tracePt t="109798" x="4251325" y="4143375"/>
          <p14:tracePt t="109815" x="4251325" y="4227513"/>
          <p14:tracePt t="109831" x="4251325" y="4322763"/>
          <p14:tracePt t="109848" x="4251325" y="4394200"/>
          <p14:tracePt t="109865" x="4251325" y="4429125"/>
          <p14:tracePt t="109881" x="4251325" y="4452938"/>
          <p14:tracePt t="109898" x="4251325" y="4465638"/>
          <p14:tracePt t="109915" x="4251325" y="4476750"/>
          <p14:tracePt t="110019" x="4262438" y="4476750"/>
          <p14:tracePt t="110423" x="4275138" y="4476750"/>
          <p14:tracePt t="110435" x="4298950" y="4476750"/>
          <p14:tracePt t="110439" x="4333875" y="4476750"/>
          <p14:tracePt t="110450" x="4489450" y="4476750"/>
          <p14:tracePt t="110467" x="4643438" y="4476750"/>
          <p14:tracePt t="110483" x="4775200" y="4465638"/>
          <p14:tracePt t="110500" x="4881563" y="4441825"/>
          <p14:tracePt t="110500" x="4905375" y="4441825"/>
          <p14:tracePt t="110517" x="4965700" y="4441825"/>
          <p14:tracePt t="110533" x="4965700" y="4429125"/>
          <p14:tracePt t="111207" x="4976813" y="4418013"/>
          <p14:tracePt t="111219" x="4976813" y="4405313"/>
          <p14:tracePt t="111235" x="4976813" y="4394200"/>
          <p14:tracePt t="111247" x="4989513" y="4381500"/>
          <p14:tracePt t="111257" x="4989513" y="4370388"/>
          <p14:tracePt t="112148" x="5000625" y="4357688"/>
          <p14:tracePt t="112609" x="5000625" y="4346575"/>
          <p14:tracePt t="112611" x="5048250" y="4346575"/>
          <p14:tracePt t="112623" x="5072063" y="4333875"/>
          <p14:tracePt t="112640" x="5095875" y="4310063"/>
          <p14:tracePt t="112656" x="5108575" y="4310063"/>
          <p14:tracePt t="113081" x="5119688" y="4310063"/>
          <p14:tracePt t="113093" x="5143500" y="4310063"/>
          <p14:tracePt t="113113" x="5156200" y="4310063"/>
          <p14:tracePt t="113131" x="5167313" y="4310063"/>
          <p14:tracePt t="113139" x="5180013" y="4310063"/>
          <p14:tracePt t="113147" x="5203825" y="4310063"/>
          <p14:tracePt t="113158" x="5251450" y="4310063"/>
          <p14:tracePt t="113175" x="5275263" y="4310063"/>
          <p14:tracePt t="113191" x="5310188" y="4310063"/>
          <p14:tracePt t="113208" x="5357813" y="4310063"/>
          <p14:tracePt t="113225" x="5381625" y="4310063"/>
          <p14:tracePt t="113241" x="5405438" y="4310063"/>
          <p14:tracePt t="113258" x="5441950" y="4310063"/>
          <p14:tracePt t="113275" x="5465763" y="4310063"/>
          <p14:tracePt t="113292" x="5489575" y="4310063"/>
          <p14:tracePt t="113308" x="5548313" y="4310063"/>
          <p14:tracePt t="113325" x="5619750" y="4310063"/>
          <p14:tracePt t="113342" x="5691188" y="4310063"/>
          <p14:tracePt t="113359" x="5786438" y="4310063"/>
          <p14:tracePt t="113375" x="5905500" y="4310063"/>
          <p14:tracePt t="113392" x="5976938" y="4310063"/>
          <p14:tracePt t="113392" x="6000750" y="4310063"/>
          <p14:tracePt t="113409" x="6108700" y="4310063"/>
          <p14:tracePt t="113425" x="6227763" y="4298950"/>
          <p14:tracePt t="113442" x="6357938" y="4275138"/>
          <p14:tracePt t="113459" x="6418263" y="4262438"/>
          <p14:tracePt t="113476" x="6524625" y="4251325"/>
          <p14:tracePt t="113492" x="6608763" y="4251325"/>
          <p14:tracePt t="113509" x="6704013" y="4251325"/>
          <p14:tracePt t="113526" x="6786563" y="4251325"/>
          <p14:tracePt t="113542" x="6858000" y="4251325"/>
          <p14:tracePt t="113559" x="6918325" y="4251325"/>
          <p14:tracePt t="113576" x="6953250" y="4251325"/>
          <p14:tracePt t="113593" x="6965950" y="4251325"/>
          <p14:tracePt t="113899" x="7013575" y="4227513"/>
          <p14:tracePt t="113903" x="7048500" y="4214813"/>
          <p14:tracePt t="113910" x="7286625" y="4167188"/>
          <p14:tracePt t="113927" x="7524750" y="4119563"/>
          <p14:tracePt t="113944" x="7727950" y="4108450"/>
          <p14:tracePt t="113960" x="7905750" y="4108450"/>
          <p14:tracePt t="113978" x="7942263" y="4108450"/>
          <p14:tracePt t="113994" x="7953375" y="4108450"/>
          <p14:tracePt t="114010" x="7942263" y="4108450"/>
          <p14:tracePt t="114245" x="7894638" y="4119563"/>
          <p14:tracePt t="114249" x="7691438" y="4156075"/>
          <p14:tracePt t="114262" x="7394575" y="4179888"/>
          <p14:tracePt t="114277" x="7132638" y="4227513"/>
          <p14:tracePt t="114294" x="6881813" y="4286250"/>
          <p14:tracePt t="114294" x="6810375" y="4298950"/>
          <p14:tracePt t="114311" x="6561138" y="4310063"/>
          <p14:tracePt t="114327" x="6346825" y="4322763"/>
          <p14:tracePt t="114327" x="6299200" y="4333875"/>
          <p14:tracePt t="114345" x="6096000" y="4370388"/>
          <p14:tracePt t="114362" x="5762625" y="4429125"/>
          <p14:tracePt t="114378" x="5370513" y="4465638"/>
          <p14:tracePt t="114395" x="4953000" y="4524375"/>
          <p14:tracePt t="114412" x="4370388" y="4560888"/>
          <p14:tracePt t="114428" x="3965575" y="4608513"/>
          <p14:tracePt t="114445" x="3643313" y="4608513"/>
          <p14:tracePt t="114462" x="3417888" y="4608513"/>
          <p14:tracePt t="114478" x="3227388" y="4608513"/>
          <p14:tracePt t="114495" x="3095625" y="4608513"/>
          <p14:tracePt t="114512" x="3000375" y="4608513"/>
          <p14:tracePt t="114512" x="2989263" y="4608513"/>
          <p14:tracePt t="114529" x="2941638" y="4608513"/>
          <p14:tracePt t="114545" x="2870200" y="4608513"/>
          <p14:tracePt t="114562" x="2809875" y="4608513"/>
          <p14:tracePt t="114579" x="2798763" y="4608513"/>
          <p14:tracePt t="114639" x="2822575" y="4608513"/>
          <p14:tracePt t="114833" x="2833688" y="4608513"/>
          <p14:tracePt t="114837" x="2881313" y="4584700"/>
          <p14:tracePt t="114846" x="3108325" y="4524375"/>
          <p14:tracePt t="114863" x="3275013" y="4489450"/>
          <p14:tracePt t="114880" x="3417888" y="4476750"/>
          <p14:tracePt t="114896" x="3524250" y="4441825"/>
          <p14:tracePt t="114914" x="3584575" y="4441825"/>
          <p14:tracePt t="114930" x="3608388" y="4441825"/>
          <p14:tracePt t="114947" x="3619500" y="4441825"/>
          <p14:tracePt t="114969" x="3632200" y="4441825"/>
          <p14:tracePt t="114980" x="3703638" y="4441825"/>
          <p14:tracePt t="114997" x="3786188" y="4441825"/>
          <p14:tracePt t="115014" x="3894138" y="4452938"/>
          <p14:tracePt t="115030" x="4013200" y="4476750"/>
          <p14:tracePt t="115047" x="4132263" y="4513263"/>
          <p14:tracePt t="115064" x="4167188" y="4537075"/>
          <p14:tracePt t="115080" x="4191000" y="4560888"/>
          <p14:tracePt t="115097" x="4203700" y="4572000"/>
          <p14:tracePt t="115114" x="4227513" y="4595813"/>
          <p14:tracePt t="115130" x="4251325" y="4619625"/>
          <p14:tracePt t="115147" x="4262438" y="4632325"/>
          <p14:tracePt t="115164" x="4275138" y="4643438"/>
          <p14:tracePt t="115181" x="4286250" y="4643438"/>
          <p14:tracePt t="115207" x="4298950" y="4643438"/>
          <p14:tracePt t="115214" x="4310063" y="4656138"/>
          <p14:tracePt t="115573" x="4322763" y="4656138"/>
          <p14:tracePt t="116335" x="4322763" y="4643438"/>
          <p14:tracePt t="116343" x="4322763" y="4632325"/>
          <p14:tracePt t="116351" x="4322763" y="4548188"/>
          <p14:tracePt t="116368" x="4310063" y="4500563"/>
          <p14:tracePt t="116384" x="4298950" y="4452938"/>
          <p14:tracePt t="116400" x="4262438" y="4394200"/>
          <p14:tracePt t="116417" x="4227513" y="4370388"/>
          <p14:tracePt t="116434" x="4203700" y="4333875"/>
          <p14:tracePt t="116451" x="4156075" y="4310063"/>
          <p14:tracePt t="116468" x="4095750" y="4251325"/>
          <p14:tracePt t="116485" x="4071938" y="4227513"/>
          <p14:tracePt t="116501" x="4037013" y="4203700"/>
          <p14:tracePt t="116518" x="3989388" y="4167188"/>
          <p14:tracePt t="116518" x="3976688" y="4167188"/>
          <p14:tracePt t="116535" x="3952875" y="4132263"/>
          <p14:tracePt t="116551" x="3917950" y="4108450"/>
          <p14:tracePt t="116568" x="3894138" y="4071938"/>
          <p14:tracePt t="116585" x="3857625" y="4048125"/>
          <p14:tracePt t="116602" x="3857625" y="4024313"/>
          <p14:tracePt t="116618" x="3833813" y="4013200"/>
          <p14:tracePt t="116635" x="3822700" y="4000500"/>
          <p14:tracePt t="116652" x="3810000" y="3989388"/>
          <p14:tracePt t="116668" x="3786188" y="3976688"/>
          <p14:tracePt t="116685" x="3762375" y="3965575"/>
          <p14:tracePt t="116702" x="3751263" y="3952875"/>
          <p14:tracePt t="116719" x="3738563" y="3941763"/>
          <p14:tracePt t="116795" x="3738563" y="3929063"/>
          <p14:tracePt t="116823" x="3727450" y="3917950"/>
          <p14:tracePt t="116827" x="3714750" y="3905250"/>
          <p14:tracePt t="116836" x="3703638" y="3894138"/>
          <p14:tracePt t="116857" x="3690938" y="3894138"/>
          <p14:tracePt t="116935" x="3667125" y="3894138"/>
          <p14:tracePt t="116947" x="3656013" y="3894138"/>
          <p14:tracePt t="116952" x="3656013" y="3905250"/>
          <p14:tracePt t="116971" x="3656013" y="3929063"/>
          <p14:tracePt t="116986" x="3667125" y="3965575"/>
          <p14:tracePt t="117003" x="3714750" y="3976688"/>
          <p14:tracePt t="117020" x="3703638" y="3976688"/>
          <p14:tracePt t="117036" x="3690938" y="3976688"/>
          <p14:tracePt t="117053" x="3679825" y="3976688"/>
          <p14:tracePt t="117141" x="3679825" y="4000500"/>
          <p14:tracePt t="117145" x="3703638" y="4000500"/>
          <p14:tracePt t="117173" x="3714750" y="4000500"/>
          <p14:tracePt t="117177" x="3751263" y="4000500"/>
          <p14:tracePt t="117187" x="3905250" y="4000500"/>
          <p14:tracePt t="117203" x="4024313" y="4000500"/>
          <p14:tracePt t="117220" x="4179888" y="4000500"/>
          <p14:tracePt t="117237" x="4310063" y="4000500"/>
          <p14:tracePt t="117254" x="4370388" y="4000500"/>
          <p14:tracePt t="117270" x="4381500" y="4000500"/>
          <p14:tracePt t="117287" x="4394200" y="4000500"/>
          <p14:tracePt t="117303" x="4418013" y="4000500"/>
          <p14:tracePt t="117325" x="4441825" y="4000500"/>
          <p14:tracePt t="117338" x="4513263" y="4000500"/>
          <p14:tracePt t="117354" x="4608513" y="4000500"/>
          <p14:tracePt t="117354" x="4643438" y="4000500"/>
          <p14:tracePt t="117371" x="4727575" y="4000500"/>
          <p14:tracePt t="117388" x="4833938" y="4000500"/>
          <p14:tracePt t="117404" x="4881563" y="4000500"/>
          <p14:tracePt t="117421" x="4905375" y="4000500"/>
          <p14:tracePt t="117437" x="4918075" y="4000500"/>
          <p14:tracePt t="117453" x="4929188" y="4000500"/>
          <p14:tracePt t="117551" x="4941888" y="4000500"/>
          <p14:tracePt t="117815" x="4953000" y="4000500"/>
          <p14:tracePt t="117819" x="4965700" y="4000500"/>
          <p14:tracePt t="117827" x="4989513" y="4000500"/>
          <p14:tracePt t="117838" x="5037138" y="4000500"/>
          <p14:tracePt t="117855" x="5048250" y="4000500"/>
          <p14:tracePt t="117872" x="5060950" y="4000500"/>
          <p14:tracePt t="119666" x="5072063" y="4000500"/>
          <p14:tracePt t="120171" x="5095875" y="4000500"/>
          <p14:tracePt t="120175" x="5119688" y="4000500"/>
          <p14:tracePt t="120183" x="5167313" y="4013200"/>
          <p14:tracePt t="120196" x="5191125" y="4037013"/>
          <p14:tracePt t="120196" x="5203825" y="4037013"/>
          <p14:tracePt t="120213" x="5227638" y="4060825"/>
          <p14:tracePt t="120229" x="5238750" y="4071938"/>
          <p14:tracePt t="120249" x="5227638" y="4060825"/>
          <p14:tracePt t="120561" x="5214938" y="4048125"/>
          <p14:tracePt t="120569" x="5214938" y="4037013"/>
          <p14:tracePt t="120589" x="5203825" y="4037013"/>
          <p14:tracePt t="120596" x="5180013" y="4013200"/>
          <p14:tracePt t="120614" x="5167313" y="4000500"/>
          <p14:tracePt t="120630" x="5143500" y="3989388"/>
          <p14:tracePt t="120648" x="5132388" y="3965575"/>
          <p14:tracePt t="120664" x="5108575" y="3952875"/>
          <p14:tracePt t="120681" x="5084763" y="3941763"/>
          <p14:tracePt t="120697" x="5060950" y="3917950"/>
          <p14:tracePt t="120715" x="5048250" y="3905250"/>
          <p14:tracePt t="120731" x="5013325" y="3894138"/>
          <p14:tracePt t="120747" x="4989513" y="3881438"/>
          <p14:tracePt t="120764" x="4976813" y="3870325"/>
          <p14:tracePt t="120781" x="4965700" y="3857625"/>
          <p14:tracePt t="120797" x="4953000" y="3846513"/>
          <p14:tracePt t="120895" x="4953000" y="3833813"/>
          <p14:tracePt t="121063" x="4929188" y="3833813"/>
          <p14:tracePt t="121067" x="4918075" y="3810000"/>
          <p14:tracePt t="121082" x="4881563" y="3762375"/>
          <p14:tracePt t="121098" x="4833938" y="3727450"/>
          <p14:tracePt t="121115" x="4810125" y="3690938"/>
          <p14:tracePt t="121132" x="4786313" y="3656013"/>
          <p14:tracePt t="121132" x="4762500" y="3643313"/>
          <p14:tracePt t="121149" x="4703763" y="3608388"/>
          <p14:tracePt t="121166" x="4632325" y="3595688"/>
          <p14:tracePt t="121182" x="4357688" y="3584575"/>
          <p14:tracePt t="121199" x="4179888" y="3584575"/>
          <p14:tracePt t="121216" x="3965575" y="3584575"/>
          <p14:tracePt t="121232" x="3762375" y="3584575"/>
          <p14:tracePt t="121249" x="3667125" y="3595688"/>
          <p14:tracePt t="121266" x="3608388" y="3608388"/>
          <p14:tracePt t="121282" x="3595688" y="3619500"/>
          <p14:tracePt t="121299" x="3595688" y="3632200"/>
          <p14:tracePt t="121682" x="3595688" y="3643313"/>
          <p14:tracePt t="121687" x="3619500" y="3656013"/>
          <p14:tracePt t="121700" x="3679825" y="3703638"/>
          <p14:tracePt t="121718" x="3714750" y="3703638"/>
          <p14:tracePt t="121734" x="3727450" y="3714750"/>
          <p14:tracePt t="121750" x="3775075" y="3751263"/>
          <p14:tracePt t="121767" x="3775075" y="3786188"/>
          <p14:tracePt t="121784" x="3775075" y="3798888"/>
          <p14:tracePt t="121827" x="3762375" y="3810000"/>
          <p14:tracePt t="121849" x="3762375" y="3822700"/>
          <p14:tracePt t="121853" x="3775075" y="3833813"/>
          <p14:tracePt t="121867" x="3846513" y="3846513"/>
          <p14:tracePt t="121884" x="3905250" y="3846513"/>
          <p14:tracePt t="121901" x="3976688" y="3846513"/>
          <p14:tracePt t="121918" x="4048125" y="3846513"/>
          <p14:tracePt t="121934" x="4119563" y="3846513"/>
          <p14:tracePt t="121951" x="4143375" y="3846513"/>
          <p14:tracePt t="121968" x="4156075" y="3846513"/>
          <p14:tracePt t="121984" x="4167188" y="3846513"/>
          <p14:tracePt t="122029" x="4179888" y="3846513"/>
          <p14:tracePt t="122037" x="4203700" y="3846513"/>
          <p14:tracePt t="122045" x="4214813" y="3846513"/>
          <p14:tracePt t="122051" x="4286250" y="3846513"/>
          <p14:tracePt t="122068" x="4333875" y="3846513"/>
          <p14:tracePt t="122085" x="4405313" y="3846513"/>
          <p14:tracePt t="122101" x="4452938" y="3846513"/>
          <p14:tracePt t="122118" x="4513263" y="3846513"/>
          <p14:tracePt t="122135" x="4524375" y="3846513"/>
          <p14:tracePt t="122151" x="4548188" y="3846513"/>
          <p14:tracePt t="122189" x="4560888" y="3846513"/>
          <p14:tracePt t="122235" x="4572000" y="3846513"/>
          <p14:tracePt t="122239" x="4619625" y="3846513"/>
          <p14:tracePt t="122252" x="4703763" y="3846513"/>
          <p14:tracePt t="122269" x="4775200" y="3846513"/>
          <p14:tracePt t="122285" x="4881563" y="3846513"/>
          <p14:tracePt t="122302" x="4941888" y="3846513"/>
          <p14:tracePt t="122319" x="4965700" y="3846513"/>
          <p14:tracePt t="122336" x="4976813" y="3846513"/>
          <p14:tracePt t="122352" x="4989513" y="3846513"/>
          <p14:tracePt t="122369" x="5000625" y="3857625"/>
          <p14:tracePt t="122385" x="5013325" y="3857625"/>
          <p14:tracePt t="122403" x="5024438" y="3857625"/>
          <p14:tracePt t="122419" x="5048250" y="3870325"/>
          <p14:tracePt t="122436" x="5060950" y="3881438"/>
          <p14:tracePt t="122452" x="5084763" y="3894138"/>
          <p14:tracePt t="122469" x="5095875" y="3894138"/>
          <p14:tracePt t="122486" x="5119688" y="3905250"/>
          <p14:tracePt t="122502" x="5167313" y="3917950"/>
          <p14:tracePt t="122520" x="5191125" y="3929063"/>
          <p14:tracePt t="122536" x="5214938" y="3929063"/>
          <p14:tracePt t="122553" x="5238750" y="3941763"/>
          <p14:tracePt t="122569" x="5251450" y="3952875"/>
          <p14:tracePt t="122586" x="5251450" y="3965575"/>
          <p14:tracePt t="122603" x="5275263" y="3976688"/>
          <p14:tracePt t="122620" x="5275263" y="3989388"/>
          <p14:tracePt t="122641" x="5286375" y="3989388"/>
          <p14:tracePt t="123479" x="5299075" y="4013200"/>
          <p14:tracePt t="123485" x="5299075" y="4037013"/>
          <p14:tracePt t="123497" x="5299075" y="4048125"/>
          <p14:tracePt t="123505" x="5322888" y="4084638"/>
          <p14:tracePt t="123522" x="5322888" y="4108450"/>
          <p14:tracePt t="123539" x="5322888" y="4119563"/>
          <p14:tracePt t="123559" x="5322888" y="4132263"/>
          <p14:tracePt t="123839" x="5334000" y="4132263"/>
          <p14:tracePt t="123851" x="5334000" y="4143375"/>
          <p14:tracePt t="124307" x="5334000" y="4156075"/>
          <p14:tracePt t="124311" x="5334000" y="4191000"/>
          <p14:tracePt t="124325" x="5334000" y="4238625"/>
          <p14:tracePt t="124342" x="5334000" y="4262438"/>
          <p14:tracePt t="124358" x="5334000" y="4298950"/>
          <p14:tracePt t="124375" x="5334000" y="4322763"/>
          <p14:tracePt t="124392" x="5334000" y="4333875"/>
          <p14:tracePt t="125291" x="5334000" y="4346575"/>
          <p14:tracePt t="125329" x="5334000" y="4381500"/>
          <p14:tracePt t="125333" x="5334000" y="4394200"/>
          <p14:tracePt t="125344" x="5334000" y="4429125"/>
          <p14:tracePt t="125361" x="5334000" y="4441825"/>
          <p14:tracePt t="125773" x="5334000" y="4452938"/>
          <p14:tracePt t="125987" x="5334000" y="4465638"/>
          <p14:tracePt t="126007" x="5334000" y="4476750"/>
          <p14:tracePt t="126057" x="5334000" y="4489450"/>
          <p14:tracePt t="126069" x="5322888" y="4500563"/>
          <p14:tracePt t="128697" x="5310188" y="4500563"/>
          <p14:tracePt t="128877" x="5299075" y="4500563"/>
          <p14:tracePt t="128885" x="5286375" y="4500563"/>
          <p14:tracePt t="128899" x="5275263" y="4500563"/>
          <p14:tracePt t="128919" x="5262563" y="4500563"/>
          <p14:tracePt t="128923" x="5251450" y="4489450"/>
          <p14:tracePt t="128938" x="5214938" y="4465638"/>
          <p14:tracePt t="128955" x="5143500" y="4441825"/>
          <p14:tracePt t="128971" x="5072063" y="4418013"/>
          <p14:tracePt t="128989" x="4989513" y="4405313"/>
          <p14:tracePt t="129006" x="4941888" y="4394200"/>
          <p14:tracePt t="129022" x="4905375" y="4394200"/>
          <p14:tracePt t="129039" x="4894263" y="4381500"/>
          <p14:tracePt t="129056" x="4894263" y="4370388"/>
          <p14:tracePt t="129577" x="4894263" y="4357688"/>
          <p14:tracePt t="129593" x="4894263" y="4346575"/>
          <p14:tracePt t="129601" x="4894263" y="4333875"/>
          <p14:tracePt t="129613" x="4894263" y="4310063"/>
          <p14:tracePt t="129624" x="4894263" y="4275138"/>
          <p14:tracePt t="130523" x="4870450" y="4262438"/>
          <p14:tracePt t="130983" x="4870450" y="4251325"/>
          <p14:tracePt t="130989" x="4857750" y="4251325"/>
          <p14:tracePt t="130995" x="4846638" y="4238625"/>
          <p14:tracePt t="131012" x="4833938" y="4214813"/>
          <p14:tracePt t="131827" x="4833938" y="4191000"/>
          <p14:tracePt t="131833" x="4799013" y="4119563"/>
          <p14:tracePt t="131848" x="4775200" y="4071938"/>
          <p14:tracePt t="131864" x="4751388" y="4037013"/>
          <p14:tracePt t="131881" x="4727575" y="4000500"/>
          <p14:tracePt t="131897" x="4727575" y="4013200"/>
          <p14:tracePt t="132151" x="4727575" y="4024313"/>
          <p14:tracePt t="132163" x="4714875" y="4024313"/>
          <p14:tracePt t="132175" x="4714875" y="4037013"/>
          <p14:tracePt t="132182" x="4691063" y="4048125"/>
          <p14:tracePt t="132199" x="4667250" y="4084638"/>
          <p14:tracePt t="132216" x="4632325" y="4108450"/>
          <p14:tracePt t="132232" x="4572000" y="4156075"/>
          <p14:tracePt t="132232" x="4560888" y="4167188"/>
          <p14:tracePt t="132249" x="4465638" y="4203700"/>
          <p14:tracePt t="132265" x="4322763" y="4275138"/>
          <p14:tracePt t="132282" x="4167188" y="4298950"/>
          <p14:tracePt t="132282" x="4143375" y="4310063"/>
          <p14:tracePt t="132299" x="4000500" y="4322763"/>
          <p14:tracePt t="132315" x="3917950" y="4322763"/>
          <p14:tracePt t="132332" x="3905250" y="4322763"/>
          <p14:tracePt t="132349" x="3905250" y="4346575"/>
          <p14:tracePt t="132553" x="3929063" y="4370388"/>
          <p14:tracePt t="132557" x="3965575" y="4405313"/>
          <p14:tracePt t="132566" x="4071938" y="4524375"/>
          <p14:tracePt t="132583" x="4167188" y="4632325"/>
          <p14:tracePt t="132600" x="4251325" y="4727575"/>
          <p14:tracePt t="132616" x="4310063" y="4786313"/>
          <p14:tracePt t="132633" x="4333875" y="4822825"/>
          <p14:tracePt t="132650" x="4346575" y="4857750"/>
          <p14:tracePt t="132667" x="4346575" y="4881563"/>
          <p14:tracePt t="132683" x="4346575" y="4905375"/>
          <p14:tracePt t="132700" x="4357688" y="4918075"/>
          <p14:tracePt t="132700" x="4357688" y="4929188"/>
          <p14:tracePt t="132718" x="4370388" y="4941888"/>
          <p14:tracePt t="132747" x="4381500" y="4953000"/>
          <p14:tracePt t="132933" x="4381500" y="4965700"/>
          <p14:tracePt t="132949" x="4394200" y="4965700"/>
          <p14:tracePt t="132965" x="4405313" y="4965700"/>
          <p14:tracePt t="132973" x="4429125" y="4953000"/>
          <p14:tracePt t="132993" x="4441825" y="4941888"/>
          <p14:tracePt t="133007" x="4452938" y="4918075"/>
          <p14:tracePt t="133017" x="4465638" y="4918075"/>
          <p14:tracePt t="133034" x="4500563" y="4918075"/>
          <p14:tracePt t="133051" x="4537075" y="4918075"/>
          <p14:tracePt t="133068" x="4632325" y="4918075"/>
          <p14:tracePt t="133085" x="4727575" y="4905375"/>
          <p14:tracePt t="133101" x="4918075" y="4870450"/>
          <p14:tracePt t="133117" x="5037138" y="4846638"/>
          <p14:tracePt t="133134" x="5156200" y="4810125"/>
          <p14:tracePt t="133152" x="5238750" y="4775200"/>
          <p14:tracePt t="133168" x="5262563" y="4762500"/>
          <p14:tracePt t="133185" x="5275263" y="4751388"/>
          <p14:tracePt t="133201" x="5299075" y="4727575"/>
          <p14:tracePt t="133218" x="5322888" y="4714875"/>
          <p14:tracePt t="133235" x="5334000" y="4703763"/>
          <p14:tracePt t="133252" x="5334000" y="4691063"/>
          <p14:tracePt t="133268" x="5357813" y="4667250"/>
          <p14:tracePt t="133285" x="5381625" y="4643438"/>
          <p14:tracePt t="133301" x="5394325" y="4632325"/>
          <p14:tracePt t="133319" x="5418138" y="4619625"/>
          <p14:tracePt t="133335" x="5429250" y="4608513"/>
          <p14:tracePt t="133359" x="5441950" y="4595813"/>
          <p14:tracePt t="133507" x="5453063" y="4595813"/>
          <p14:tracePt t="133565" x="5429250" y="4560888"/>
          <p14:tracePt t="133861" x="5394325" y="4537075"/>
          <p14:tracePt t="133869" x="5381625" y="4524375"/>
          <p14:tracePt t="133873" x="5322888" y="4465638"/>
          <p14:tracePt t="133887" x="5251450" y="4405313"/>
          <p14:tracePt t="133903" x="5108575" y="4298950"/>
          <p14:tracePt t="133920" x="5000625" y="4238625"/>
          <p14:tracePt t="133937" x="4929188" y="4179888"/>
          <p14:tracePt t="133954" x="4894263" y="4132263"/>
          <p14:tracePt t="133971" x="4870450" y="4084638"/>
          <p14:tracePt t="133987" x="4846638" y="4060825"/>
          <p14:tracePt t="134004" x="4846638" y="4048125"/>
          <p14:tracePt t="134020" x="4846638" y="4037013"/>
          <p14:tracePt t="134135" x="4857750" y="4037013"/>
          <p14:tracePt t="134173" x="4870450" y="4037013"/>
          <p14:tracePt t="134177" x="4881563" y="4037013"/>
          <p14:tracePt t="134197" x="4894263" y="4037013"/>
          <p14:tracePt t="134209" x="4894263" y="4048125"/>
          <p14:tracePt t="134221" x="4918075" y="4060825"/>
          <p14:tracePt t="134238" x="4929188" y="4084638"/>
          <p14:tracePt t="134255" x="4953000" y="4119563"/>
          <p14:tracePt t="134271" x="4976813" y="4132263"/>
          <p14:tracePt t="134288" x="5013325" y="4167188"/>
          <p14:tracePt t="134305" x="5037138" y="4203700"/>
          <p14:tracePt t="134322" x="5072063" y="4238625"/>
          <p14:tracePt t="134338" x="5108575" y="4262438"/>
          <p14:tracePt t="134355" x="5132388" y="4275138"/>
          <p14:tracePt t="134372" x="5180013" y="4310063"/>
          <p14:tracePt t="134388" x="5203825" y="4333875"/>
          <p14:tracePt t="134405" x="5238750" y="4370388"/>
          <p14:tracePt t="134422" x="5275263" y="4394200"/>
          <p14:tracePt t="134438" x="5286375" y="4405313"/>
          <p14:tracePt t="134455" x="5299075" y="4418013"/>
          <p14:tracePt t="134473" x="5322888" y="4429125"/>
          <p14:tracePt t="134799" x="5370513" y="4441825"/>
          <p14:tracePt t="134803" x="5405438" y="4441825"/>
          <p14:tracePt t="134807" x="5537200" y="4452938"/>
          <p14:tracePt t="134823" x="5680075" y="4476750"/>
          <p14:tracePt t="134840" x="5738813" y="4489450"/>
          <p14:tracePt t="134840" x="5762625" y="4489450"/>
          <p14:tracePt t="134857" x="5799138" y="4500563"/>
          <p14:tracePt t="134873" x="5810250" y="4500563"/>
          <p14:tracePt t="134890" x="5822950" y="4500563"/>
          <p14:tracePt t="134923" x="5834063" y="4500563"/>
          <p14:tracePt t="134931" x="5857875" y="4500563"/>
          <p14:tracePt t="134959" x="5870575" y="4500563"/>
          <p14:tracePt t="134997" x="5881688" y="4500563"/>
          <p14:tracePt t="135013" x="5846763" y="4500563"/>
          <p14:tracePt t="135527" x="5799138" y="4500563"/>
          <p14:tracePt t="135531" x="5715000" y="4500563"/>
          <p14:tracePt t="135542" x="5465763" y="4500563"/>
          <p14:tracePt t="135542" x="5418138" y="4500563"/>
          <p14:tracePt t="135559" x="5203825" y="4500563"/>
          <p14:tracePt t="135575" x="4918075" y="4500563"/>
          <p14:tracePt t="135592" x="4656138" y="4476750"/>
          <p14:tracePt t="135592" x="4595813" y="4452938"/>
          <p14:tracePt t="135609" x="4394200" y="4418013"/>
          <p14:tracePt t="135625" x="4275138" y="4370388"/>
          <p14:tracePt t="135642" x="4156075" y="4322763"/>
          <p14:tracePt t="135659" x="4060825" y="4286250"/>
          <p14:tracePt t="135675" x="3965575" y="4262438"/>
          <p14:tracePt t="135692" x="3870325" y="4238625"/>
          <p14:tracePt t="135709" x="3786188" y="4179888"/>
          <p14:tracePt t="135726" x="3775075" y="4179888"/>
          <p14:tracePt t="135742" x="3738563" y="4143375"/>
          <p14:tracePt t="135759" x="3703638" y="4108450"/>
          <p14:tracePt t="135776" x="3679825" y="4071938"/>
          <p14:tracePt t="135793" x="3643313" y="4048125"/>
          <p14:tracePt t="135809" x="3643313" y="4013200"/>
          <p14:tracePt t="135826" x="3619500" y="3952875"/>
          <p14:tracePt t="135843" x="3608388" y="3894138"/>
          <p14:tracePt t="135859" x="3595688" y="3857625"/>
          <p14:tracePt t="135876" x="3595688" y="3810000"/>
          <p14:tracePt t="135893" x="3595688" y="3762375"/>
          <p14:tracePt t="135910" x="3595688" y="3738563"/>
          <p14:tracePt t="135926" x="3595688" y="3727450"/>
          <p14:tracePt t="135943" x="3595688" y="3703638"/>
          <p14:tracePt t="135960" x="3595688" y="3690938"/>
          <p14:tracePt t="135976" x="3595688" y="3679825"/>
          <p14:tracePt t="136003" x="3595688" y="3667125"/>
          <p14:tracePt t="136037" x="3595688" y="3656013"/>
          <p14:tracePt t="136045" x="3595688" y="3643313"/>
          <p14:tracePt t="136053" x="3584575" y="3632200"/>
          <p14:tracePt t="136061" x="3584575" y="3608388"/>
          <p14:tracePt t="136077" x="3584575" y="3560763"/>
          <p14:tracePt t="136094" x="3548063" y="3536950"/>
          <p14:tracePt t="136110" x="3571875" y="3500438"/>
          <p14:tracePt t="136127" x="3571875" y="3489325"/>
          <p14:tracePt t="136145" x="3571875" y="3513138"/>
          <p14:tracePt t="136367" x="3571875" y="3536950"/>
          <p14:tracePt t="136375" x="3571875" y="3548063"/>
          <p14:tracePt t="136379" x="3571875" y="3584575"/>
          <p14:tracePt t="136379" x="3571875" y="3595688"/>
          <p14:tracePt t="136395" x="3571875" y="3632200"/>
          <p14:tracePt t="136411" x="3571875" y="3667125"/>
          <p14:tracePt t="136428" x="3571875" y="3690938"/>
          <p14:tracePt t="136444" x="3595688" y="3751263"/>
          <p14:tracePt t="136462" x="3608388" y="3786188"/>
          <p14:tracePt t="136478" x="3632200" y="3822700"/>
          <p14:tracePt t="136495" x="3643313" y="3857625"/>
          <p14:tracePt t="136511" x="3656013" y="3881438"/>
          <p14:tracePt t="136528" x="3667125" y="3917950"/>
          <p14:tracePt t="136545" x="3690938" y="3952875"/>
          <p14:tracePt t="136561" x="3703638" y="3989388"/>
          <p14:tracePt t="136578" x="3714750" y="4000500"/>
          <p14:tracePt t="136595" x="3727450" y="4000500"/>
          <p14:tracePt t="136611" x="3738563" y="4013200"/>
          <p14:tracePt t="136971" x="3751263" y="4013200"/>
          <p14:tracePt t="136995" x="3762375" y="4013200"/>
          <p14:tracePt t="137003" x="3775075" y="4013200"/>
          <p14:tracePt t="137015" x="3775075" y="4000500"/>
          <p14:tracePt t="137030" x="3775075" y="3952875"/>
          <p14:tracePt t="137046" x="3786188" y="3929063"/>
          <p14:tracePt t="137063" x="3786188" y="3905250"/>
          <p14:tracePt t="137080" x="3786188" y="3870325"/>
          <p14:tracePt t="137097" x="3786188" y="3846513"/>
          <p14:tracePt t="137113" x="3786188" y="3833813"/>
          <p14:tracePt t="137130" x="3786188" y="3810000"/>
          <p14:tracePt t="137146" x="3786188" y="3798888"/>
          <p14:tracePt t="137743" x="3798888" y="3798888"/>
          <p14:tracePt t="137749" x="3810000" y="3798888"/>
          <p14:tracePt t="137753" x="3833813" y="3798888"/>
          <p14:tracePt t="137765" x="3905250" y="3798888"/>
          <p14:tracePt t="137782" x="3941763" y="3798888"/>
          <p14:tracePt t="137799" x="3976688" y="3798888"/>
          <p14:tracePt t="137815" x="3989388" y="3798888"/>
          <p14:tracePt t="137832" x="4000500" y="3798888"/>
          <p14:tracePt t="137848" x="4013200" y="3798888"/>
          <p14:tracePt t="137959" x="4037013" y="3798888"/>
          <p14:tracePt t="137963" x="4048125" y="3798888"/>
          <p14:tracePt t="137967" x="4143375" y="3798888"/>
          <p14:tracePt t="137983" x="4238625" y="3798888"/>
          <p14:tracePt t="137999" x="4357688" y="3798888"/>
          <p14:tracePt t="138016" x="4500563" y="3798888"/>
          <p14:tracePt t="138033" x="4548188" y="3798888"/>
          <p14:tracePt t="138049" x="4572000" y="3798888"/>
          <p14:tracePt t="138066" x="4632325" y="3798888"/>
          <p14:tracePt t="138083" x="4667250" y="3833813"/>
          <p14:tracePt t="138099" x="4703763" y="3833813"/>
          <p14:tracePt t="138116" x="4762500" y="3833813"/>
          <p14:tracePt t="138133" x="4786313" y="3833813"/>
          <p14:tracePt t="138150" x="4786313" y="3846513"/>
          <p14:tracePt t="138325" x="4799013" y="3846513"/>
          <p14:tracePt t="138495" x="4810125" y="3846513"/>
          <p14:tracePt t="138503" x="4822825" y="3846513"/>
          <p14:tracePt t="138507" x="4833938" y="3846513"/>
          <p14:tracePt t="138517" x="4846638" y="3846513"/>
          <p14:tracePt t="138539" x="4857750" y="3833813"/>
          <p14:tracePt t="138623" x="4857750" y="3822700"/>
          <p14:tracePt t="138683" x="4857750" y="3810000"/>
          <p14:tracePt t="138691" x="4857750" y="3822700"/>
          <p14:tracePt t="139851" x="4857750" y="3833813"/>
          <p14:tracePt t="140051" x="4857750" y="3846513"/>
          <p14:tracePt t="140055" x="4857750" y="3857625"/>
          <p14:tracePt t="140072" x="4857750" y="3894138"/>
          <p14:tracePt t="140089" x="4870450" y="3917950"/>
          <p14:tracePt t="140106" x="4881563" y="3929063"/>
          <p14:tracePt t="140122" x="4881563" y="3941763"/>
          <p14:tracePt t="140217" x="4894263" y="3965575"/>
          <p14:tracePt t="140225" x="4905375" y="3976688"/>
          <p14:tracePt t="140233" x="4918075" y="3989388"/>
          <p14:tracePt t="140241" x="4941888" y="4013200"/>
          <p14:tracePt t="140256" x="4953000" y="4024313"/>
          <p14:tracePt t="140272" x="4965700" y="4037013"/>
          <p14:tracePt t="140289" x="4965700" y="4048125"/>
          <p14:tracePt t="140677" x="4976813" y="4060825"/>
          <p14:tracePt t="140693" x="4989513" y="4071938"/>
          <p14:tracePt t="140729" x="4989513" y="4084638"/>
          <p14:tracePt t="140731" x="4989513" y="4095750"/>
          <p14:tracePt t="140747" x="5000625" y="4108450"/>
          <p14:tracePt t="140767" x="5000625" y="4119563"/>
          <p14:tracePt t="140791" x="5013325" y="4119563"/>
          <p14:tracePt t="140887" x="5013325" y="4132263"/>
          <p14:tracePt t="140895" x="5013325" y="4143375"/>
          <p14:tracePt t="140911" x="5013325" y="4156075"/>
          <p14:tracePt t="140925" x="5013325" y="4167188"/>
          <p14:tracePt t="140943" x="5037138" y="4179888"/>
          <p14:tracePt t="141215" x="5060950" y="4179888"/>
          <p14:tracePt t="141219" x="5095875" y="4179888"/>
          <p14:tracePt t="141226" x="5429250" y="4191000"/>
          <p14:tracePt t="141242" x="5751513" y="4191000"/>
          <p14:tracePt t="141259" x="6024563" y="4191000"/>
          <p14:tracePt t="141276" x="6180138" y="4191000"/>
          <p14:tracePt t="141276" x="6203950" y="4191000"/>
          <p14:tracePt t="141293" x="6299200" y="4191000"/>
          <p14:tracePt t="141309" x="6334125" y="4191000"/>
          <p14:tracePt t="141326" x="6418263" y="4191000"/>
          <p14:tracePt t="141326" x="6442075" y="4191000"/>
          <p14:tracePt t="141343" x="6537325" y="4179888"/>
          <p14:tracePt t="141359" x="6738938" y="4156075"/>
          <p14:tracePt t="141376" x="6977063" y="4156075"/>
          <p14:tracePt t="141393" x="7251700" y="4071938"/>
          <p14:tracePt t="141409" x="7477125" y="4000500"/>
          <p14:tracePt t="141426" x="7704138" y="3929063"/>
          <p14:tracePt t="141443" x="7858125" y="3894138"/>
          <p14:tracePt t="141460" x="7918450" y="3870325"/>
          <p14:tracePt t="141477" x="7942263" y="3870325"/>
          <p14:tracePt t="141492" x="7942263" y="3857625"/>
          <p14:tracePt t="141511" x="7942263" y="3810000"/>
          <p14:tracePt t="141527" x="7942263" y="3798888"/>
          <p14:tracePt t="141543" x="7942263" y="3775075"/>
          <p14:tracePt t="141595" x="7942263" y="3786188"/>
          <p14:tracePt t="141619" x="7953375" y="3786188"/>
          <p14:tracePt t="141685" x="7966075" y="3798888"/>
          <p14:tracePt t="141693" x="7977188" y="3798888"/>
          <p14:tracePt t="141771" x="7966075" y="3810000"/>
          <p14:tracePt t="141973" x="7953375" y="3810000"/>
          <p14:tracePt t="141977" x="7881938" y="3810000"/>
          <p14:tracePt t="141995" x="7786688" y="3857625"/>
          <p14:tracePt t="142011" x="7596188" y="3857625"/>
          <p14:tracePt t="142028" x="7477125" y="3857625"/>
          <p14:tracePt t="142045" x="7370763" y="3881438"/>
          <p14:tracePt t="142061" x="7262813" y="3894138"/>
          <p14:tracePt t="142078" x="7167563" y="3905250"/>
          <p14:tracePt t="142095" x="7108825" y="3905250"/>
          <p14:tracePt t="142112" x="7048500" y="3905250"/>
          <p14:tracePt t="142128" x="6989763" y="3905250"/>
          <p14:tracePt t="142145" x="6918325" y="3905250"/>
          <p14:tracePt t="142162" x="6894513" y="3905250"/>
          <p14:tracePt t="142179" x="6881813" y="3917950"/>
          <p14:tracePt t="142473" x="6870700" y="3917950"/>
          <p14:tracePt t="142477" x="6870700" y="3929063"/>
          <p14:tracePt t="142501" x="6870700" y="3941763"/>
          <p14:tracePt t="142515" x="6870700" y="3952875"/>
          <p14:tracePt t="142519" x="6870700" y="3976688"/>
          <p14:tracePt t="142530" x="6894513" y="3976688"/>
          <p14:tracePt t="142546" x="6953250" y="3989388"/>
          <p14:tracePt t="142562" x="7013575" y="3989388"/>
          <p14:tracePt t="142580" x="7204075" y="3989388"/>
          <p14:tracePt t="142596" x="7477125" y="3989388"/>
          <p14:tracePt t="142613" x="7632700" y="3989388"/>
          <p14:tracePt t="142630" x="7751763" y="3989388"/>
          <p14:tracePt t="142646" x="7823200" y="3989388"/>
          <p14:tracePt t="142663" x="7834313" y="3989388"/>
          <p14:tracePt t="142680" x="7847013" y="4000500"/>
          <p14:tracePt t="142875" x="7858125" y="4013200"/>
          <p14:tracePt t="142893" x="7870825" y="4024313"/>
          <p14:tracePt t="142917" x="7881938" y="4037013"/>
          <p14:tracePt t="142921" x="7881938" y="4048125"/>
          <p14:tracePt t="143191" x="7870825" y="4048125"/>
          <p14:tracePt t="143203" x="7847013" y="4048125"/>
          <p14:tracePt t="143207" x="7823200" y="4048125"/>
          <p14:tracePt t="143215" x="7715250" y="4037013"/>
          <p14:tracePt t="143232" x="7667625" y="4013200"/>
          <p14:tracePt t="143232" x="7656513" y="4013200"/>
          <p14:tracePt t="143249" x="7596188" y="3989388"/>
          <p14:tracePt t="143265" x="7561263" y="3965575"/>
          <p14:tracePt t="143282" x="7489825" y="3929063"/>
          <p14:tracePt t="143282" x="7477125" y="3929063"/>
          <p14:tracePt t="143299" x="7346950" y="3894138"/>
          <p14:tracePt t="143315" x="7180263" y="3846513"/>
          <p14:tracePt t="143332" x="7072313" y="3833813"/>
          <p14:tracePt t="143349" x="6881813" y="3822700"/>
          <p14:tracePt t="143365" x="6786563" y="3822700"/>
          <p14:tracePt t="143382" x="6680200" y="3822700"/>
          <p14:tracePt t="143399" x="6632575" y="3822700"/>
          <p14:tracePt t="143415" x="6619875" y="3822700"/>
          <p14:tracePt t="143432" x="6608763" y="3822700"/>
          <p14:tracePt t="143467" x="6596063" y="3822700"/>
          <p14:tracePt t="143475" x="6584950" y="3822700"/>
          <p14:tracePt t="143483" x="6572250" y="3833813"/>
          <p14:tracePt t="143499" x="6561138" y="3894138"/>
          <p14:tracePt t="143516" x="6524625" y="3952875"/>
          <p14:tracePt t="143516" x="6513513" y="3976688"/>
          <p14:tracePt t="143533" x="6500813" y="4060825"/>
          <p14:tracePt t="143550" x="6477000" y="4119563"/>
          <p14:tracePt t="143566" x="6477000" y="4179888"/>
          <p14:tracePt t="143583" x="6477000" y="4203700"/>
          <p14:tracePt t="143599" x="6477000" y="4227513"/>
          <p14:tracePt t="143616" x="6477000" y="4251325"/>
          <p14:tracePt t="143633" x="6477000" y="4262438"/>
          <p14:tracePt t="143649" x="6477000" y="4275138"/>
          <p14:tracePt t="143666" x="6477000" y="4298950"/>
          <p14:tracePt t="143683" x="6500813" y="4322763"/>
          <p14:tracePt t="143700" x="6513513" y="4346575"/>
          <p14:tracePt t="143700" x="6524625" y="4357688"/>
          <p14:tracePt t="143718" x="6524625" y="4370388"/>
          <p14:tracePt t="143733" x="6524625" y="4381500"/>
          <p14:tracePt t="143767" x="6537325" y="4381500"/>
          <p14:tracePt t="144051" x="6537325" y="4370388"/>
          <p14:tracePt t="144111" x="6561138" y="4370388"/>
          <p14:tracePt t="144799" x="6584950" y="4370388"/>
          <p14:tracePt t="144803" x="6715125" y="4370388"/>
          <p14:tracePt t="144820" x="6858000" y="4370388"/>
          <p14:tracePt t="144836" x="7037388" y="4370388"/>
          <p14:tracePt t="144853" x="7108825" y="4357688"/>
          <p14:tracePt t="144870" x="7143750" y="4357688"/>
          <p14:tracePt t="144886" x="7156450" y="4357688"/>
          <p14:tracePt t="145041" x="7167563" y="4357688"/>
          <p14:tracePt t="145045" x="7191375" y="4357688"/>
          <p14:tracePt t="145054" x="7370763" y="4357688"/>
          <p14:tracePt t="145071" x="7489825" y="4357688"/>
          <p14:tracePt t="145087" x="7572375" y="4333875"/>
          <p14:tracePt t="145104" x="7608888" y="4333875"/>
          <p14:tracePt t="145104" x="7632700" y="4333875"/>
          <p14:tracePt t="145121" x="7680325" y="4333875"/>
          <p14:tracePt t="145137" x="7691438" y="4333875"/>
          <p14:tracePt t="145154" x="7704138" y="4333875"/>
          <p14:tracePt t="145170" x="7715250" y="4333875"/>
          <p14:tracePt t="145187" x="7739063" y="4333875"/>
          <p14:tracePt t="145204" x="7775575" y="4333875"/>
          <p14:tracePt t="145222" x="7834313" y="4333875"/>
          <p14:tracePt t="145238" x="7870825" y="4333875"/>
          <p14:tracePt t="145238" x="7881938" y="4333875"/>
          <p14:tracePt t="145255" x="7918450" y="4333875"/>
          <p14:tracePt t="145271" x="7953375" y="4333875"/>
          <p14:tracePt t="145288" x="7966075" y="4333875"/>
          <p14:tracePt t="145305" x="7977188" y="4333875"/>
          <p14:tracePt t="145321" x="7989888" y="4346575"/>
          <p14:tracePt t="145338" x="7989888" y="4357688"/>
          <p14:tracePt t="145355" x="7989888" y="4370388"/>
          <p14:tracePt t="145371" x="7989888" y="4394200"/>
          <p14:tracePt t="145388" x="7989888" y="4429125"/>
          <p14:tracePt t="145405" x="7989888" y="4452938"/>
          <p14:tracePt t="145421" x="7977188" y="4465638"/>
          <p14:tracePt t="145438" x="7929563" y="4476750"/>
          <p14:tracePt t="145455" x="7894638" y="4489450"/>
          <p14:tracePt t="145472" x="7823200" y="4489450"/>
          <p14:tracePt t="145488" x="7739063" y="4489450"/>
          <p14:tracePt t="145505" x="7620000" y="4476750"/>
          <p14:tracePt t="145522" x="7500938" y="4441825"/>
          <p14:tracePt t="145522" x="7466013" y="4418013"/>
          <p14:tracePt t="145539" x="7394575" y="4381500"/>
          <p14:tracePt t="145555" x="7323138" y="4333875"/>
          <p14:tracePt t="145572" x="7275513" y="4298950"/>
          <p14:tracePt t="145589" x="7262813" y="4262438"/>
          <p14:tracePt t="145605" x="7227888" y="4203700"/>
          <p14:tracePt t="145622" x="7204075" y="4167188"/>
          <p14:tracePt t="145639" x="7167563" y="4132263"/>
          <p14:tracePt t="145656" x="7119938" y="4108450"/>
          <p14:tracePt t="145672" x="7096125" y="4084638"/>
          <p14:tracePt t="145688" x="7061200" y="4060825"/>
          <p14:tracePt t="145705" x="7048500" y="4048125"/>
          <p14:tracePt t="145733" x="7048500" y="4037013"/>
          <p14:tracePt t="145757" x="7048500" y="4024313"/>
          <p14:tracePt t="146057" x="7048500" y="4013200"/>
          <p14:tracePt t="146059" x="7048500" y="3976688"/>
          <p14:tracePt t="146074" x="7048500" y="3894138"/>
          <p14:tracePt t="146074" x="7048500" y="3881438"/>
          <p14:tracePt t="146091" x="7048500" y="3798888"/>
          <p14:tracePt t="146107" x="7048500" y="3690938"/>
          <p14:tracePt t="146124" x="7048500" y="3608388"/>
          <p14:tracePt t="146140" x="7048500" y="3548063"/>
          <p14:tracePt t="146157" x="7037388" y="3536950"/>
          <p14:tracePt t="146174" x="7024688" y="3536950"/>
          <p14:tracePt t="146227" x="7013575" y="3536950"/>
          <p14:tracePt t="146235" x="6989763" y="3548063"/>
          <p14:tracePt t="146240" x="6929438" y="3619500"/>
          <p14:tracePt t="146257" x="6858000" y="3714750"/>
          <p14:tracePt t="146274" x="6786563" y="3822700"/>
          <p14:tracePt t="146291" x="6762750" y="3894138"/>
          <p14:tracePt t="146307" x="6762750" y="3917950"/>
          <p14:tracePt t="146324" x="6762750" y="3905250"/>
          <p14:tracePt t="146417" x="6762750" y="3894138"/>
          <p14:tracePt t="146421" x="6762750" y="3881438"/>
          <p14:tracePt t="146425" x="6775450" y="3870325"/>
          <p14:tracePt t="146441" x="6786563" y="3833813"/>
          <p14:tracePt t="146458" x="6786563" y="3822700"/>
          <p14:tracePt t="146515" x="6799263" y="3822700"/>
          <p14:tracePt t="146519" x="6823075" y="3822700"/>
          <p14:tracePt t="146531" x="6834188" y="3822700"/>
          <p14:tracePt t="146541" x="6870700" y="3894138"/>
          <p14:tracePt t="146558" x="6894513" y="4024313"/>
          <p14:tracePt t="146575" x="6918325" y="4095750"/>
          <p14:tracePt t="146592" x="6929438" y="4119563"/>
          <p14:tracePt t="146608" x="6942138" y="4119563"/>
          <p14:tracePt t="146625" x="6989763" y="4071938"/>
          <p14:tracePt t="146642" x="7000875" y="3976688"/>
          <p14:tracePt t="146642" x="7000875" y="3952875"/>
          <p14:tracePt t="146659" x="7013575" y="3833813"/>
          <p14:tracePt t="146675" x="7024688" y="3762375"/>
          <p14:tracePt t="146692" x="7024688" y="3703638"/>
          <p14:tracePt t="146709" x="7024688" y="3727450"/>
          <p14:tracePt t="146799" x="7024688" y="3738563"/>
          <p14:tracePt t="146803" x="7024688" y="3751263"/>
          <p14:tracePt t="146809" x="7024688" y="3775075"/>
          <p14:tracePt t="146826" x="7024688" y="3786188"/>
          <p14:tracePt t="146935" x="7024688" y="3810000"/>
          <p14:tracePt t="146939" x="7024688" y="3822700"/>
          <p14:tracePt t="146943" x="7037388" y="3905250"/>
          <p14:tracePt t="146960" x="7072313" y="3952875"/>
          <p14:tracePt t="146976" x="7096125" y="4013200"/>
          <p14:tracePt t="146993" x="7108825" y="4037013"/>
          <p14:tracePt t="147010" x="7108825" y="4048125"/>
          <p14:tracePt t="147049" x="7119938" y="4048125"/>
          <p14:tracePt t="147053" x="7132638" y="4048125"/>
          <p14:tracePt t="147061" x="7132638" y="4024313"/>
          <p14:tracePt t="147076" x="7156450" y="3989388"/>
          <p14:tracePt t="147093" x="7156450" y="3976688"/>
          <p14:tracePt t="147110" x="7167563" y="3976688"/>
          <p14:tracePt t="147169" x="7180263" y="4000500"/>
          <p14:tracePt t="147173" x="7180263" y="4013200"/>
          <p14:tracePt t="147177" x="7180263" y="4060825"/>
          <p14:tracePt t="147193" x="7180263" y="4095750"/>
          <p14:tracePt t="147210" x="7191375" y="4108450"/>
          <p14:tracePt t="147227" x="7191375" y="4095750"/>
          <p14:tracePt t="147281" x="7191375" y="4084638"/>
          <p14:tracePt t="147285" x="7204075" y="4060825"/>
          <p14:tracePt t="147294" x="7204075" y="4024313"/>
          <p14:tracePt t="147311" x="7204075" y="4000500"/>
          <p14:tracePt t="147327" x="7215188" y="3976688"/>
          <p14:tracePt t="147344" x="7227888" y="3976688"/>
          <p14:tracePt t="147411" x="7227888" y="3989388"/>
          <p14:tracePt t="147421" x="7227888" y="4000500"/>
          <p14:tracePt t="147427" x="7227888" y="4037013"/>
          <p14:tracePt t="147444" x="7239000" y="4060825"/>
          <p14:tracePt t="147461" x="7251700" y="4060825"/>
          <p14:tracePt t="147565" x="7251700" y="4071938"/>
          <p14:tracePt t="147573" x="7262813" y="4071938"/>
          <p14:tracePt t="147593" x="7275513" y="4071938"/>
          <p14:tracePt t="147639" x="7286625" y="4071938"/>
          <p14:tracePt t="147691" x="7299325" y="4084638"/>
          <p14:tracePt t="147695" x="7323138" y="4095750"/>
          <p14:tracePt t="147695" x="7334250" y="4119563"/>
          <p14:tracePt t="147713" x="7370763" y="4143375"/>
          <p14:tracePt t="147729" x="7418388" y="4191000"/>
          <p14:tracePt t="147746" x="7453313" y="4214813"/>
          <p14:tracePt t="147762" x="7477125" y="4238625"/>
          <p14:tracePt t="147778" x="7489825" y="4251325"/>
          <p14:tracePt t="147794" x="7500938" y="4251325"/>
          <p14:tracePt t="147889" x="7513638" y="4238625"/>
          <p14:tracePt t="147905" x="7524750" y="4238625"/>
          <p14:tracePt t="147909" x="7524750" y="4227513"/>
          <p14:tracePt t="147913" x="7561263" y="4179888"/>
          <p14:tracePt t="147929" x="7585075" y="4143375"/>
          <p14:tracePt t="147946" x="7596188" y="4132263"/>
          <p14:tracePt t="147962" x="7620000" y="4095750"/>
          <p14:tracePt t="147979" x="7632700" y="4084638"/>
          <p14:tracePt t="147997" x="7632700" y="4060825"/>
          <p14:tracePt t="148177" x="7632700" y="4048125"/>
          <p14:tracePt t="148181" x="7667625" y="3941763"/>
          <p14:tracePt t="148197" x="7727950" y="3833813"/>
          <p14:tracePt t="148214" x="7727950" y="3798888"/>
          <p14:tracePt t="148230" x="7727950" y="3775075"/>
          <p14:tracePt t="148246" x="7727950" y="3762375"/>
          <p14:tracePt t="148263" x="7715250" y="3762375"/>
          <p14:tracePt t="148297" x="7715250" y="3775075"/>
          <p14:tracePt t="148305" x="7715250" y="3798888"/>
          <p14:tracePt t="148313" x="7704138" y="3905250"/>
          <p14:tracePt t="148330" x="7691438" y="3976688"/>
          <p14:tracePt t="148347" x="7680325" y="4060825"/>
          <p14:tracePt t="148364" x="7680325" y="4156075"/>
          <p14:tracePt t="148380" x="7680325" y="4227513"/>
          <p14:tracePt t="148397" x="7680325" y="4286250"/>
          <p14:tracePt t="148414" x="7680325" y="4357688"/>
          <p14:tracePt t="148431" x="7680325" y="4381500"/>
          <p14:tracePt t="148447" x="7680325" y="4418013"/>
          <p14:tracePt t="148464" x="7680325" y="4465638"/>
          <p14:tracePt t="148481" x="7691438" y="4513263"/>
          <p14:tracePt t="148497" x="7727950" y="4584700"/>
          <p14:tracePt t="148514" x="7739063" y="4643438"/>
          <p14:tracePt t="148531" x="7762875" y="4679950"/>
          <p14:tracePt t="148548" x="7775575" y="4727575"/>
          <p14:tracePt t="148564" x="7775575" y="4738688"/>
          <p14:tracePt t="148581" x="7786688" y="4751388"/>
          <p14:tracePt t="149478" x="7775575" y="4751388"/>
          <p14:tracePt t="150329" x="7762875" y="4751388"/>
          <p14:tracePt t="150333" x="7751763" y="4751388"/>
          <p14:tracePt t="150341" x="7727950" y="4738688"/>
          <p14:tracePt t="150353" x="7727950" y="4727575"/>
          <p14:tracePt t="150370" x="7727950" y="4714875"/>
          <p14:tracePt t="150493" x="7727950" y="4691063"/>
          <p14:tracePt t="150497" x="7727950" y="4667250"/>
          <p14:tracePt t="150503" x="7751763" y="4572000"/>
          <p14:tracePt t="150520" x="7810500" y="4452938"/>
          <p14:tracePt t="150537" x="7870825" y="4333875"/>
          <p14:tracePt t="150554" x="7929563" y="4203700"/>
          <p14:tracePt t="150554" x="7942263" y="4143375"/>
          <p14:tracePt t="150571" x="7966075" y="3989388"/>
          <p14:tracePt t="150587" x="8001000" y="3870325"/>
          <p14:tracePt t="150604" x="8024813" y="3775075"/>
          <p14:tracePt t="150604" x="8024813" y="3762375"/>
          <p14:tracePt t="150621" x="8037513" y="3714750"/>
          <p14:tracePt t="150637" x="8037513" y="3703638"/>
          <p14:tracePt t="150654" x="8037513" y="3727450"/>
          <p14:tracePt t="150749" x="8037513" y="3738563"/>
          <p14:tracePt t="150757" x="8037513" y="3751263"/>
          <p14:tracePt t="150761" x="8037513" y="3775075"/>
          <p14:tracePt t="150771" x="8037513" y="3833813"/>
          <p14:tracePt t="150788" x="8037513" y="3941763"/>
          <p14:tracePt t="150804" x="8037513" y="4024313"/>
          <p14:tracePt t="150821" x="8037513" y="4084638"/>
          <p14:tracePt t="150838" x="8037513" y="4119563"/>
          <p14:tracePt t="150855" x="8037513" y="4095750"/>
          <p14:tracePt t="150901" x="8037513" y="4071938"/>
          <p14:tracePt t="150905" x="8037513" y="3976688"/>
          <p14:tracePt t="150921" x="8037513" y="3857625"/>
          <p14:tracePt t="150938" x="8024813" y="3738563"/>
          <p14:tracePt t="150955" x="7989888" y="3667125"/>
          <p14:tracePt t="150972" x="7966075" y="3632200"/>
          <p14:tracePt t="150988" x="7929563" y="3619500"/>
          <p14:tracePt t="151005" x="7799388" y="3608388"/>
          <p14:tracePt t="151022" x="7620000" y="3584575"/>
          <p14:tracePt t="151038" x="7442200" y="3584575"/>
          <p14:tracePt t="151055" x="7346950" y="3595688"/>
          <p14:tracePt t="151072" x="7251700" y="3632200"/>
          <p14:tracePt t="151089" x="7191375" y="3643313"/>
          <p14:tracePt t="151105" x="7167563" y="3656013"/>
          <p14:tracePt t="151122" x="7143750" y="3667125"/>
          <p14:tracePt t="151139" x="7132638" y="3679825"/>
          <p14:tracePt t="151155" x="7108825" y="3703638"/>
          <p14:tracePt t="151172" x="7085013" y="3738563"/>
          <p14:tracePt t="151189" x="7061200" y="3786188"/>
          <p14:tracePt t="151206" x="7037388" y="3857625"/>
          <p14:tracePt t="151223" x="7000875" y="3929063"/>
          <p14:tracePt t="151239" x="7000875" y="4013200"/>
          <p14:tracePt t="151256" x="7000875" y="4084638"/>
          <p14:tracePt t="151272" x="7000875" y="4156075"/>
          <p14:tracePt t="151289" x="7085013" y="4238625"/>
          <p14:tracePt t="151306" x="7251700" y="4262438"/>
          <p14:tracePt t="151306" x="7299325" y="4262438"/>
          <p14:tracePt t="151323" x="7442200" y="4262438"/>
          <p14:tracePt t="151339" x="7632700" y="4251325"/>
          <p14:tracePt t="151356" x="7894638" y="4167188"/>
          <p14:tracePt t="151373" x="8001000" y="4119563"/>
          <p14:tracePt t="151389" x="8085138" y="4071938"/>
          <p14:tracePt t="151406" x="8096250" y="4048125"/>
          <p14:tracePt t="151423" x="8096250" y="3989388"/>
          <p14:tracePt t="151440" x="8096250" y="3917950"/>
          <p14:tracePt t="151456" x="8048625" y="3870325"/>
          <p14:tracePt t="151473" x="8013700" y="3846513"/>
          <p14:tracePt t="151490" x="7929563" y="3810000"/>
          <p14:tracePt t="151506" x="7834313" y="3786188"/>
          <p14:tracePt t="151523" x="7680325" y="3786188"/>
          <p14:tracePt t="151540" x="7429500" y="3798888"/>
          <p14:tracePt t="151557" x="7275513" y="3846513"/>
          <p14:tracePt t="151573" x="7143750" y="3894138"/>
          <p14:tracePt t="151590" x="7024688" y="3952875"/>
          <p14:tracePt t="151607" x="6989763" y="4013200"/>
          <p14:tracePt t="151623" x="6965950" y="4060825"/>
          <p14:tracePt t="151640" x="6965950" y="4132263"/>
          <p14:tracePt t="151657" x="6953250" y="4191000"/>
          <p14:tracePt t="151674" x="6953250" y="4298950"/>
          <p14:tracePt t="151690" x="6953250" y="4381500"/>
          <p14:tracePt t="151707" x="6977063" y="4441825"/>
          <p14:tracePt t="151724" x="6989763" y="4489450"/>
          <p14:tracePt t="151741" x="7037388" y="4560888"/>
          <p14:tracePt t="151757" x="7096125" y="4619625"/>
          <p14:tracePt t="151774" x="7132638" y="4643438"/>
          <p14:tracePt t="151791" x="7143750" y="4643438"/>
          <p14:tracePt t="151821" x="7156450" y="4643438"/>
          <p14:tracePt t="151825" x="7180263" y="4643438"/>
          <p14:tracePt t="151840" x="7191375" y="4643438"/>
          <p14:tracePt t="152163" x="7191375" y="4632325"/>
          <p14:tracePt t="152167" x="7180263" y="4595813"/>
          <p14:tracePt t="152175" x="7119938" y="4429125"/>
          <p14:tracePt t="152192" x="7085013" y="4322763"/>
          <p14:tracePt t="152209" x="7037388" y="4119563"/>
          <p14:tracePt t="152226" x="7037388" y="4037013"/>
          <p14:tracePt t="152242" x="7037388" y="3976688"/>
          <p14:tracePt t="152259" x="7037388" y="3941763"/>
          <p14:tracePt t="152276" x="7037388" y="3929063"/>
          <p14:tracePt t="152339" x="7048500" y="3929063"/>
          <p14:tracePt t="152367" x="7072313" y="3917950"/>
          <p14:tracePt t="152377" x="7096125" y="3905250"/>
          <p14:tracePt t="152381" x="7096125" y="3870325"/>
          <p14:tracePt t="152393" x="7119938" y="3846513"/>
          <p14:tracePt t="152409" x="7143750" y="3822700"/>
          <p14:tracePt t="152426" x="7143750" y="3810000"/>
          <p14:tracePt t="152442" x="7156450" y="3810000"/>
          <p14:tracePt t="152529" x="7156450" y="3798888"/>
          <p14:tracePt t="152967" x="7119938" y="3798888"/>
          <p14:tracePt t="152975" x="7048500" y="3810000"/>
          <p14:tracePt t="152979" x="6810375" y="3905250"/>
          <p14:tracePt t="152979" x="6727825" y="3929063"/>
          <p14:tracePt t="152995" x="6453188" y="3976688"/>
          <p14:tracePt t="152995" x="6381750" y="4000500"/>
          <p14:tracePt t="153011" x="6156325" y="4037013"/>
          <p14:tracePt t="153027" x="5929313" y="4048125"/>
          <p14:tracePt t="153044" x="5834063" y="4048125"/>
          <p14:tracePt t="153044" x="5799138" y="4048125"/>
          <p14:tracePt t="153061" x="5608638" y="4048125"/>
          <p14:tracePt t="153077" x="5405438" y="4048125"/>
          <p14:tracePt t="153094" x="5108575" y="4048125"/>
          <p14:tracePt t="153111" x="4846638" y="4048125"/>
          <p14:tracePt t="153128" x="4619625" y="4048125"/>
          <p14:tracePt t="153145" x="4357688" y="4048125"/>
          <p14:tracePt t="153161" x="4084638" y="4048125"/>
          <p14:tracePt t="153178" x="3905250" y="4048125"/>
          <p14:tracePt t="153195" x="3810000" y="4048125"/>
          <p14:tracePt t="153195" x="3798888" y="4048125"/>
          <p14:tracePt t="153213" x="3762375" y="4048125"/>
          <p14:tracePt t="153229" x="3738563" y="4048125"/>
          <p14:tracePt t="153245" x="3714750" y="4048125"/>
          <p14:tracePt t="153262" x="3690938" y="4048125"/>
          <p14:tracePt t="153262" x="3679825" y="4048125"/>
          <p14:tracePt t="153279" x="3667125" y="4048125"/>
          <p14:tracePt t="153299" x="3656013" y="4048125"/>
          <p14:tracePt t="153312" x="3619500" y="4037013"/>
          <p14:tracePt t="153329" x="3608388" y="4037013"/>
          <p14:tracePt t="153345" x="3584575" y="4024313"/>
          <p14:tracePt t="153362" x="3571875" y="4024313"/>
          <p14:tracePt t="153749" x="3595688" y="4024313"/>
          <p14:tracePt t="153759" x="3619500" y="4013200"/>
          <p14:tracePt t="153763" x="3786188" y="4013200"/>
          <p14:tracePt t="153780" x="4119563" y="3976688"/>
          <p14:tracePt t="153797" x="4310063" y="3976688"/>
          <p14:tracePt t="153813" x="4489450" y="3965575"/>
          <p14:tracePt t="153830" x="4619625" y="3952875"/>
          <p14:tracePt t="153847" x="4751388" y="3952875"/>
          <p14:tracePt t="153863" x="4870450" y="3917950"/>
          <p14:tracePt t="153880" x="4989513" y="3917950"/>
          <p14:tracePt t="153897" x="5167313" y="3905250"/>
          <p14:tracePt t="153914" x="5334000" y="3905250"/>
          <p14:tracePt t="153931" x="5643563" y="3905250"/>
          <p14:tracePt t="153947" x="6072188" y="3905250"/>
          <p14:tracePt t="153964" x="6619875" y="3965575"/>
          <p14:tracePt t="153981" x="7000875" y="3976688"/>
          <p14:tracePt t="153997" x="7381875" y="3976688"/>
          <p14:tracePt t="153997" x="7466013" y="3976688"/>
          <p14:tracePt t="154015" x="7667625" y="4000500"/>
          <p14:tracePt t="154015" x="7715250" y="4000500"/>
          <p14:tracePt t="154031" x="7870825" y="4000500"/>
          <p14:tracePt t="154047" x="7942263" y="4000500"/>
          <p14:tracePt t="154063" x="7966075" y="4000500"/>
          <p14:tracePt t="154080" x="7977188" y="4000500"/>
          <p14:tracePt t="154155" x="7953375" y="4000500"/>
          <p14:tracePt t="154575" x="7905750" y="4000500"/>
          <p14:tracePt t="154579" x="7847013" y="4013200"/>
          <p14:tracePt t="154583" x="7548563" y="4060825"/>
          <p14:tracePt t="154599" x="7180263" y="4119563"/>
          <p14:tracePt t="154616" x="6632575" y="4203700"/>
          <p14:tracePt t="154633" x="6227763" y="4251325"/>
          <p14:tracePt t="154650" x="5857875" y="4333875"/>
          <p14:tracePt t="154666" x="5584825" y="4333875"/>
          <p14:tracePt t="154683" x="5370513" y="4370388"/>
          <p14:tracePt t="154699" x="5214938" y="4370388"/>
          <p14:tracePt t="154717" x="5048250" y="4370388"/>
          <p14:tracePt t="154733" x="4870450" y="4370388"/>
          <p14:tracePt t="154750" x="4691063" y="4370388"/>
          <p14:tracePt t="154750" x="4643438" y="4370388"/>
          <p14:tracePt t="154767" x="4476750" y="4370388"/>
          <p14:tracePt t="154783" x="4286250" y="4370388"/>
          <p14:tracePt t="154800" x="4143375" y="4381500"/>
          <p14:tracePt t="154800" x="4119563" y="4381500"/>
          <p14:tracePt t="154817" x="4037013" y="4381500"/>
          <p14:tracePt t="154833" x="4024313" y="4370388"/>
          <p14:tracePt t="154850" x="4013200" y="4370388"/>
          <p14:tracePt t="154867" x="4000500" y="4346575"/>
          <p14:tracePt t="155043" x="4000500" y="4333875"/>
          <p14:tracePt t="155055" x="4000500" y="4322763"/>
          <p14:tracePt t="155057" x="4000500" y="4298950"/>
          <p14:tracePt t="155067" x="4000500" y="4238625"/>
          <p14:tracePt t="155083" x="4000500" y="4167188"/>
          <p14:tracePt t="155100" x="4000500" y="4071938"/>
          <p14:tracePt t="155117" x="4000500" y="3976688"/>
          <p14:tracePt t="155133" x="4000500" y="3810000"/>
          <p14:tracePt t="155151" x="4000500" y="3667125"/>
          <p14:tracePt t="155167" x="4048125" y="3489325"/>
          <p14:tracePt t="155184" x="4119563" y="3286125"/>
          <p14:tracePt t="155201" x="4179888" y="3155950"/>
          <p14:tracePt t="155218" x="4238625" y="3024188"/>
          <p14:tracePt t="155235" x="4262438" y="2952750"/>
          <p14:tracePt t="155251" x="4286250" y="2905125"/>
          <p14:tracePt t="155268" x="4310063" y="2857500"/>
          <p14:tracePt t="155284" x="4346575" y="2846388"/>
          <p14:tracePt t="155301" x="4429125" y="2786063"/>
          <p14:tracePt t="155318" x="4560888" y="2738438"/>
          <p14:tracePt t="155335" x="4714875" y="2679700"/>
          <p14:tracePt t="155351" x="4870450" y="2595563"/>
          <p14:tracePt t="155368" x="5095875" y="2560638"/>
          <p14:tracePt t="155385" x="5214938" y="2547938"/>
          <p14:tracePt t="155402" x="5299075" y="2524125"/>
          <p14:tracePt t="155418" x="5370513" y="2500313"/>
          <p14:tracePt t="155435" x="5429250" y="2500313"/>
          <p14:tracePt t="155452" x="5500688" y="2500313"/>
          <p14:tracePt t="155468" x="5584825" y="2489200"/>
          <p14:tracePt t="155485" x="5656263" y="2489200"/>
          <p14:tracePt t="155502" x="5738813" y="2489200"/>
          <p14:tracePt t="155519" x="5857875" y="2489200"/>
          <p14:tracePt t="155535" x="5976938" y="2489200"/>
          <p14:tracePt t="155552" x="6156325" y="2489200"/>
          <p14:tracePt t="155569" x="6251575" y="2489200"/>
          <p14:tracePt t="155585" x="6334125" y="2489200"/>
          <p14:tracePt t="155602" x="6381750" y="2500313"/>
          <p14:tracePt t="155619" x="6394450" y="2513013"/>
          <p14:tracePt t="155635" x="6418263" y="2513013"/>
          <p14:tracePt t="155652" x="6429375" y="2513013"/>
          <p14:tracePt t="155669" x="6442075" y="2513013"/>
          <p14:tracePt t="155719" x="6453188" y="2513013"/>
          <p14:tracePt t="155723" x="6500813" y="2547938"/>
          <p14:tracePt t="155736" x="6548438" y="2560638"/>
          <p14:tracePt t="155753" x="6619875" y="2595563"/>
          <p14:tracePt t="155769" x="6667500" y="2632075"/>
          <p14:tracePt t="155786" x="6704013" y="2667000"/>
          <p14:tracePt t="155803" x="6738938" y="2714625"/>
          <p14:tracePt t="155819" x="6751638" y="2751138"/>
          <p14:tracePt t="155836" x="6751638" y="2786063"/>
          <p14:tracePt t="155853" x="6751638" y="2822575"/>
          <p14:tracePt t="155869" x="6751638" y="2857500"/>
          <p14:tracePt t="155869" x="6751638" y="2870200"/>
          <p14:tracePt t="155887" x="6751638" y="2917825"/>
          <p14:tracePt t="155903" x="6727825" y="2989263"/>
          <p14:tracePt t="155920" x="6680200" y="3060700"/>
          <p14:tracePt t="155937" x="6643688" y="3108325"/>
          <p14:tracePt t="155953" x="6584950" y="3179763"/>
          <p14:tracePt t="155970" x="6524625" y="3262313"/>
          <p14:tracePt t="155987" x="6477000" y="3298825"/>
          <p14:tracePt t="156003" x="6405563" y="3309938"/>
          <p14:tracePt t="156020" x="6346825" y="3322638"/>
          <p14:tracePt t="156037" x="6299200" y="3322638"/>
          <p14:tracePt t="156054" x="6227763" y="3333750"/>
          <p14:tracePt t="156070" x="6180138" y="3333750"/>
          <p14:tracePt t="156087" x="6048375" y="3333750"/>
          <p14:tracePt t="156104" x="5905500" y="3370263"/>
          <p14:tracePt t="156121" x="5775325" y="3394075"/>
          <p14:tracePt t="156137" x="5691188" y="3394075"/>
          <p14:tracePt t="156153" x="5584825" y="3394075"/>
          <p14:tracePt t="156170" x="5513388" y="3394075"/>
          <p14:tracePt t="156187" x="5429250" y="3394075"/>
          <p14:tracePt t="156204" x="5370513" y="3394075"/>
          <p14:tracePt t="156221" x="5286375" y="3394075"/>
          <p14:tracePt t="156237" x="5203825" y="3394075"/>
          <p14:tracePt t="156254" x="5156200" y="3394075"/>
          <p14:tracePt t="156271" x="5095875" y="3381375"/>
          <p14:tracePt t="156287" x="4976813" y="3370263"/>
          <p14:tracePt t="156304" x="4941888" y="3370263"/>
          <p14:tracePt t="156321" x="4894263" y="3333750"/>
          <p14:tracePt t="156338" x="4846638" y="3322638"/>
          <p14:tracePt t="156354" x="4822825" y="3298825"/>
          <p14:tracePt t="156371" x="4775200" y="3286125"/>
          <p14:tracePt t="156388" x="4762500" y="3275013"/>
          <p14:tracePt t="156404" x="4714875" y="3238500"/>
          <p14:tracePt t="156421" x="4691063" y="3227388"/>
          <p14:tracePt t="156438" x="4691063" y="3203575"/>
          <p14:tracePt t="156455" x="4691063" y="3167063"/>
          <p14:tracePt t="156471" x="4691063" y="3132138"/>
          <p14:tracePt t="156488" x="4691063" y="3071813"/>
          <p14:tracePt t="156505" x="4691063" y="3024188"/>
          <p14:tracePt t="156522" x="4691063" y="2989263"/>
          <p14:tracePt t="156538" x="4691063" y="2941638"/>
          <p14:tracePt t="156555" x="4703763" y="2894013"/>
          <p14:tracePt t="156572" x="4714875" y="2857500"/>
          <p14:tracePt t="156588" x="4738688" y="2833688"/>
          <p14:tracePt t="156605" x="4751388" y="2798763"/>
          <p14:tracePt t="156622" x="4786313" y="2774950"/>
          <p14:tracePt t="156639" x="4810125" y="2738438"/>
          <p14:tracePt t="156655" x="4870450" y="2690813"/>
          <p14:tracePt t="156672" x="4905375" y="2655888"/>
          <p14:tracePt t="156689" x="4953000" y="2632075"/>
          <p14:tracePt t="156705" x="5037138" y="2595563"/>
          <p14:tracePt t="156705" x="5060950" y="2595563"/>
          <p14:tracePt t="156723" x="5143500" y="2571750"/>
          <p14:tracePt t="156739" x="5214938" y="2524125"/>
          <p14:tracePt t="156756" x="5357813" y="2465388"/>
          <p14:tracePt t="156772" x="5465763" y="2428875"/>
          <p14:tracePt t="156789" x="5584825" y="2405063"/>
          <p14:tracePt t="156806" x="5667375" y="2370138"/>
          <p14:tracePt t="156822" x="5703888" y="2370138"/>
          <p14:tracePt t="156839" x="5775325" y="2370138"/>
          <p14:tracePt t="156856" x="5799138" y="2370138"/>
          <p14:tracePt t="156872" x="5857875" y="2370138"/>
          <p14:tracePt t="156889" x="5942013" y="2370138"/>
          <p14:tracePt t="156906" x="6061075" y="2370138"/>
          <p14:tracePt t="156923" x="6156325" y="2370138"/>
          <p14:tracePt t="156940" x="6286500" y="2370138"/>
          <p14:tracePt t="156940" x="6310313" y="2370138"/>
          <p14:tracePt t="156957" x="6346825" y="2393950"/>
          <p14:tracePt t="156973" x="6394450" y="2417763"/>
          <p14:tracePt t="156990" x="6418263" y="2441575"/>
          <p14:tracePt t="156990" x="6429375" y="2452688"/>
          <p14:tracePt t="157007" x="6477000" y="2500313"/>
          <p14:tracePt t="157023" x="6561138" y="2571750"/>
          <p14:tracePt t="157040" x="6619875" y="2632075"/>
          <p14:tracePt t="157057" x="6667500" y="2679700"/>
          <p14:tracePt t="157073" x="6691313" y="2714625"/>
          <p14:tracePt t="157090" x="6715125" y="2751138"/>
          <p14:tracePt t="157107" x="6715125" y="2786063"/>
          <p14:tracePt t="157123" x="6727825" y="2846388"/>
          <p14:tracePt t="157140" x="6727825" y="2905125"/>
          <p14:tracePt t="157157" x="6727825" y="2952750"/>
          <p14:tracePt t="157174" x="6727825" y="3013075"/>
          <p14:tracePt t="157190" x="6727825" y="3084513"/>
          <p14:tracePt t="157206" x="6727825" y="3132138"/>
          <p14:tracePt t="157223" x="6727825" y="3167063"/>
          <p14:tracePt t="157241" x="6727825" y="3190875"/>
          <p14:tracePt t="157257" x="6727825" y="3214688"/>
          <p14:tracePt t="157274" x="6727825" y="3227388"/>
          <p14:tracePt t="157417" x="6727825" y="3238500"/>
          <p14:tracePt t="157541" x="6727825" y="3251200"/>
          <p14:tracePt t="157779" x="6715125" y="3275013"/>
          <p14:tracePt t="157781" x="6667500" y="3309938"/>
          <p14:tracePt t="157792" x="6513513" y="3465513"/>
          <p14:tracePt t="157809" x="6262688" y="3656013"/>
          <p14:tracePt t="157825" x="5965825" y="3833813"/>
          <p14:tracePt t="157842" x="5738813" y="3952875"/>
          <p14:tracePt t="157859" x="5667375" y="4000500"/>
          <p14:tracePt t="157876" x="5656263" y="4000500"/>
          <p14:tracePt t="157892" x="5632450" y="4013200"/>
          <p14:tracePt t="158495" x="5632450" y="4024313"/>
          <p14:tracePt t="158511" x="5632450" y="4037013"/>
          <p14:tracePt t="158528" x="5632450" y="4048125"/>
          <p14:tracePt t="158661" x="5632450" y="4095750"/>
          <p14:tracePt t="158678" x="5632450" y="4108450"/>
          <p14:tracePt t="158694" x="5632450" y="4132263"/>
          <p14:tracePt t="158711" x="5632450" y="4167188"/>
          <p14:tracePt t="158728" x="5632450" y="4179888"/>
          <p14:tracePt t="158745" x="5632450" y="4203700"/>
          <p14:tracePt t="158745" x="5632450" y="4227513"/>
          <p14:tracePt t="158762" x="5632450" y="4251325"/>
          <p14:tracePt t="158762" x="5632450" y="4262438"/>
          <p14:tracePt t="158779" x="5632450" y="4275138"/>
          <p14:tracePt t="158795" x="5632450" y="4298950"/>
          <p14:tracePt t="158812" x="5632450" y="4310063"/>
          <p14:tracePt t="158828" x="5632450" y="4322763"/>
          <p14:tracePt t="158845" x="5632450" y="4346575"/>
          <p14:tracePt t="158862" x="5632450" y="4357688"/>
          <p14:tracePt t="158887" x="5632450" y="4370388"/>
          <p14:tracePt t="159081" x="5632450" y="4381500"/>
          <p14:tracePt t="159085" x="5632450" y="4418013"/>
          <p14:tracePt t="159096" x="5680075" y="4452938"/>
          <p14:tracePt t="159113" x="5703888" y="4476750"/>
          <p14:tracePt t="159129" x="5775325" y="4513263"/>
          <p14:tracePt t="159146" x="5846763" y="4548188"/>
          <p14:tracePt t="159163" x="5918200" y="4572000"/>
          <p14:tracePt t="159180" x="5976938" y="4572000"/>
          <p14:tracePt t="159196" x="6084888" y="4572000"/>
          <p14:tracePt t="159213" x="6215063" y="4572000"/>
          <p14:tracePt t="159230" x="6310313" y="4572000"/>
          <p14:tracePt t="159247" x="6394450" y="4572000"/>
          <p14:tracePt t="159263" x="6489700" y="4572000"/>
          <p14:tracePt t="159279" x="6584950" y="4572000"/>
          <p14:tracePt t="159296" x="6619875" y="4572000"/>
          <p14:tracePt t="159313" x="6667500" y="4572000"/>
          <p14:tracePt t="159330" x="6704013" y="4572000"/>
          <p14:tracePt t="159347" x="6727825" y="4572000"/>
          <p14:tracePt t="159363" x="6738938" y="4572000"/>
          <p14:tracePt t="159380" x="6775450" y="4572000"/>
          <p14:tracePt t="159397" x="6810375" y="4572000"/>
          <p14:tracePt t="159414" x="6858000" y="4572000"/>
          <p14:tracePt t="159430" x="6929438" y="4572000"/>
          <p14:tracePt t="159447" x="6977063" y="4572000"/>
          <p14:tracePt t="159464" x="7024688" y="4572000"/>
          <p14:tracePt t="159481" x="7085013" y="4572000"/>
          <p14:tracePt t="159497" x="7143750" y="4572000"/>
          <p14:tracePt t="159514" x="7180263" y="4572000"/>
          <p14:tracePt t="159531" x="7227888" y="4572000"/>
          <p14:tracePt t="159547" x="7251700" y="4572000"/>
          <p14:tracePt t="159564" x="7323138" y="4572000"/>
          <p14:tracePt t="159581" x="7405688" y="4572000"/>
          <p14:tracePt t="159597" x="7489825" y="4572000"/>
          <p14:tracePt t="159614" x="7620000" y="4572000"/>
          <p14:tracePt t="159631" x="7680325" y="4572000"/>
          <p14:tracePt t="159648" x="7739063" y="4572000"/>
          <p14:tracePt t="159664" x="7786688" y="4572000"/>
          <p14:tracePt t="159681" x="7847013" y="4572000"/>
          <p14:tracePt t="159698" x="7894638" y="4572000"/>
          <p14:tracePt t="159715" x="7953375" y="4548188"/>
          <p14:tracePt t="159731" x="8013700" y="4537075"/>
          <p14:tracePt t="159748" x="8096250" y="4500563"/>
          <p14:tracePt t="159765" x="8143875" y="4489450"/>
          <p14:tracePt t="159781" x="8228013" y="4465638"/>
          <p14:tracePt t="159798" x="8275638" y="4452938"/>
          <p14:tracePt t="159815" x="8323263" y="4418013"/>
          <p14:tracePt t="159831" x="8334375" y="4418013"/>
          <p14:tracePt t="159848" x="8347075" y="4405313"/>
          <p14:tracePt t="159865" x="8358188" y="4405313"/>
          <p14:tracePt t="159881" x="8358188" y="4394200"/>
          <p14:tracePt t="160789" x="8370888" y="4394200"/>
          <p14:tracePt t="161003" x="8370888" y="4405313"/>
          <p14:tracePt t="161007" x="8394700" y="4429125"/>
          <p14:tracePt t="161019" x="8418513" y="4465638"/>
          <p14:tracePt t="161035" x="8442325" y="4489450"/>
          <p14:tracePt t="161052" x="8453438" y="4524375"/>
          <p14:tracePt t="161069" x="8466138" y="4537075"/>
          <p14:tracePt t="161085" x="8477250" y="4537075"/>
          <p14:tracePt t="161102" x="8477250" y="4548188"/>
          <p14:tracePt t="161118" x="8477250" y="4560888"/>
          <p14:tracePt t="161179" x="8489950" y="4572000"/>
          <p14:tracePt t="161599" x="8524875" y="4584700"/>
          <p14:tracePt t="161603" x="8656638" y="4643438"/>
          <p14:tracePt t="161620" x="8858250" y="4691063"/>
          <p14:tracePt t="161637" x="9109075" y="4762500"/>
          <p14:tracePt t="161654" x="9263063" y="4775200"/>
          <p14:tracePt t="161670" x="9466263" y="4833938"/>
          <p14:tracePt t="161687" x="9739313" y="4870450"/>
          <p14:tracePt t="161704" x="9990138" y="4894263"/>
          <p14:tracePt t="161721" x="10228263" y="4941888"/>
          <p14:tracePt t="161737" x="10394950" y="4953000"/>
          <p14:tracePt t="161754" x="10490200" y="4953000"/>
          <p14:tracePt t="161771" x="10537825" y="4953000"/>
          <p14:tracePt t="161787" x="10596563" y="4953000"/>
          <p14:tracePt t="161804" x="10596563" y="4918075"/>
          <p14:tracePt t="161821" x="10609263" y="4881563"/>
          <p14:tracePt t="161837" x="10609263" y="4846638"/>
          <p14:tracePt t="161854" x="10609263" y="4799013"/>
          <p14:tracePt t="161871" x="10596563" y="4799013"/>
          <p14:tracePt t="161895" x="10572750" y="4786313"/>
          <p14:tracePt t="161904" x="10537825" y="4786313"/>
          <p14:tracePt t="161921" x="10477500" y="4786313"/>
          <p14:tracePt t="161938" x="10418763" y="4786313"/>
          <p14:tracePt t="161955" x="10406063" y="4786313"/>
          <p14:tracePt t="162019" x="10394950" y="4786313"/>
          <p14:tracePt t="162023" x="10263188" y="4822825"/>
          <p14:tracePt t="162038" x="9929813" y="4965700"/>
          <p14:tracePt t="162055" x="9680575" y="5084763"/>
          <p14:tracePt t="162072" x="9429750" y="5203825"/>
          <p14:tracePt t="162072" x="9382125" y="5238750"/>
          <p14:tracePt t="162089" x="9204325" y="5346700"/>
          <p14:tracePt t="162105" x="9037638" y="5476875"/>
          <p14:tracePt t="162122" x="8858250" y="5595938"/>
          <p14:tracePt t="162138" x="8680450" y="5727700"/>
          <p14:tracePt t="162155" x="8609013" y="5775325"/>
          <p14:tracePt t="162172" x="8572500" y="5846763"/>
          <p14:tracePt t="162188" x="8572500" y="5857875"/>
          <p14:tracePt t="162205" x="8561388" y="5870575"/>
          <p14:tracePt t="162222" x="8548688" y="5881688"/>
          <p14:tracePt t="162238" x="8548688" y="5894388"/>
          <p14:tracePt t="162255" x="8548688" y="5905500"/>
          <p14:tracePt t="162351" x="8548688" y="5894388"/>
          <p14:tracePt t="162428" x="8561388" y="5894388"/>
          <p14:tracePt t="162459" x="8572500" y="5894388"/>
          <p14:tracePt t="162805" x="8572500" y="5905500"/>
          <p14:tracePt t="162809" x="8572500" y="5942013"/>
          <p14:tracePt t="162824" x="8572500" y="6013450"/>
          <p14:tracePt t="162841" x="8572500" y="6084888"/>
          <p14:tracePt t="162857" x="8572500" y="6143625"/>
          <p14:tracePt t="162874" x="8572500" y="6180138"/>
          <p14:tracePt t="162891" x="8572500" y="6203950"/>
          <p14:tracePt t="162907" x="8572500" y="6215063"/>
          <p14:tracePt t="162997" x="8561388" y="6215063"/>
          <p14:tracePt t="163005" x="8548688" y="6215063"/>
          <p14:tracePt t="163009" x="8418513" y="6215063"/>
          <p14:tracePt t="163025" x="8299450" y="6203950"/>
          <p14:tracePt t="163041" x="8061325" y="6167438"/>
          <p14:tracePt t="163058" x="7715250" y="6096000"/>
          <p14:tracePt t="163075" x="7394575" y="6024563"/>
          <p14:tracePt t="163091" x="7013575" y="5905500"/>
          <p14:tracePt t="163108" x="6537325" y="5691188"/>
          <p14:tracePt t="163125" x="6132513" y="5489575"/>
          <p14:tracePt t="163141" x="5799138" y="5262563"/>
          <p14:tracePt t="163158" x="5465763" y="4989513"/>
          <p14:tracePt t="163175" x="5227638" y="4786313"/>
          <p14:tracePt t="163191" x="5072063" y="4632325"/>
          <p14:tracePt t="163208" x="5013325" y="4560888"/>
          <p14:tracePt t="163225" x="4989513" y="4489450"/>
          <p14:tracePt t="163242" x="4976813" y="4465638"/>
          <p14:tracePt t="163258" x="4976813" y="4452938"/>
          <p14:tracePt t="163277" x="4976813" y="4465638"/>
          <p14:tracePt t="163437" x="4976813" y="4476750"/>
          <p14:tracePt t="163445" x="4989513" y="4489450"/>
          <p14:tracePt t="163447" x="5037138" y="4537075"/>
          <p14:tracePt t="163459" x="5072063" y="4632325"/>
          <p14:tracePt t="163476" x="5119688" y="4679950"/>
          <p14:tracePt t="163492" x="5180013" y="4727575"/>
          <p14:tracePt t="163509" x="5227638" y="4786313"/>
          <p14:tracePt t="163526" x="5286375" y="4833938"/>
          <p14:tracePt t="163543" x="5346700" y="4881563"/>
          <p14:tracePt t="163559" x="5381625" y="4929188"/>
          <p14:tracePt t="163559" x="5405438" y="4953000"/>
          <p14:tracePt t="163577" x="5429250" y="5000625"/>
          <p14:tracePt t="163593" x="5465763" y="5037138"/>
          <p14:tracePt t="163609" x="5500688" y="5084763"/>
          <p14:tracePt t="163609" x="5500688" y="5095875"/>
          <p14:tracePt t="163627" x="5561013" y="5180013"/>
          <p14:tracePt t="163643" x="5608638" y="5286375"/>
          <p14:tracePt t="163660" x="5656263" y="5357813"/>
          <p14:tracePt t="163677" x="5680075" y="5381625"/>
          <p14:tracePt t="163693" x="5703888" y="5429250"/>
          <p14:tracePt t="163710" x="5715000" y="5489575"/>
          <p14:tracePt t="163727" x="5751513" y="5572125"/>
          <p14:tracePt t="163743" x="5810250" y="5667375"/>
          <p14:tracePt t="163760" x="5857875" y="5775325"/>
          <p14:tracePt t="163777" x="5918200" y="5905500"/>
          <p14:tracePt t="163793" x="6013450" y="6156325"/>
          <p14:tracePt t="163810" x="6084888" y="6357938"/>
          <p14:tracePt t="163827" x="6143625" y="6561138"/>
          <p14:tracePt t="163844" x="6191250" y="6786563"/>
          <p14:tracePt t="165215" x="5537200" y="6715125"/>
          <p14:tracePt t="165231" x="5310188" y="6227763"/>
          <p14:tracePt t="165248" x="5013325" y="5608638"/>
          <p14:tracePt t="165265" x="4810125" y="5167313"/>
          <p14:tracePt t="165281" x="4619625" y="4714875"/>
          <p14:tracePt t="165298" x="4370388" y="4203700"/>
          <p14:tracePt t="165315" x="4179888" y="3870325"/>
          <p14:tracePt t="165331" x="3989388" y="3584575"/>
          <p14:tracePt t="165348" x="3870325" y="3333750"/>
          <p14:tracePt t="165365" x="3727450" y="3119438"/>
          <p14:tracePt t="165382" x="3643313" y="2976563"/>
          <p14:tracePt t="165398" x="3619500" y="2928938"/>
          <p14:tracePt t="165415" x="3619500" y="2905125"/>
          <p14:tracePt t="165431" x="3608388" y="2905125"/>
          <p14:tracePt t="165448" x="3608388" y="2917825"/>
          <p14:tracePt t="165507" x="3608388" y="2952750"/>
          <p14:tracePt t="165511" x="3632200" y="2989263"/>
          <p14:tracePt t="165515" x="3679825" y="3203575"/>
          <p14:tracePt t="165515" x="3703638" y="3262313"/>
          <p14:tracePt t="165533" x="3762375" y="3476625"/>
          <p14:tracePt t="165549" x="3857625" y="3667125"/>
          <p14:tracePt t="165565" x="3941763" y="3822700"/>
          <p14:tracePt t="165582" x="4037013" y="3917950"/>
          <p14:tracePt t="165582" x="4060825" y="3941763"/>
          <p14:tracePt t="165599" x="4119563" y="3976688"/>
          <p14:tracePt t="165615" x="4238625" y="3989388"/>
          <p14:tracePt t="165632" x="4346575" y="4013200"/>
          <p14:tracePt t="165649" x="4476750" y="3989388"/>
          <p14:tracePt t="165666" x="4643438" y="3929063"/>
          <p14:tracePt t="165682" x="4762500" y="3846513"/>
          <p14:tracePt t="165699" x="4881563" y="3786188"/>
          <p14:tracePt t="165699" x="4905375" y="3775075"/>
          <p14:tracePt t="165717" x="5000625" y="3738563"/>
          <p14:tracePt t="165733" x="5048250" y="3727450"/>
          <p14:tracePt t="165749" x="5072063" y="3727450"/>
          <p14:tracePt t="165766" x="5084763" y="3727450"/>
          <p14:tracePt t="165799" x="5095875" y="3727450"/>
          <p14:tracePt t="165803" x="5119688" y="3727450"/>
          <p14:tracePt t="165816" x="5156200" y="3762375"/>
          <p14:tracePt t="165833" x="5203825" y="3810000"/>
          <p14:tracePt t="165849" x="5251450" y="3857625"/>
          <p14:tracePt t="165866" x="5299075" y="3894138"/>
          <p14:tracePt t="165883" x="5334000" y="3929063"/>
          <p14:tracePt t="165900" x="5357813" y="3965575"/>
          <p14:tracePt t="165916" x="5370513" y="4013200"/>
          <p14:tracePt t="165933" x="5381625" y="4060825"/>
          <p14:tracePt t="165950" x="5405438" y="4108450"/>
          <p14:tracePt t="165967" x="5429250" y="4167188"/>
          <p14:tracePt t="165983" x="5453063" y="4191000"/>
          <p14:tracePt t="166000" x="5465763" y="4238625"/>
          <p14:tracePt t="166017" x="5476875" y="4251325"/>
          <p14:tracePt t="166033" x="5476875" y="4262438"/>
          <p14:tracePt t="166095" x="5476875" y="4275138"/>
          <p14:tracePt t="166183" x="5476875" y="4298950"/>
          <p14:tracePt t="166191" x="5476875" y="4310063"/>
          <p14:tracePt t="166207" x="5476875" y="4322763"/>
          <p14:tracePt t="166217" x="5476875" y="4357688"/>
          <p14:tracePt t="166234" x="5476875" y="4394200"/>
          <p14:tracePt t="166251" x="5476875" y="4429125"/>
          <p14:tracePt t="166268" x="5476875" y="4452938"/>
          <p14:tracePt t="166284" x="5476875" y="4500563"/>
          <p14:tracePt t="166301" x="5476875" y="4513263"/>
          <p14:tracePt t="166317" x="5476875" y="4548188"/>
          <p14:tracePt t="166317" x="5476875" y="4560888"/>
          <p14:tracePt t="166335" x="5476875" y="4584700"/>
          <p14:tracePt t="166351" x="5476875" y="4595813"/>
          <p14:tracePt t="166368" x="5465763" y="4632325"/>
          <p14:tracePt t="166385" x="5453063" y="4643438"/>
          <p14:tracePt t="166429" x="5441950" y="4656138"/>
          <p14:tracePt t="166437" x="5429250" y="4656138"/>
          <p14:tracePt t="166441" x="5394325" y="4656138"/>
          <p14:tracePt t="166451" x="5370513" y="4656138"/>
          <p14:tracePt t="166471" x="5346700" y="4656138"/>
          <p14:tracePt t="166485" x="5238750" y="4656138"/>
          <p14:tracePt t="166501" x="5156200" y="4656138"/>
          <p14:tracePt t="166501" x="5119688" y="4656138"/>
          <p14:tracePt t="166519" x="5000625" y="4679950"/>
          <p14:tracePt t="166535" x="4833938" y="4691063"/>
          <p14:tracePt t="166552" x="4667250" y="4703763"/>
          <p14:tracePt t="166569" x="4524375" y="4703763"/>
          <p14:tracePt t="166586" x="4394200" y="4703763"/>
          <p14:tracePt t="166601" x="4238625" y="4703763"/>
          <p14:tracePt t="166618" x="4037013" y="4703763"/>
          <p14:tracePt t="166635" x="3833813" y="4703763"/>
          <p14:tracePt t="166651" x="3656013" y="4727575"/>
          <p14:tracePt t="166669" x="3452813" y="4762500"/>
          <p14:tracePt t="166685" x="3346450" y="4786313"/>
          <p14:tracePt t="166702" x="3214688" y="4833938"/>
          <p14:tracePt t="166719" x="3132138" y="4857750"/>
          <p14:tracePt t="166736" x="3084513" y="4881563"/>
          <p14:tracePt t="166752" x="3060700" y="4905375"/>
          <p14:tracePt t="166769" x="3036888" y="4929188"/>
          <p14:tracePt t="166786" x="3013075" y="4976813"/>
          <p14:tracePt t="166803" x="3013075" y="5000625"/>
          <p14:tracePt t="166819" x="3013075" y="5048250"/>
          <p14:tracePt t="166836" x="2989263" y="5095875"/>
          <p14:tracePt t="166853" x="2989263" y="5143500"/>
          <p14:tracePt t="166869" x="2989263" y="5180013"/>
          <p14:tracePt t="166886" x="2989263" y="5251450"/>
          <p14:tracePt t="166903" x="3024188" y="5275263"/>
          <p14:tracePt t="166919" x="3071813" y="5299075"/>
          <p14:tracePt t="166936" x="3108325" y="5334000"/>
          <p14:tracePt t="166953" x="3179763" y="5370513"/>
          <p14:tracePt t="166970" x="3214688" y="5405438"/>
          <p14:tracePt t="166986" x="3275013" y="5429250"/>
          <p14:tracePt t="167003" x="3309938" y="5453063"/>
          <p14:tracePt t="167020" x="3381375" y="5489575"/>
          <p14:tracePt t="167037" x="3441700" y="5513388"/>
          <p14:tracePt t="167053" x="3513138" y="5548313"/>
          <p14:tracePt t="167070" x="3584575" y="5584825"/>
          <p14:tracePt t="167087" x="3667125" y="5595938"/>
          <p14:tracePt t="167103" x="3738563" y="5595938"/>
          <p14:tracePt t="167120" x="3881438" y="5595938"/>
          <p14:tracePt t="167137" x="4013200" y="5595938"/>
          <p14:tracePt t="167153" x="4119563" y="5608638"/>
          <p14:tracePt t="167170" x="4251325" y="5608638"/>
          <p14:tracePt t="167187" x="4405313" y="5608638"/>
          <p14:tracePt t="167204" x="4513263" y="5608638"/>
          <p14:tracePt t="167221" x="4560888" y="5608638"/>
          <p14:tracePt t="167237" x="4595813" y="5608638"/>
          <p14:tracePt t="167254" x="4619625" y="5608638"/>
          <p14:tracePt t="167270" x="4632325" y="5608638"/>
          <p14:tracePt t="167941" x="4632325" y="5619750"/>
          <p14:tracePt t="167945" x="4643438" y="5619750"/>
          <p14:tracePt t="167956" x="4667250" y="5619750"/>
          <p14:tracePt t="167973" x="4703763" y="5632450"/>
          <p14:tracePt t="167989" x="4762500" y="5632450"/>
          <p14:tracePt t="168006" x="4846638" y="5632450"/>
          <p14:tracePt t="168023" x="4953000" y="5632450"/>
          <p14:tracePt t="168040" x="5072063" y="5632450"/>
          <p14:tracePt t="168040" x="5095875" y="5632450"/>
          <p14:tracePt t="168057" x="5214938" y="5632450"/>
          <p14:tracePt t="168073" x="5453063" y="5632450"/>
          <p14:tracePt t="168090" x="5656263" y="5632450"/>
          <p14:tracePt t="168090" x="5715000" y="5632450"/>
          <p14:tracePt t="168107" x="5918200" y="5632450"/>
          <p14:tracePt t="168123" x="6156325" y="5632450"/>
          <p14:tracePt t="168140" x="6370638" y="5632450"/>
          <p14:tracePt t="168156" x="6561138" y="5632450"/>
          <p14:tracePt t="168173" x="6738938" y="5632450"/>
          <p14:tracePt t="168190" x="6881813" y="5632450"/>
          <p14:tracePt t="168207" x="7013575" y="5632450"/>
          <p14:tracePt t="168224" x="7156450" y="5632450"/>
          <p14:tracePt t="168240" x="7239000" y="5632450"/>
          <p14:tracePt t="168257" x="7299325" y="5632450"/>
          <p14:tracePt t="168274" x="7334250" y="5632450"/>
          <p14:tracePt t="168274" x="7346950" y="5632450"/>
          <p14:tracePt t="168291" x="7334250" y="5619750"/>
          <p14:tracePt t="169041" x="7310438" y="5608638"/>
          <p14:tracePt t="169043" x="6870700" y="5608638"/>
          <p14:tracePt t="169059" x="6334125" y="5608638"/>
          <p14:tracePt t="169059" x="6215063" y="5608638"/>
          <p14:tracePt t="169077" x="5715000" y="5619750"/>
          <p14:tracePt t="169093" x="5275263" y="5656263"/>
          <p14:tracePt t="169110" x="4976813" y="5656263"/>
          <p14:tracePt t="169126" x="4799013" y="5656263"/>
          <p14:tracePt t="169143" x="4775200" y="5656263"/>
          <p14:tracePt t="169159" x="4786313" y="5656263"/>
          <p14:tracePt t="169343" x="4799013" y="5656263"/>
          <p14:tracePt t="169353" x="4822825" y="5656263"/>
          <p14:tracePt t="169365" x="4857750" y="5656263"/>
          <p14:tracePt t="169377" x="4905375" y="5656263"/>
          <p14:tracePt t="169394" x="4976813" y="5656263"/>
          <p14:tracePt t="169410" x="5060950" y="5656263"/>
          <p14:tracePt t="169427" x="5119688" y="5656263"/>
          <p14:tracePt t="169444" x="5180013" y="5656263"/>
          <p14:tracePt t="169460" x="5214938" y="5656263"/>
          <p14:tracePt t="169477" x="5238750" y="5680075"/>
          <p14:tracePt t="169494" x="5262563" y="5680075"/>
          <p14:tracePt t="169754" x="5275263" y="5680075"/>
          <p14:tracePt t="169758" x="5310188" y="5680075"/>
          <p14:tracePt t="169762" x="5405438" y="5667375"/>
          <p14:tracePt t="169778" x="5572125" y="5643563"/>
          <p14:tracePt t="169795" x="5727700" y="5608638"/>
          <p14:tracePt t="169812" x="5870575" y="5584825"/>
          <p14:tracePt t="169812" x="5894388" y="5584825"/>
          <p14:tracePt t="169829" x="5976938" y="5584825"/>
          <p14:tracePt t="169845" x="6024563" y="5561013"/>
          <p14:tracePt t="169862" x="6061075" y="5548313"/>
          <p14:tracePt t="169878" x="6072188" y="5548313"/>
          <p14:tracePt t="170683" x="6096000" y="5548313"/>
          <p14:tracePt t="170687" x="6143625" y="5548313"/>
          <p14:tracePt t="170698" x="6299200" y="5500688"/>
          <p14:tracePt t="170698" x="6334125" y="5465763"/>
          <p14:tracePt t="170715" x="6608763" y="5346700"/>
          <p14:tracePt t="170731" x="6881813" y="5238750"/>
          <p14:tracePt t="170748" x="7215188" y="5072063"/>
          <p14:tracePt t="170765" x="7418388" y="4953000"/>
          <p14:tracePt t="170781" x="7561263" y="4894263"/>
          <p14:tracePt t="170797" x="7632700" y="4833938"/>
          <p14:tracePt t="170814" x="7667625" y="4810125"/>
          <p14:tracePt t="172586" x="7585075" y="4810125"/>
          <p14:tracePt t="173265" x="7513638" y="4810125"/>
          <p14:tracePt t="173269" x="7418388" y="4833938"/>
          <p14:tracePt t="173272" x="7000875" y="4929188"/>
          <p14:tracePt t="173289" x="6548438" y="5060950"/>
          <p14:tracePt t="173305" x="6061075" y="5132388"/>
          <p14:tracePt t="173322" x="5489575" y="5214938"/>
          <p14:tracePt t="173339" x="5024438" y="5262563"/>
          <p14:tracePt t="173356" x="4595813" y="5322888"/>
          <p14:tracePt t="173372" x="4024313" y="5405438"/>
          <p14:tracePt t="173389" x="3465513" y="5476875"/>
          <p14:tracePt t="173406" x="3024188" y="5537200"/>
          <p14:tracePt t="173422" x="2608263" y="5608638"/>
          <p14:tracePt t="173439" x="2370138" y="5632450"/>
          <p14:tracePt t="173456" x="2132013" y="5667375"/>
          <p14:tracePt t="173472" x="2000250" y="5667375"/>
          <p14:tracePt t="173489" x="1965325" y="5667375"/>
          <p14:tracePt t="173506" x="1941513" y="5667375"/>
          <p14:tracePt t="173523" x="1965325" y="5667375"/>
          <p14:tracePt t="173819" x="2012950" y="5667375"/>
          <p14:tracePt t="173823" x="2190750" y="5680075"/>
          <p14:tracePt t="173840" x="2428875" y="5703888"/>
          <p14:tracePt t="173857" x="2595563" y="5703888"/>
          <p14:tracePt t="173874" x="2774950" y="5703888"/>
          <p14:tracePt t="173890" x="2917825" y="5691188"/>
          <p14:tracePt t="173907" x="3048000" y="5691188"/>
          <p14:tracePt t="173923" x="3132138" y="5680075"/>
          <p14:tracePt t="173940" x="3155950" y="5667375"/>
          <p14:tracePt t="173957" x="3179763" y="5667375"/>
          <p14:tracePt t="173979" x="3190875" y="5667375"/>
          <p14:tracePt t="173991" x="3238500" y="5656263"/>
          <p14:tracePt t="174007" x="3333750" y="5656263"/>
          <p14:tracePt t="174025" x="3370263" y="5656263"/>
          <p14:tracePt t="174041" x="3465513" y="5656263"/>
          <p14:tracePt t="174058" x="3632200" y="5656263"/>
          <p14:tracePt t="174058" x="3667125" y="5643563"/>
          <p14:tracePt t="174075" x="3775075" y="5643563"/>
          <p14:tracePt t="174091" x="3857625" y="5643563"/>
          <p14:tracePt t="174108" x="3894138" y="5643563"/>
          <p14:tracePt t="174124" x="3905250" y="5643563"/>
          <p14:tracePt t="174141" x="3917950" y="5643563"/>
          <p14:tracePt t="174157" x="3929063" y="5643563"/>
          <p14:tracePt t="174403" x="3941763" y="5643563"/>
          <p14:tracePt t="174407" x="3952875" y="5643563"/>
          <p14:tracePt t="174411" x="3989388" y="5643563"/>
          <p14:tracePt t="174425" x="4071938" y="5643563"/>
          <p14:tracePt t="174442" x="4119563" y="5632450"/>
          <p14:tracePt t="174459" x="4143375" y="5619750"/>
          <p14:tracePt t="174475" x="4119563" y="5619750"/>
          <p14:tracePt t="174655" x="4108450" y="5619750"/>
          <p14:tracePt t="174659" x="3917950" y="5619750"/>
          <p14:tracePt t="174676" x="3738563" y="5619750"/>
          <p14:tracePt t="174693" x="3560763" y="5619750"/>
          <p14:tracePt t="174710" x="3346450" y="5619750"/>
          <p14:tracePt t="174727" x="3203575" y="5619750"/>
          <p14:tracePt t="174743" x="3036888" y="5619750"/>
          <p14:tracePt t="174760" x="2917825" y="5619750"/>
          <p14:tracePt t="174777" x="2857500" y="5619750"/>
          <p14:tracePt t="174793" x="2798763" y="5619750"/>
          <p14:tracePt t="174810" x="2809875" y="5619750"/>
          <p14:tracePt t="174966" x="2833688" y="5619750"/>
          <p14:tracePt t="174970" x="2870200" y="5619750"/>
          <p14:tracePt t="174976" x="2965450" y="5595938"/>
          <p14:tracePt t="174993" x="3132138" y="5584825"/>
          <p14:tracePt t="175010" x="3298825" y="5561013"/>
          <p14:tracePt t="175027" x="3465513" y="5561013"/>
          <p14:tracePt t="175044" x="3643313" y="5537200"/>
          <p14:tracePt t="175061" x="3786188" y="5524500"/>
          <p14:tracePt t="175077" x="3905250" y="5513388"/>
          <p14:tracePt t="175077" x="3941763" y="5513388"/>
          <p14:tracePt t="175094" x="4048125" y="5513388"/>
          <p14:tracePt t="175111" x="4143375" y="5513388"/>
          <p14:tracePt t="175127" x="4214813" y="5513388"/>
          <p14:tracePt t="175127" x="4227513" y="5513388"/>
          <p14:tracePt t="175145" x="4251325" y="5513388"/>
          <p14:tracePt t="175161" x="4262438" y="5500688"/>
          <p14:tracePt t="175177" x="4262438" y="5489575"/>
          <p14:tracePt t="175283" x="4251325" y="5489575"/>
          <p14:tracePt t="175301" x="4238625" y="5489575"/>
          <p14:tracePt t="175305" x="4227513" y="5489575"/>
          <p14:tracePt t="175317" x="4179888" y="5489575"/>
          <p14:tracePt t="175328" x="4048125" y="5489575"/>
          <p14:tracePt t="175345" x="3952875" y="5489575"/>
          <p14:tracePt t="175361" x="3846513" y="5489575"/>
          <p14:tracePt t="175361" x="3822700" y="5489575"/>
          <p14:tracePt t="175379" x="3751263" y="5500688"/>
          <p14:tracePt t="175395" x="3703638" y="5513388"/>
          <p14:tracePt t="175412" x="3679825" y="5513388"/>
          <p14:tracePt t="175428" x="3690938" y="5513388"/>
          <p14:tracePt t="175613" x="3690938" y="5500688"/>
          <p14:tracePt t="175617" x="3727450" y="5489575"/>
          <p14:tracePt t="175629" x="3762375" y="5476875"/>
          <p14:tracePt t="175646" x="3846513" y="5453063"/>
          <p14:tracePt t="175663" x="3894138" y="5453063"/>
          <p14:tracePt t="175679" x="3952875" y="5418138"/>
          <p14:tracePt t="175696" x="3989388" y="5418138"/>
          <p14:tracePt t="175713" x="4037013" y="5418138"/>
          <p14:tracePt t="175729" x="4048125" y="5418138"/>
          <p14:tracePt t="175746" x="4071938" y="5418138"/>
          <p14:tracePt t="175762" x="4084638" y="5418138"/>
          <p14:tracePt t="175785" x="4095750" y="5418138"/>
          <p14:tracePt t="175796" x="4132263" y="5418138"/>
          <p14:tracePt t="175813" x="4167188" y="5429250"/>
          <p14:tracePt t="175829" x="4238625" y="5489575"/>
          <p14:tracePt t="175829" x="4262438" y="5489575"/>
          <p14:tracePt t="175847" x="4357688" y="5524500"/>
          <p14:tracePt t="175863" x="4418013" y="5561013"/>
          <p14:tracePt t="175880" x="4500563" y="5595938"/>
          <p14:tracePt t="175897" x="4548188" y="5608638"/>
          <p14:tracePt t="175913" x="4595813" y="5619750"/>
          <p14:tracePt t="175913" x="4608513" y="5632450"/>
          <p14:tracePt t="175931" x="4656138" y="5643563"/>
          <p14:tracePt t="175947" x="4703763" y="5643563"/>
          <p14:tracePt t="175963" x="4751388" y="5656263"/>
          <p14:tracePt t="175980" x="4846638" y="5656263"/>
          <p14:tracePt t="175997" x="4941888" y="5680075"/>
          <p14:tracePt t="176014" x="5048250" y="5680075"/>
          <p14:tracePt t="176030" x="5119688" y="5680075"/>
          <p14:tracePt t="176046" x="5238750" y="5680075"/>
          <p14:tracePt t="176063" x="5394325" y="5656263"/>
          <p14:tracePt t="176080" x="5500688" y="5632450"/>
          <p14:tracePt t="176097" x="5537200" y="5632450"/>
          <p14:tracePt t="176114" x="5595938" y="5608638"/>
          <p14:tracePt t="176131" x="5632450" y="5608638"/>
          <p14:tracePt t="176147" x="5656263" y="5608638"/>
          <p14:tracePt t="176164" x="5703888" y="5608638"/>
          <p14:tracePt t="176181" x="5762625" y="5584825"/>
          <p14:tracePt t="176197" x="5799138" y="5584825"/>
          <p14:tracePt t="176214" x="5834063" y="5584825"/>
          <p14:tracePt t="176231" x="5881688" y="5584825"/>
          <p14:tracePt t="176247" x="5942013" y="5584825"/>
          <p14:tracePt t="176264" x="5989638" y="5584825"/>
          <p14:tracePt t="176281" x="6072188" y="5584825"/>
          <p14:tracePt t="176298" x="6143625" y="5584825"/>
          <p14:tracePt t="176314" x="6238875" y="5584825"/>
          <p14:tracePt t="176331" x="6286500" y="5584825"/>
          <p14:tracePt t="176348" x="6346825" y="5584825"/>
          <p14:tracePt t="176364" x="6370638" y="5584825"/>
          <p14:tracePt t="176381" x="6381750" y="5584825"/>
          <p14:tracePt t="176398" x="6394450" y="5584825"/>
          <p14:tracePt t="176577" x="6370638" y="5584825"/>
          <p14:tracePt t="176957" x="6286500" y="5584825"/>
          <p14:tracePt t="176961" x="6156325" y="5584825"/>
          <p14:tracePt t="176967" x="5929313" y="5584825"/>
          <p14:tracePt t="176983" x="5762625" y="5584825"/>
          <p14:tracePt t="177000" x="5572125" y="5584825"/>
          <p14:tracePt t="177017" x="5370513" y="5584825"/>
          <p14:tracePt t="177034" x="5214938" y="5584825"/>
          <p14:tracePt t="177049" x="5037138" y="5595938"/>
          <p14:tracePt t="177066" x="4870450" y="5595938"/>
          <p14:tracePt t="177083" x="4619625" y="5608638"/>
          <p14:tracePt t="177083" x="4560888" y="5619750"/>
          <p14:tracePt t="177101" x="4370388" y="5656263"/>
          <p14:tracePt t="177117" x="4156075" y="5656263"/>
          <p14:tracePt t="177133" x="3976688" y="5656263"/>
          <p14:tracePt t="177133" x="3929063" y="5656263"/>
          <p14:tracePt t="177151" x="3775075" y="5656263"/>
          <p14:tracePt t="177167" x="3656013" y="5656263"/>
          <p14:tracePt t="177184" x="3536950" y="5656263"/>
          <p14:tracePt t="177184" x="3513138" y="5656263"/>
          <p14:tracePt t="177201" x="3417888" y="5656263"/>
          <p14:tracePt t="177217" x="3322638" y="5656263"/>
          <p14:tracePt t="177234" x="3251200" y="5656263"/>
          <p14:tracePt t="177251" x="3190875" y="5656263"/>
          <p14:tracePt t="177267" x="3155950" y="5656263"/>
          <p14:tracePt t="177284" x="3143250" y="5656263"/>
          <p14:tracePt t="177300" x="3143250" y="5667375"/>
          <p14:tracePt t="177529" x="3143250" y="5680075"/>
          <p14:tracePt t="177535" x="3155950" y="5691188"/>
          <p14:tracePt t="177559" x="3167063" y="5703888"/>
          <p14:tracePt t="177571" x="3190875" y="5715000"/>
          <p14:tracePt t="179338" x="3275013" y="5715000"/>
          <p14:tracePt t="179771" x="3309938" y="5715000"/>
          <p14:tracePt t="179773" x="3714750" y="5715000"/>
          <p14:tracePt t="179792" x="3989388" y="5703888"/>
          <p14:tracePt t="179808" x="4214813" y="5667375"/>
          <p14:tracePt t="179825" x="4452938" y="5619750"/>
          <p14:tracePt t="179842" x="4667250" y="5595938"/>
          <p14:tracePt t="179858" x="4738688" y="5584825"/>
          <p14:tracePt t="179875" x="4762500" y="5584825"/>
          <p14:tracePt t="179892" x="4775200" y="5584825"/>
          <p14:tracePt t="179917" x="4799013" y="5572125"/>
          <p14:tracePt t="180157" x="4822825" y="5572125"/>
          <p14:tracePt t="180161" x="4965700" y="5572125"/>
          <p14:tracePt t="180161" x="5013325" y="5561013"/>
          <p14:tracePt t="180177" x="5180013" y="5537200"/>
          <p14:tracePt t="180192" x="5394325" y="5500688"/>
          <p14:tracePt t="180209" x="5524500" y="5500688"/>
          <p14:tracePt t="180209" x="5561013" y="5500688"/>
          <p14:tracePt t="180227" x="5715000" y="5489575"/>
          <p14:tracePt t="180243" x="5810250" y="5476875"/>
          <p14:tracePt t="180259" x="5881688" y="5465763"/>
          <p14:tracePt t="180276" x="5976938" y="5453063"/>
          <p14:tracePt t="180293" x="6048375" y="5441950"/>
          <p14:tracePt t="180310" x="6167438" y="5429250"/>
          <p14:tracePt t="180326" x="6286500" y="5418138"/>
          <p14:tracePt t="180343" x="6537325" y="5394325"/>
          <p14:tracePt t="180360" x="6680200" y="5381625"/>
          <p14:tracePt t="180376" x="6775450" y="5381625"/>
          <p14:tracePt t="180393" x="6870700" y="5370513"/>
          <p14:tracePt t="180410" x="6953250" y="5357813"/>
          <p14:tracePt t="180427" x="6989763" y="5357813"/>
          <p14:tracePt t="180443" x="7013575" y="5357813"/>
          <p14:tracePt t="180460" x="7024688" y="5357813"/>
          <p14:tracePt t="180485" x="7048500" y="5357813"/>
          <p14:tracePt t="180493" x="7072313" y="5357813"/>
          <p14:tracePt t="180510" x="7108825" y="5357813"/>
          <p14:tracePt t="180527" x="7132638" y="5357813"/>
          <p14:tracePt t="180544" x="7119938" y="5357813"/>
          <p14:tracePt t="180933" x="7048500" y="5357813"/>
          <p14:tracePt t="180937" x="6942138" y="5346700"/>
          <p14:tracePt t="180945" x="6775450" y="5310188"/>
          <p14:tracePt t="180962" x="6524625" y="5310188"/>
          <p14:tracePt t="180979" x="6275388" y="5310188"/>
          <p14:tracePt t="180995" x="6000750" y="5310188"/>
          <p14:tracePt t="181012" x="5680075" y="5310188"/>
          <p14:tracePt t="181029" x="5405438" y="5286375"/>
          <p14:tracePt t="181045" x="4976813" y="5286375"/>
          <p14:tracePt t="181062" x="4489450" y="5286375"/>
          <p14:tracePt t="181079" x="3822700" y="5286375"/>
          <p14:tracePt t="181095" x="3286125" y="5322888"/>
          <p14:tracePt t="181113" x="2751138" y="5394325"/>
          <p14:tracePt t="181129" x="2346325" y="5441950"/>
          <p14:tracePt t="181145" x="1941513" y="5476875"/>
          <p14:tracePt t="181163" x="1762125" y="5476875"/>
          <p14:tracePt t="181179" x="1595438" y="5489575"/>
          <p14:tracePt t="181179" x="1571625" y="5500688"/>
          <p14:tracePt t="181196" x="1476375" y="5513388"/>
          <p14:tracePt t="181213" x="1441450" y="5513388"/>
          <p14:tracePt t="181229" x="1417638" y="5537200"/>
          <p14:tracePt t="181245" x="1393825" y="5548313"/>
          <p14:tracePt t="181262" x="1370013" y="5572125"/>
          <p14:tracePt t="181279" x="1346200" y="5608638"/>
          <p14:tracePt t="181295" x="1309688" y="5619750"/>
          <p14:tracePt t="181313" x="1298575" y="5643563"/>
          <p14:tracePt t="181329" x="1298575" y="5656263"/>
          <p14:tracePt t="181346" x="1298575" y="5667375"/>
          <p14:tracePt t="181363" x="1298575" y="5680075"/>
          <p14:tracePt t="181379" x="1298575" y="5691188"/>
          <p14:tracePt t="181396" x="1298575" y="5715000"/>
          <p14:tracePt t="181413" x="1309688" y="5727700"/>
          <p14:tracePt t="181430" x="1404938" y="5727700"/>
          <p14:tracePt t="181447" x="1524000" y="5727700"/>
          <p14:tracePt t="181463" x="1762125" y="5738813"/>
          <p14:tracePt t="181480" x="2071688" y="5715000"/>
          <p14:tracePt t="181497" x="2357438" y="5715000"/>
          <p14:tracePt t="181513" x="2643188" y="5691188"/>
          <p14:tracePt t="181513" x="2703513" y="5667375"/>
          <p14:tracePt t="181531" x="2928938" y="5608638"/>
          <p14:tracePt t="181547" x="3155950" y="5584825"/>
          <p14:tracePt t="181563" x="3370263" y="5548313"/>
          <p14:tracePt t="181580" x="3632200" y="5513388"/>
          <p14:tracePt t="181597" x="3810000" y="5489575"/>
          <p14:tracePt t="181614" x="3976688" y="5489575"/>
          <p14:tracePt t="181630" x="4167188" y="5476875"/>
          <p14:tracePt t="181647" x="4346575" y="5476875"/>
          <p14:tracePt t="181664" x="4595813" y="5476875"/>
          <p14:tracePt t="181681" x="4727575" y="5476875"/>
          <p14:tracePt t="181697" x="4857750" y="5476875"/>
          <p14:tracePt t="181697" x="4881563" y="5476875"/>
          <p14:tracePt t="181715" x="4976813" y="5453063"/>
          <p14:tracePt t="181731" x="5084763" y="5453063"/>
          <p14:tracePt t="181747" x="5108575" y="5441950"/>
          <p14:tracePt t="181747" x="5119688" y="5441950"/>
          <p14:tracePt t="181765" x="5191125" y="5441950"/>
          <p14:tracePt t="181781" x="5286375" y="5441950"/>
          <p14:tracePt t="181797" x="5381625" y="5429250"/>
          <p14:tracePt t="181797" x="5405438" y="5429250"/>
          <p14:tracePt t="181815" x="5667375" y="5405438"/>
          <p14:tracePt t="181831" x="5894388" y="5405438"/>
          <p14:tracePt t="181848" x="6108700" y="5405438"/>
          <p14:tracePt t="181864" x="6346825" y="5405438"/>
          <p14:tracePt t="181881" x="6513513" y="5405438"/>
          <p14:tracePt t="181898" x="6643688" y="5405438"/>
          <p14:tracePt t="181914" x="6715125" y="5405438"/>
          <p14:tracePt t="181931" x="6762750" y="5405438"/>
          <p14:tracePt t="181948" x="6775450" y="5405438"/>
          <p14:tracePt t="181964" x="6786563" y="5405438"/>
          <p14:tracePt t="182233" x="6799263" y="5405438"/>
          <p14:tracePt t="182236" x="6810375" y="5405438"/>
          <p14:tracePt t="182249" x="6810375" y="5418138"/>
          <p14:tracePt t="182373" x="6810375" y="5429250"/>
          <p14:tracePt t="182377" x="6810375" y="5441950"/>
          <p14:tracePt t="182382" x="6810375" y="5465763"/>
          <p14:tracePt t="182399" x="6799263" y="5489575"/>
          <p14:tracePt t="182416" x="6775450" y="5500688"/>
          <p14:tracePt t="182433" x="6762750" y="5500688"/>
          <p14:tracePt t="182609" x="6751638" y="5500688"/>
          <p14:tracePt t="182773" x="6727825" y="5500688"/>
          <p14:tracePt t="182784" x="6691313" y="5500688"/>
          <p14:tracePt t="182789" x="6596063" y="5500688"/>
          <p14:tracePt t="182801" x="6477000" y="5500688"/>
          <p14:tracePt t="182817" x="6346825" y="5500688"/>
          <p14:tracePt t="182834" x="6156325" y="5513388"/>
          <p14:tracePt t="182851" x="5989638" y="5524500"/>
          <p14:tracePt t="182868" x="5738813" y="5537200"/>
          <p14:tracePt t="182885" x="5584825" y="5548313"/>
          <p14:tracePt t="182901" x="5346700" y="5572125"/>
          <p14:tracePt t="182917" x="5119688" y="5584825"/>
          <p14:tracePt t="182934" x="4822825" y="5619750"/>
          <p14:tracePt t="182951" x="4476750" y="5656263"/>
          <p14:tracePt t="182968" x="4227513" y="5680075"/>
          <p14:tracePt t="182984" x="4048125" y="5680075"/>
          <p14:tracePt t="183001" x="3917950" y="5680075"/>
          <p14:tracePt t="183018" x="3810000" y="5680075"/>
          <p14:tracePt t="183035" x="3751263" y="5680075"/>
          <p14:tracePt t="183051" x="3703638" y="5680075"/>
          <p14:tracePt t="183068" x="3690938" y="5680075"/>
          <p14:tracePt t="183084" x="3679825" y="5667375"/>
          <p14:tracePt t="183101" x="3727450" y="5667375"/>
          <p14:tracePt t="183413" x="3751263" y="5667375"/>
          <p14:tracePt t="183416" x="3775075" y="5656263"/>
          <p14:tracePt t="183420" x="3822700" y="5643563"/>
          <p14:tracePt t="183436" x="3952875" y="5643563"/>
          <p14:tracePt t="183452" x="4037013" y="5619750"/>
          <p14:tracePt t="183469" x="4060825" y="5619750"/>
          <p14:tracePt t="183486" x="4071938" y="5619750"/>
          <p14:tracePt t="183568" x="4084638" y="5619750"/>
          <p14:tracePt t="183598" x="4095750" y="5619750"/>
          <p14:tracePt t="183602" x="4108450" y="5619750"/>
          <p14:tracePt t="183643" x="4119563" y="5619750"/>
          <p14:tracePt t="183747" x="4132263" y="5619750"/>
          <p14:tracePt t="183923" x="4167188" y="5619750"/>
          <p14:tracePt t="183926" x="4238625" y="5595938"/>
          <p14:tracePt t="183937" x="4429125" y="5513388"/>
          <p14:tracePt t="183937" x="4452938" y="5489575"/>
          <p14:tracePt t="183955" x="4560888" y="5418138"/>
          <p14:tracePt t="183971" x="4608513" y="5357813"/>
          <p14:tracePt t="183987" x="4643438" y="5262563"/>
          <p14:tracePt t="183987" x="4643438" y="5238750"/>
          <p14:tracePt t="184004" x="4643438" y="5132388"/>
          <p14:tracePt t="184021" x="4632325" y="5072063"/>
          <p14:tracePt t="184037" x="4584700" y="5024438"/>
          <p14:tracePt t="184037" x="4572000" y="5024438"/>
          <p14:tracePt t="184054" x="4537075" y="4989513"/>
          <p14:tracePt t="184071" x="4476750" y="4953000"/>
          <p14:tracePt t="184088" x="4405313" y="4953000"/>
          <p14:tracePt t="184105" x="4370388" y="4953000"/>
          <p14:tracePt t="184121" x="4333875" y="4953000"/>
          <p14:tracePt t="184138" x="4298950" y="4953000"/>
          <p14:tracePt t="184155" x="4238625" y="4953000"/>
          <p14:tracePt t="184171" x="4179888" y="4989513"/>
          <p14:tracePt t="184188" x="4132263" y="5037138"/>
          <p14:tracePt t="184205" x="4084638" y="5072063"/>
          <p14:tracePt t="184222" x="4048125" y="5108575"/>
          <p14:tracePt t="184238" x="4024313" y="5143500"/>
          <p14:tracePt t="184255" x="4013200" y="5167313"/>
          <p14:tracePt t="184271" x="4000500" y="5191125"/>
          <p14:tracePt t="184271" x="4000500" y="5203825"/>
          <p14:tracePt t="184289" x="3989388" y="5238750"/>
          <p14:tracePt t="184306" x="3989388" y="5286375"/>
          <p14:tracePt t="184322" x="3989388" y="5357813"/>
          <p14:tracePt t="184339" x="4000500" y="5418138"/>
          <p14:tracePt t="184356" x="4060825" y="5453063"/>
          <p14:tracePt t="184372" x="4156075" y="5476875"/>
          <p14:tracePt t="184372" x="4179888" y="5489575"/>
          <p14:tracePt t="184389" x="4322763" y="5489575"/>
          <p14:tracePt t="184405" x="4465638" y="5489575"/>
          <p14:tracePt t="184421" x="4619625" y="5489575"/>
          <p14:tracePt t="184438" x="4738688" y="5453063"/>
          <p14:tracePt t="184455" x="4786313" y="5429250"/>
          <p14:tracePt t="184472" x="4833938" y="5357813"/>
          <p14:tracePt t="184489" x="4833938" y="5286375"/>
          <p14:tracePt t="184506" x="4833938" y="5238750"/>
          <p14:tracePt t="184522" x="4822825" y="5203825"/>
          <p14:tracePt t="184539" x="4799013" y="5203825"/>
          <p14:tracePt t="184539" x="4786313" y="5203825"/>
          <p14:tracePt t="184557" x="4751388" y="5203825"/>
          <p14:tracePt t="184573" x="4679950" y="5214938"/>
          <p14:tracePt t="184589" x="4584700" y="5251450"/>
          <p14:tracePt t="184606" x="4251325" y="5322888"/>
          <p14:tracePt t="184623" x="4013200" y="5357813"/>
          <p14:tracePt t="184639" x="3881438" y="5405438"/>
          <p14:tracePt t="184656" x="3738563" y="5453063"/>
          <p14:tracePt t="184673" x="3690938" y="5465763"/>
          <p14:tracePt t="184689" x="3667125" y="5476875"/>
          <p14:tracePt t="184706" x="3667125" y="5489575"/>
          <p14:tracePt t="184723" x="3667125" y="5524500"/>
          <p14:tracePt t="184740" x="3679825" y="5572125"/>
          <p14:tracePt t="184756" x="3727450" y="5608638"/>
          <p14:tracePt t="184773" x="3762375" y="5656263"/>
          <p14:tracePt t="184790" x="3822700" y="5715000"/>
          <p14:tracePt t="184807" x="3870325" y="5751513"/>
          <p14:tracePt t="184823" x="3929063" y="5775325"/>
          <p14:tracePt t="184840" x="4000500" y="5786438"/>
          <p14:tracePt t="184857" x="4084638" y="5786438"/>
          <p14:tracePt t="184873" x="4191000" y="5786438"/>
          <p14:tracePt t="184873" x="4227513" y="5775325"/>
          <p14:tracePt t="184891" x="4333875" y="5727700"/>
          <p14:tracePt t="184907" x="4476750" y="5643563"/>
          <p14:tracePt t="184923" x="4643438" y="5572125"/>
          <p14:tracePt t="184940" x="4810125" y="5489575"/>
          <p14:tracePt t="184957" x="4976813" y="5429250"/>
          <p14:tracePt t="184974" x="5143500" y="5394325"/>
          <p14:tracePt t="184990" x="5299075" y="5370513"/>
          <p14:tracePt t="185007" x="5489575" y="5357813"/>
          <p14:tracePt t="185024" x="5643563" y="5357813"/>
          <p14:tracePt t="185041" x="5775325" y="5357813"/>
          <p14:tracePt t="185057" x="5894388" y="5357813"/>
          <p14:tracePt t="185074" x="6024563" y="5357813"/>
          <p14:tracePt t="185091" x="6143625" y="5357813"/>
          <p14:tracePt t="185108" x="6262688" y="5357813"/>
          <p14:tracePt t="185108" x="6275388" y="5357813"/>
          <p14:tracePt t="185125" x="6357938" y="5357813"/>
          <p14:tracePt t="185141" x="6381750" y="5357813"/>
          <p14:tracePt t="185157" x="6394450" y="5357813"/>
          <p14:tracePt t="185174" x="6418263" y="5357813"/>
          <p14:tracePt t="185191" x="6442075" y="5357813"/>
          <p14:tracePt t="185208" x="6465888" y="5357813"/>
          <p14:tracePt t="185225" x="6500813" y="5405438"/>
          <p14:tracePt t="185241" x="6524625" y="5429250"/>
          <p14:tracePt t="185258" x="6548438" y="5453063"/>
          <p14:tracePt t="185274" x="6548438" y="5465763"/>
          <p14:tracePt t="185291" x="6561138" y="5476875"/>
          <p14:tracePt t="185308" x="6572250" y="5489575"/>
          <p14:tracePt t="185413" x="6584950" y="5489575"/>
          <p14:tracePt t="185420" x="6596063" y="5489575"/>
          <p14:tracePt t="185425" x="6667500" y="5489575"/>
          <p14:tracePt t="185441" x="6704013" y="5513388"/>
          <p14:tracePt t="185458" x="6715125" y="5513388"/>
          <p14:tracePt t="185475" x="6762750" y="5513388"/>
          <p14:tracePt t="185491" x="6823075" y="5513388"/>
          <p14:tracePt t="185509" x="6881813" y="5500688"/>
          <p14:tracePt t="185525" x="6942138" y="5476875"/>
          <p14:tracePt t="185542" x="6953250" y="5476875"/>
          <p14:tracePt t="185558" x="6965950" y="5476875"/>
          <p14:tracePt t="185630" x="6977063" y="5465763"/>
          <p14:tracePt t="185716" x="6989763" y="5465763"/>
          <p14:tracePt t="185775" x="6977063" y="5465763"/>
          <p14:tracePt t="185964" x="6953250" y="5465763"/>
          <p14:tracePt t="185968" x="6894513" y="5465763"/>
          <p14:tracePt t="185977" x="6727825" y="5500688"/>
          <p14:tracePt t="185993" x="6477000" y="5572125"/>
          <p14:tracePt t="186010" x="5965825" y="5691188"/>
          <p14:tracePt t="186027" x="5513388" y="5799138"/>
          <p14:tracePt t="186044" x="5000625" y="5929313"/>
          <p14:tracePt t="186060" x="4632325" y="6037263"/>
          <p14:tracePt t="186077" x="4310063" y="6132513"/>
          <p14:tracePt t="186094" x="4037013" y="6299200"/>
          <p14:tracePt t="186111" x="3846513" y="6405563"/>
          <p14:tracePt t="186127" x="3643313" y="6537325"/>
          <p14:tracePt t="186144" x="3452813" y="6715125"/>
          <p14:tracePt t="186645" x="0" y="6704013"/>
          <p14:tracePt t="186680" x="0" y="5834063"/>
          <p14:tracePt t="186696" x="0" y="5262563"/>
          <p14:tracePt t="186696" x="0" y="5108575"/>
          <p14:tracePt t="186713" x="0" y="4619625"/>
          <p14:tracePt t="186729" x="0" y="4060825"/>
          <p14:tracePt t="186746" x="0" y="3513138"/>
          <p14:tracePt t="186763" x="0" y="3203575"/>
          <p14:tracePt t="186779" x="0" y="2941638"/>
          <p14:tracePt t="186796" x="0" y="2703513"/>
          <p14:tracePt t="186812" x="0" y="2452688"/>
          <p14:tracePt t="186829" x="107950" y="2274888"/>
          <p14:tracePt t="186846" x="417513" y="2095500"/>
          <p14:tracePt t="186863" x="1000125" y="1941513"/>
          <p14:tracePt t="186879" x="1833563" y="1846263"/>
          <p14:tracePt t="186896" x="2703513" y="1846263"/>
          <p14:tracePt t="186913" x="3846513" y="2012950"/>
          <p14:tracePt t="186930" x="5346700" y="2286000"/>
          <p14:tracePt t="186946" x="6715125" y="2608263"/>
          <p14:tracePt t="186963" x="8180388" y="3048000"/>
          <p14:tracePt t="186980" x="10156825" y="3643313"/>
          <p14:tracePt t="186997" x="11763375" y="4037013"/>
          <p14:tracePt t="187013" x="12180888" y="4489450"/>
          <p14:tracePt t="187013" x="12180888" y="4619625"/>
          <p14:tracePt t="187031" x="12180888" y="5000625"/>
          <p14:tracePt t="187047" x="12180888" y="5334000"/>
          <p14:tracePt t="187063" x="12180888" y="5680075"/>
          <p14:tracePt t="187080" x="12180888" y="5965825"/>
          <p14:tracePt t="187097" x="12180888" y="6156325"/>
          <p14:tracePt t="187114" x="12180888" y="6180138"/>
          <p14:tracePt t="187130" x="12180888" y="6167438"/>
          <p14:tracePt t="187190" x="12180888" y="6143625"/>
          <p14:tracePt t="187194" x="12168188" y="6143625"/>
          <p14:tracePt t="187198" x="12038013" y="6084888"/>
          <p14:tracePt t="187214" x="11657013" y="5929313"/>
          <p14:tracePt t="187231" x="11323638" y="5846763"/>
          <p14:tracePt t="187247" x="11025188" y="5762625"/>
          <p14:tracePt t="187264" x="10609263" y="5703888"/>
          <p14:tracePt t="187281" x="10252075" y="5656263"/>
          <p14:tracePt t="187297" x="9906000" y="5608638"/>
          <p14:tracePt t="187314" x="9513888" y="5537200"/>
          <p14:tracePt t="187331" x="9167813" y="5476875"/>
          <p14:tracePt t="187347" x="8799513" y="5418138"/>
          <p14:tracePt t="187364" x="8501063" y="5381625"/>
          <p14:tracePt t="187381" x="8180388" y="5334000"/>
          <p14:tracePt t="187398" x="7918450" y="5286375"/>
          <p14:tracePt t="187414" x="7680325" y="5286375"/>
          <p14:tracePt t="187431" x="7500938" y="5286375"/>
          <p14:tracePt t="187448" x="7334250" y="5275263"/>
          <p14:tracePt t="187465" x="7251700" y="5275263"/>
          <p14:tracePt t="187481" x="7204075" y="5275263"/>
          <p14:tracePt t="187498" x="7180263" y="5275263"/>
          <p14:tracePt t="187923" x="7180263" y="5286375"/>
          <p14:tracePt t="187926" x="7167563" y="5286375"/>
          <p14:tracePt t="189698" x="7156450" y="5286375"/>
          <p14:tracePt t="190068" x="7156450" y="5275263"/>
          <p14:tracePt t="190084" x="7156450" y="5262563"/>
          <p14:tracePt t="190100" x="7156450" y="5251450"/>
          <p14:tracePt t="190174" x="7156450" y="5238750"/>
          <p14:tracePt t="190188" x="7167563" y="5227638"/>
          <p14:tracePt t="190200" x="7167563" y="5214938"/>
          <p14:tracePt t="190254" x="7180263" y="5203825"/>
          <p14:tracePt t="190274" x="7191375" y="5191125"/>
          <p14:tracePt t="190278" x="7204075" y="5180013"/>
          <p14:tracePt t="190289" x="7239000" y="5095875"/>
          <p14:tracePt t="190307" x="7275513" y="5060950"/>
          <p14:tracePt t="190323" x="7286625" y="5037138"/>
          <p14:tracePt t="190340" x="7299325" y="5013325"/>
          <p14:tracePt t="190357" x="7299325" y="5000625"/>
          <p14:tracePt t="190373" x="7299325" y="4989513"/>
          <p14:tracePt t="193024" x="7299325" y="4976813"/>
          <p14:tracePt t="193555" x="7275513" y="4953000"/>
          <p14:tracePt t="193558" x="7227888" y="4941888"/>
          <p14:tracePt t="193567" x="7119938" y="4894263"/>
          <p14:tracePt t="193583" x="7024688" y="4894263"/>
          <p14:tracePt t="193599" x="6834188" y="4894263"/>
          <p14:tracePt t="193617" x="6738938" y="4894263"/>
          <p14:tracePt t="193633" x="6680200" y="4894263"/>
          <p14:tracePt t="193650" x="6632575" y="4894263"/>
          <p14:tracePt t="193667" x="6596063" y="4929188"/>
          <p14:tracePt t="193683" x="6572250" y="4953000"/>
          <p14:tracePt t="193700" x="6489700" y="5000625"/>
          <p14:tracePt t="193717" x="6381750" y="5072063"/>
          <p14:tracePt t="193733" x="6323013" y="5132388"/>
          <p14:tracePt t="193750" x="6227763" y="5180013"/>
          <p14:tracePt t="193767" x="6132513" y="5227638"/>
          <p14:tracePt t="193783" x="6000750" y="5275263"/>
          <p14:tracePt t="193800" x="5942013" y="5299075"/>
          <p14:tracePt t="193816" x="5905500" y="5299075"/>
          <p14:tracePt t="193833" x="5894388" y="5299075"/>
          <p14:tracePt t="193850" x="5881688" y="5299075"/>
          <p14:tracePt t="193928" x="5870575" y="5299075"/>
          <p14:tracePt t="193936" x="5857875" y="5299075"/>
          <p14:tracePt t="193940" x="5822950" y="5299075"/>
          <p14:tracePt t="193951" x="5786438" y="5286375"/>
          <p14:tracePt t="193967" x="5751513" y="5262563"/>
          <p14:tracePt t="193984" x="5715000" y="5238750"/>
          <p14:tracePt t="194001" x="5680075" y="5203825"/>
          <p14:tracePt t="194018" x="5632450" y="5191125"/>
          <p14:tracePt t="194034" x="5608638" y="5167313"/>
          <p14:tracePt t="194051" x="5584825" y="5167313"/>
          <p14:tracePt t="194068" x="5548313" y="5156200"/>
          <p14:tracePt t="194084" x="5537200" y="5156200"/>
          <p14:tracePt t="194118" x="5524500" y="5156200"/>
          <p14:tracePt t="194184" x="5524500" y="5180013"/>
          <p14:tracePt t="194200" x="5524500" y="5191125"/>
          <p14:tracePt t="194213" x="5524500" y="5214938"/>
          <p14:tracePt t="194218" x="5524500" y="5262563"/>
          <p14:tracePt t="194235" x="5524500" y="5334000"/>
          <p14:tracePt t="194251" x="5524500" y="5405438"/>
          <p14:tracePt t="194268" x="5524500" y="5441950"/>
          <p14:tracePt t="194285" x="5548313" y="5476875"/>
          <p14:tracePt t="194302" x="5548313" y="5500688"/>
          <p14:tracePt t="194318" x="5584825" y="5537200"/>
          <p14:tracePt t="194335" x="5608638" y="5561013"/>
          <p14:tracePt t="194335" x="5619750" y="5572125"/>
          <p14:tracePt t="194353" x="5632450" y="5584825"/>
          <p14:tracePt t="194369" x="5643563" y="5584825"/>
          <p14:tracePt t="194385" x="5656263" y="5595938"/>
          <p14:tracePt t="194402" x="5667375" y="5595938"/>
          <p14:tracePt t="194426" x="5680075" y="5608638"/>
          <p14:tracePt t="194438" x="5691188" y="5619750"/>
          <p14:tracePt t="194452" x="5715000" y="5643563"/>
          <p14:tracePt t="194469" x="5751513" y="5667375"/>
          <p14:tracePt t="194486" x="5799138" y="5691188"/>
          <p14:tracePt t="194502" x="5870575" y="5715000"/>
          <p14:tracePt t="194519" x="5942013" y="5738813"/>
          <p14:tracePt t="194536" x="6024563" y="5762625"/>
          <p14:tracePt t="194552" x="6108700" y="5762625"/>
          <p14:tracePt t="194569" x="6227763" y="5762625"/>
          <p14:tracePt t="194586" x="6310313" y="5762625"/>
          <p14:tracePt t="194603" x="6405563" y="5762625"/>
          <p14:tracePt t="194619" x="6537325" y="5762625"/>
          <p14:tracePt t="194619" x="6561138" y="5762625"/>
          <p14:tracePt t="194637" x="6656388" y="5762625"/>
          <p14:tracePt t="194653" x="6799263" y="5751513"/>
          <p14:tracePt t="194669" x="6918325" y="5727700"/>
          <p14:tracePt t="194669" x="6942138" y="5715000"/>
          <p14:tracePt t="194686" x="7048500" y="5680075"/>
          <p14:tracePt t="194703" x="7167563" y="5656263"/>
          <p14:tracePt t="194720" x="7251700" y="5619750"/>
          <p14:tracePt t="194737" x="7299325" y="5595938"/>
          <p14:tracePt t="194753" x="7334250" y="5584825"/>
          <p14:tracePt t="194770" x="7381875" y="5572125"/>
          <p14:tracePt t="194786" x="7418388" y="5561013"/>
          <p14:tracePt t="194804" x="7429500" y="5561013"/>
          <p14:tracePt t="194820" x="7477125" y="5537200"/>
          <p14:tracePt t="194836" x="7489825" y="5537200"/>
          <p14:tracePt t="194852" x="7500938" y="5513388"/>
          <p14:tracePt t="194869" x="7513638" y="5500688"/>
          <p14:tracePt t="194887" x="7513638" y="5453063"/>
          <p14:tracePt t="194903" x="7513638" y="5405438"/>
          <p14:tracePt t="194903" x="7513638" y="5394325"/>
          <p14:tracePt t="194920" x="7513638" y="5334000"/>
          <p14:tracePt t="194937" x="7513638" y="5299075"/>
          <p14:tracePt t="194954" x="7500938" y="5227638"/>
          <p14:tracePt t="194970" x="7477125" y="5203825"/>
          <p14:tracePt t="194987" x="7442200" y="5167313"/>
          <p14:tracePt t="195004" x="7358063" y="5143500"/>
          <p14:tracePt t="195021" x="7334250" y="5119688"/>
          <p14:tracePt t="195037" x="7299325" y="5095875"/>
          <p14:tracePt t="195054" x="7251700" y="5084763"/>
          <p14:tracePt t="195071" x="7215188" y="5072063"/>
          <p14:tracePt t="195087" x="7132638" y="5060950"/>
          <p14:tracePt t="195104" x="7085013" y="5060950"/>
          <p14:tracePt t="195121" x="7000875" y="5060950"/>
          <p14:tracePt t="195138" x="6965950" y="5060950"/>
          <p14:tracePt t="195155" x="6929438" y="5060950"/>
          <p14:tracePt t="195171" x="6905625" y="5060950"/>
          <p14:tracePt t="195187" x="6870700" y="5060950"/>
          <p14:tracePt t="195205" x="6858000" y="5060950"/>
          <p14:tracePt t="195224" x="6834188" y="5060950"/>
          <p14:tracePt t="195238" x="6810375" y="5048250"/>
          <p14:tracePt t="195255" x="6799263" y="5048250"/>
          <p14:tracePt t="195271" x="6786563" y="5048250"/>
          <p14:tracePt t="195898" x="6762750" y="5024438"/>
          <p14:tracePt t="195902" x="6751638" y="5024438"/>
          <p14:tracePt t="195914" x="6727825" y="5013325"/>
          <p14:tracePt t="195922" x="6691313" y="5013325"/>
          <p14:tracePt t="195940" x="6632575" y="5000625"/>
          <p14:tracePt t="195957" x="6584950" y="5000625"/>
          <p14:tracePt t="195973" x="6548438" y="5000625"/>
          <p14:tracePt t="195990" x="6489700" y="5000625"/>
          <p14:tracePt t="196007" x="6381750" y="5000625"/>
          <p14:tracePt t="196024" x="6323013" y="5000625"/>
          <p14:tracePt t="196040" x="6262688" y="5000625"/>
          <p14:tracePt t="196057" x="6215063" y="4989513"/>
          <p14:tracePt t="196074" x="6156325" y="4989513"/>
          <p14:tracePt t="196090" x="6096000" y="4989513"/>
          <p14:tracePt t="196107" x="6048375" y="4989513"/>
          <p14:tracePt t="196107" x="6037263" y="4989513"/>
          <p14:tracePt t="196125" x="6013450" y="4989513"/>
          <p14:tracePt t="196141" x="5953125" y="5000625"/>
          <p14:tracePt t="196157" x="5905500" y="5013325"/>
          <p14:tracePt t="196157" x="5905500" y="5024438"/>
          <p14:tracePt t="196175" x="5870575" y="5037138"/>
          <p14:tracePt t="196191" x="5834063" y="5060950"/>
          <p14:tracePt t="196207" x="5799138" y="5060950"/>
          <p14:tracePt t="196225" x="5762625" y="5084763"/>
          <p14:tracePt t="196241" x="5738813" y="5084763"/>
          <p14:tracePt t="196257" x="5727700" y="5084763"/>
          <p14:tracePt t="196274" x="5715000" y="5095875"/>
          <p14:tracePt t="196302" x="5703888" y="5108575"/>
          <p14:tracePt t="196548" x="5691188" y="5119688"/>
          <p14:tracePt t="196552" x="5680075" y="5132388"/>
          <p14:tracePt t="196558" x="5667375" y="5156200"/>
          <p14:tracePt t="196575" x="5619750" y="5203825"/>
          <p14:tracePt t="196592" x="5595938" y="5214938"/>
          <p14:tracePt t="196608" x="5584825" y="5238750"/>
          <p14:tracePt t="196625" x="5572125" y="5238750"/>
          <p14:tracePt t="196746" x="5561013" y="5251450"/>
          <p14:tracePt t="196750" x="5548313" y="5262563"/>
          <p14:tracePt t="196759" x="5524500" y="5299075"/>
          <p14:tracePt t="196776" x="5513388" y="5334000"/>
          <p14:tracePt t="196792" x="5500688" y="5357813"/>
          <p14:tracePt t="196809" x="5500688" y="5370513"/>
          <p14:tracePt t="196826" x="5489575" y="5394325"/>
          <p14:tracePt t="196843" x="5476875" y="5405438"/>
          <p14:tracePt t="196859" x="5476875" y="5418138"/>
          <p14:tracePt t="196880" x="5476875" y="5429250"/>
          <p14:tracePt t="196899" x="5476875" y="5441950"/>
          <p14:tracePt t="196909" x="5476875" y="5476875"/>
          <p14:tracePt t="196909" x="5476875" y="5489575"/>
          <p14:tracePt t="196926" x="5476875" y="5524500"/>
          <p14:tracePt t="196942" x="5476875" y="5537200"/>
          <p14:tracePt t="196959" x="5476875" y="5561013"/>
          <p14:tracePt t="196976" x="5476875" y="5572125"/>
          <p14:tracePt t="196993" x="5476875" y="5584825"/>
          <p14:tracePt t="197010" x="5476875" y="5595938"/>
          <p14:tracePt t="197046" x="5476875" y="5608638"/>
          <p14:tracePt t="197050" x="5476875" y="5619750"/>
          <p14:tracePt t="197067" x="5476875" y="5632450"/>
          <p14:tracePt t="197077" x="5489575" y="5656263"/>
          <p14:tracePt t="197093" x="5500688" y="5667375"/>
          <p14:tracePt t="197110" x="5513388" y="5680075"/>
          <p14:tracePt t="197127" x="5513388" y="5691188"/>
          <p14:tracePt t="197143" x="5537200" y="5703888"/>
          <p14:tracePt t="197160" x="5548313" y="5715000"/>
          <p14:tracePt t="197199" x="5561013" y="5715000"/>
          <p14:tracePt t="197305" x="5572125" y="5715000"/>
          <p14:tracePt t="197308" x="5584825" y="5715000"/>
          <p14:tracePt t="197312" x="5632450" y="5738813"/>
          <p14:tracePt t="197327" x="5727700" y="5738813"/>
          <p14:tracePt t="197345" x="5799138" y="5751513"/>
          <p14:tracePt t="197361" x="5857875" y="5762625"/>
          <p14:tracePt t="197378" x="5894388" y="5762625"/>
          <p14:tracePt t="197394" x="5918200" y="5762625"/>
          <p14:tracePt t="197411" x="5929313" y="5762625"/>
          <p14:tracePt t="197427" x="5942013" y="5762625"/>
          <p14:tracePt t="197444" x="5965825" y="5762625"/>
          <p14:tracePt t="197501" x="5976938" y="5762625"/>
          <p14:tracePt t="197559" x="6000750" y="5762625"/>
          <p14:tracePt t="197562" x="6096000" y="5762625"/>
          <p14:tracePt t="197578" x="6191250" y="5762625"/>
          <p14:tracePt t="197595" x="6310313" y="5762625"/>
          <p14:tracePt t="197612" x="6429375" y="5751513"/>
          <p14:tracePt t="197628" x="6513513" y="5738813"/>
          <p14:tracePt t="197645" x="6537325" y="5738813"/>
          <p14:tracePt t="197661" x="6572250" y="5727700"/>
          <p14:tracePt t="197679" x="6619875" y="5715000"/>
          <p14:tracePt t="197695" x="6667500" y="5715000"/>
          <p14:tracePt t="197713" x="6727825" y="5691188"/>
          <p14:tracePt t="197729" x="6810375" y="5691188"/>
          <p14:tracePt t="197745" x="6870700" y="5656263"/>
          <p14:tracePt t="197762" x="6918325" y="5643563"/>
          <p14:tracePt t="197779" x="6965950" y="5619750"/>
          <p14:tracePt t="197795" x="7024688" y="5595938"/>
          <p14:tracePt t="197812" x="7048500" y="5572125"/>
          <p14:tracePt t="197829" x="7072313" y="5537200"/>
          <p14:tracePt t="197846" x="7096125" y="5489575"/>
          <p14:tracePt t="197862" x="7096125" y="5441950"/>
          <p14:tracePt t="197879" x="7108825" y="5418138"/>
          <p14:tracePt t="197896" x="7108825" y="5381625"/>
          <p14:tracePt t="197913" x="7108825" y="5322888"/>
          <p14:tracePt t="197929" x="7108825" y="5286375"/>
          <p14:tracePt t="197946" x="7108825" y="5251450"/>
          <p14:tracePt t="197963" x="7108825" y="5167313"/>
          <p14:tracePt t="197979" x="7108825" y="5143500"/>
          <p14:tracePt t="197996" x="7072313" y="5108575"/>
          <p14:tracePt t="198012" x="7037388" y="5084763"/>
          <p14:tracePt t="198029" x="6977063" y="5048250"/>
          <p14:tracePt t="198046" x="6929438" y="5024438"/>
          <p14:tracePt t="198063" x="6870700" y="5000625"/>
          <p14:tracePt t="198080" x="6834188" y="4976813"/>
          <p14:tracePt t="198097" x="6786563" y="4965700"/>
          <p14:tracePt t="198113" x="6751638" y="4953000"/>
          <p14:tracePt t="198113" x="6738938" y="4953000"/>
          <p14:tracePt t="198131" x="6680200" y="4941888"/>
          <p14:tracePt t="198147" x="6619875" y="4941888"/>
          <p14:tracePt t="198163" x="6548438" y="4941888"/>
          <p14:tracePt t="198180" x="6500813" y="4941888"/>
          <p14:tracePt t="198197" x="6453188" y="4941888"/>
          <p14:tracePt t="198214" x="6418263" y="4941888"/>
          <p14:tracePt t="198230" x="6334125" y="4941888"/>
          <p14:tracePt t="198247" x="6251575" y="4941888"/>
          <p14:tracePt t="198264" x="6132513" y="4941888"/>
          <p14:tracePt t="198280" x="6061075" y="4941888"/>
          <p14:tracePt t="198297" x="5976938" y="4941888"/>
          <p14:tracePt t="198297" x="5953125" y="4941888"/>
          <p14:tracePt t="198314" x="5894388" y="4941888"/>
          <p14:tracePt t="198331" x="5857875" y="4965700"/>
          <p14:tracePt t="198347" x="5822950" y="4976813"/>
          <p14:tracePt t="198347" x="5799138" y="4989513"/>
          <p14:tracePt t="198365" x="5762625" y="5013325"/>
          <p14:tracePt t="198381" x="5727700" y="5037138"/>
          <p14:tracePt t="198397" x="5715000" y="5060950"/>
          <p14:tracePt t="198414" x="5691188" y="5084763"/>
          <p14:tracePt t="198431" x="5680075" y="5095875"/>
          <p14:tracePt t="198447" x="5680075" y="5108575"/>
          <p14:tracePt t="198464" x="5667375" y="5132388"/>
          <p14:tracePt t="198481" x="5643563" y="5143500"/>
          <p14:tracePt t="198497" x="5643563" y="5156200"/>
          <p14:tracePt t="198514" x="5643563" y="5180013"/>
          <p14:tracePt t="198531" x="5632450" y="5203825"/>
          <p14:tracePt t="198548" x="5619750" y="5227638"/>
          <p14:tracePt t="198564" x="5619750" y="5251450"/>
          <p14:tracePt t="198581" x="5619750" y="5262563"/>
          <p14:tracePt t="198598" x="5619750" y="5310188"/>
          <p14:tracePt t="198615" x="5619750" y="5334000"/>
          <p14:tracePt t="198631" x="5619750" y="5370513"/>
          <p14:tracePt t="198649" x="5619750" y="5394325"/>
          <p14:tracePt t="198665" x="5632450" y="5418138"/>
          <p14:tracePt t="198682" x="5656263" y="5441950"/>
          <p14:tracePt t="198698" x="5691188" y="5465763"/>
          <p14:tracePt t="198716" x="5727700" y="5500688"/>
          <p14:tracePt t="198732" x="5738813" y="5513388"/>
          <p14:tracePt t="198748" x="5786438" y="5537200"/>
          <p14:tracePt t="198765" x="5857875" y="5584825"/>
          <p14:tracePt t="198782" x="5905500" y="5632450"/>
          <p14:tracePt t="198799" x="5976938" y="5680075"/>
          <p14:tracePt t="198816" x="6024563" y="5715000"/>
          <p14:tracePt t="198833" x="6108700" y="5738813"/>
          <p14:tracePt t="198849" x="6167438" y="5751513"/>
          <p14:tracePt t="198865" x="6227763" y="5775325"/>
          <p14:tracePt t="198882" x="6238875" y="5775325"/>
          <p14:tracePt t="198899" x="6310313" y="5775325"/>
          <p14:tracePt t="198916" x="6370638" y="5775325"/>
          <p14:tracePt t="198933" x="6442075" y="5775325"/>
          <p14:tracePt t="198949" x="6513513" y="5775325"/>
          <p14:tracePt t="198966" x="6572250" y="5775325"/>
          <p14:tracePt t="198983" x="6643688" y="5751513"/>
          <p14:tracePt t="198999" x="6704013" y="5727700"/>
          <p14:tracePt t="199016" x="6762750" y="5691188"/>
          <p14:tracePt t="199032" x="6810375" y="5667375"/>
          <p14:tracePt t="199048" x="6846888" y="5643563"/>
          <p14:tracePt t="199065" x="6894513" y="5595938"/>
          <p14:tracePt t="199082" x="6929438" y="5572125"/>
          <p14:tracePt t="199099" x="6953250" y="5524500"/>
          <p14:tracePt t="199116" x="6977063" y="5476875"/>
          <p14:tracePt t="199133" x="7013575" y="5453063"/>
          <p14:tracePt t="199150" x="7072313" y="5394325"/>
          <p14:tracePt t="199167" x="7072313" y="5357813"/>
          <p14:tracePt t="199183" x="7072313" y="5310188"/>
          <p14:tracePt t="199200" x="7072313" y="5238750"/>
          <p14:tracePt t="199217" x="7072313" y="5180013"/>
          <p14:tracePt t="199233" x="7072313" y="5143500"/>
          <p14:tracePt t="199250" x="7061200" y="5119688"/>
          <p14:tracePt t="199267" x="7024688" y="5072063"/>
          <p14:tracePt t="199283" x="6989763" y="5060950"/>
          <p14:tracePt t="199300" x="6953250" y="5024438"/>
          <p14:tracePt t="199317" x="6905625" y="5013325"/>
          <p14:tracePt t="199333" x="6846888" y="5000625"/>
          <p14:tracePt t="199350" x="6775450" y="5000625"/>
          <p14:tracePt t="199367" x="6704013" y="5000625"/>
          <p14:tracePt t="199384" x="6619875" y="5000625"/>
          <p14:tracePt t="199401" x="6548438" y="5000625"/>
          <p14:tracePt t="199417" x="6465888" y="5000625"/>
          <p14:tracePt t="199434" x="6346825" y="5000625"/>
          <p14:tracePt t="199451" x="6262688" y="5000625"/>
          <p14:tracePt t="199467" x="6227763" y="5000625"/>
          <p14:tracePt t="199484" x="6132513" y="5024438"/>
          <p14:tracePt t="199501" x="6096000" y="5024438"/>
          <p14:tracePt t="199517" x="6072188" y="5037138"/>
          <p14:tracePt t="199534" x="6061075" y="5048250"/>
          <p14:tracePt t="199626" x="6048375" y="5048250"/>
          <p14:tracePt t="199634" x="6024563" y="5060950"/>
          <p14:tracePt t="199638" x="5953125" y="5084763"/>
          <p14:tracePt t="199651" x="5870575" y="5132388"/>
          <p14:tracePt t="199668" x="5751513" y="5191125"/>
          <p14:tracePt t="199685" x="5667375" y="5238750"/>
          <p14:tracePt t="199701" x="5595938" y="5262563"/>
          <p14:tracePt t="199719" x="5572125" y="5275263"/>
          <p14:tracePt t="199735" x="5561013" y="5286375"/>
          <p14:tracePt t="199840" x="5561013" y="5299075"/>
          <p14:tracePt t="199848" x="5548313" y="5310188"/>
          <p14:tracePt t="199852" x="5524500" y="5334000"/>
          <p14:tracePt t="199868" x="5513388" y="5381625"/>
          <p14:tracePt t="199885" x="5500688" y="5418138"/>
          <p14:tracePt t="199902" x="5500688" y="5453063"/>
          <p14:tracePt t="199919" x="5500688" y="5476875"/>
          <p14:tracePt t="199938" x="5500688" y="5489575"/>
          <p14:tracePt t="199952" x="5500688" y="5513388"/>
          <p14:tracePt t="199969" x="5500688" y="5548313"/>
          <p14:tracePt t="199985" x="5537200" y="5561013"/>
          <p14:tracePt t="200002" x="5584825" y="5595938"/>
          <p14:tracePt t="200019" x="5643563" y="5619750"/>
          <p14:tracePt t="200036" x="5727700" y="5643563"/>
          <p14:tracePt t="200053" x="5822950" y="5656263"/>
          <p14:tracePt t="200069" x="5894388" y="5667375"/>
          <p14:tracePt t="200085" x="5965825" y="5667375"/>
          <p14:tracePt t="200102" x="6013450" y="5667375"/>
          <p14:tracePt t="200119" x="6072188" y="5667375"/>
          <p14:tracePt t="200135" x="6180138" y="5656263"/>
          <p14:tracePt t="200153" x="6262688" y="5643563"/>
          <p14:tracePt t="200169" x="6346825" y="5643563"/>
          <p14:tracePt t="200169" x="6370638" y="5643563"/>
          <p14:tracePt t="200186" x="6442075" y="5643563"/>
          <p14:tracePt t="200203" x="6513513" y="5643563"/>
          <p14:tracePt t="200220" x="6537325" y="5643563"/>
          <p14:tracePt t="200236" x="6561138" y="5632450"/>
          <p14:tracePt t="200253" x="6584950" y="5619750"/>
          <p14:tracePt t="200270" x="6584950" y="5608638"/>
          <p14:tracePt t="200286" x="6619875" y="5595938"/>
          <p14:tracePt t="200303" x="6643688" y="5572125"/>
          <p14:tracePt t="200320" x="6667500" y="5537200"/>
          <p14:tracePt t="200336" x="6691313" y="5500688"/>
          <p14:tracePt t="200353" x="6715125" y="5465763"/>
          <p14:tracePt t="200370" x="6738938" y="5441950"/>
          <p14:tracePt t="200387" x="6738938" y="5418138"/>
          <p14:tracePt t="200403" x="6751638" y="5381625"/>
          <p14:tracePt t="200403" x="6762750" y="5357813"/>
          <p14:tracePt t="200420" x="6762750" y="5322888"/>
          <p14:tracePt t="200437" x="6751638" y="5299075"/>
          <p14:tracePt t="200453" x="6727825" y="5251450"/>
          <p14:tracePt t="200470" x="6691313" y="5227638"/>
          <p14:tracePt t="200487" x="6667500" y="5214938"/>
          <p14:tracePt t="200504" x="6608763" y="5191125"/>
          <p14:tracePt t="200521" x="6500813" y="5167313"/>
          <p14:tracePt t="200537" x="6381750" y="5143500"/>
          <p14:tracePt t="200554" x="6191250" y="5108575"/>
          <p14:tracePt t="200571" x="5976938" y="5060950"/>
          <p14:tracePt t="200587" x="5905500" y="5048250"/>
          <p14:tracePt t="200604" x="5799138" y="5048250"/>
          <p14:tracePt t="200621" x="5727700" y="5024438"/>
          <p14:tracePt t="200637" x="5608638" y="5024438"/>
          <p14:tracePt t="200654" x="5537200" y="5024438"/>
          <p14:tracePt t="200671" x="5500688" y="5024438"/>
          <p14:tracePt t="200687" x="5441950" y="5024438"/>
          <p14:tracePt t="200704" x="5381625" y="5024438"/>
          <p14:tracePt t="200722" x="5334000" y="5037138"/>
          <p14:tracePt t="200722" x="5322888" y="5037138"/>
          <p14:tracePt t="200738" x="5275263" y="5060950"/>
          <p14:tracePt t="200755" x="5238750" y="5072063"/>
          <p14:tracePt t="200771" x="5203825" y="5095875"/>
          <p14:tracePt t="200788" x="5180013" y="5108575"/>
          <p14:tracePt t="200805" x="5156200" y="5132388"/>
          <p14:tracePt t="200821" x="5143500" y="5143500"/>
          <p14:tracePt t="200838" x="5143500" y="5167313"/>
          <p14:tracePt t="200855" x="5143500" y="5191125"/>
          <p14:tracePt t="200871" x="5143500" y="5251450"/>
          <p14:tracePt t="200888" x="5143500" y="5310188"/>
          <p14:tracePt t="200905" x="5143500" y="5394325"/>
          <p14:tracePt t="200922" x="5167313" y="5476875"/>
          <p14:tracePt t="200938" x="5227638" y="5537200"/>
          <p14:tracePt t="200955" x="5275263" y="5595938"/>
          <p14:tracePt t="200955" x="5275263" y="5608638"/>
          <p14:tracePt t="200972" x="5334000" y="5656263"/>
          <p14:tracePt t="200989" x="5405438" y="5715000"/>
          <p14:tracePt t="201005" x="5453063" y="5738813"/>
          <p14:tracePt t="201005" x="5465763" y="5751513"/>
          <p14:tracePt t="201023" x="5537200" y="5786438"/>
          <p14:tracePt t="201039" x="5619750" y="5822950"/>
          <p14:tracePt t="201056" x="5691188" y="5846763"/>
          <p14:tracePt t="201072" x="5775325" y="5857875"/>
          <p14:tracePt t="201089" x="5822950" y="5870575"/>
          <p14:tracePt t="201106" x="5905500" y="5870575"/>
          <p14:tracePt t="201122" x="5929313" y="5870575"/>
          <p14:tracePt t="201138" x="5953125" y="5857875"/>
          <p14:tracePt t="201155" x="6037263" y="5857875"/>
          <p14:tracePt t="201172" x="6108700" y="5834063"/>
          <p14:tracePt t="201189" x="6167438" y="5822950"/>
          <p14:tracePt t="201206" x="6262688" y="5786438"/>
          <p14:tracePt t="201223" x="6334125" y="5751513"/>
          <p14:tracePt t="201239" x="6405563" y="5727700"/>
          <p14:tracePt t="201239" x="6418263" y="5715000"/>
          <p14:tracePt t="201256" x="6465888" y="5703888"/>
          <p14:tracePt t="201273" x="6489700" y="5703888"/>
          <p14:tracePt t="201289" x="6524625" y="5691188"/>
          <p14:tracePt t="201289" x="6537325" y="5680075"/>
          <p14:tracePt t="201307" x="6548438" y="5680075"/>
          <p14:tracePt t="201323" x="6572250" y="5656263"/>
          <p14:tracePt t="201339" x="6584950" y="5656263"/>
          <p14:tracePt t="201356" x="6608763" y="5632450"/>
          <p14:tracePt t="201373" x="6632575" y="5619750"/>
          <p14:tracePt t="201390" x="6656388" y="5595938"/>
          <p14:tracePt t="201406" x="6667500" y="5572125"/>
          <p14:tracePt t="201423" x="6704013" y="5537200"/>
          <p14:tracePt t="201440" x="6751638" y="5476875"/>
          <p14:tracePt t="201457" x="6751638" y="5465763"/>
          <p14:tracePt t="201473" x="6775450" y="5453063"/>
          <p14:tracePt t="201490" x="6810375" y="5441950"/>
          <p14:tracePt t="201507" x="6810375" y="5418138"/>
          <p14:tracePt t="201602" x="6810375" y="5405438"/>
          <p14:tracePt t="201610" x="6810375" y="5381625"/>
          <p14:tracePt t="201624" x="6810375" y="5357813"/>
          <p14:tracePt t="201640" x="6810375" y="5334000"/>
          <p14:tracePt t="201657" x="6810375" y="5322888"/>
          <p14:tracePt t="204305" x="6810375" y="5310188"/>
          <p14:tracePt t="204890" x="6810375" y="5299075"/>
          <p14:tracePt t="204899" x="6799263" y="5262563"/>
          <p14:tracePt t="204902" x="6786563" y="5238750"/>
          <p14:tracePt t="204917" x="6762750" y="5180013"/>
          <p14:tracePt t="204934" x="6751638" y="5156200"/>
          <p14:tracePt t="204950" x="6738938" y="5143500"/>
          <p14:tracePt t="204967" x="6727825" y="5119688"/>
          <p14:tracePt t="204984" x="6715125" y="5108575"/>
          <p14:tracePt t="205000" x="6704013" y="5095875"/>
          <p14:tracePt t="205899" x="6704013" y="5108575"/>
          <p14:tracePt t="206576" x="6715125" y="5108575"/>
          <p14:tracePt t="206580" x="6727825" y="5132388"/>
          <p14:tracePt t="206589" x="6738938" y="5132388"/>
          <p14:tracePt t="206605" x="6751638" y="5132388"/>
          <p14:tracePt t="208385" x="6751638" y="5143500"/>
          <p14:tracePt t="209222" x="6751638" y="5156200"/>
          <p14:tracePt t="209248" x="6751638" y="5167313"/>
          <p14:tracePt t="209307" x="6738938" y="5180013"/>
          <p14:tracePt t="209310" x="6727825" y="5191125"/>
          <p14:tracePt t="209318" x="6608763" y="5238750"/>
          <p14:tracePt t="209330" x="6429375" y="5275263"/>
          <p14:tracePt t="209347" x="6251575" y="5334000"/>
          <p14:tracePt t="209364" x="6061075" y="5394325"/>
          <p14:tracePt t="209381" x="5929313" y="5429250"/>
          <p14:tracePt t="209397" x="5857875" y="5453063"/>
          <p14:tracePt t="209397" x="5834063" y="5453063"/>
          <p14:tracePt t="209415" x="5762625" y="5476875"/>
          <p14:tracePt t="209431" x="5680075" y="5500688"/>
          <p14:tracePt t="209447" x="5561013" y="5537200"/>
          <p14:tracePt t="209464" x="5143500" y="5619750"/>
          <p14:tracePt t="209481" x="4833938" y="5691188"/>
          <p14:tracePt t="209497" x="4476750" y="5738813"/>
          <p14:tracePt t="209514" x="4132263" y="5775325"/>
          <p14:tracePt t="209530" x="3929063" y="5810250"/>
          <p14:tracePt t="209547" x="3822700" y="5810250"/>
          <p14:tracePt t="209564" x="3703638" y="5810250"/>
          <p14:tracePt t="209581" x="3619500" y="5810250"/>
          <p14:tracePt t="209598" x="3571875" y="5810250"/>
          <p14:tracePt t="209614" x="3548063" y="5810250"/>
          <p14:tracePt t="209632" x="3536950" y="5786438"/>
          <p14:tracePt t="209648" x="3513138" y="5786438"/>
          <p14:tracePt t="209664" x="3500438" y="5786438"/>
          <p14:tracePt t="209681" x="3476625" y="5786438"/>
          <p14:tracePt t="209681" x="3452813" y="5775325"/>
          <p14:tracePt t="209698" x="3476625" y="5775325"/>
          <p14:tracePt t="210008" x="3500438" y="5775325"/>
          <p14:tracePt t="210012" x="3513138" y="5775325"/>
          <p14:tracePt t="210016" x="3608388" y="5751513"/>
          <p14:tracePt t="210032" x="3690938" y="5751513"/>
          <p14:tracePt t="210049" x="3738563" y="5751513"/>
          <p14:tracePt t="210066" x="3775075" y="5751513"/>
          <p14:tracePt t="210082" x="3786188" y="5751513"/>
          <p14:tracePt t="210099" x="3798888" y="5751513"/>
          <p14:tracePt t="210168" x="3810000" y="5751513"/>
          <p14:tracePt t="210174" x="3846513" y="5751513"/>
          <p14:tracePt t="210183" x="3881438" y="5751513"/>
          <p14:tracePt t="210199" x="3941763" y="5751513"/>
          <p14:tracePt t="210217" x="3976688" y="5751513"/>
          <p14:tracePt t="210233" x="4013200" y="5727700"/>
          <p14:tracePt t="210250" x="4037013" y="5727700"/>
          <p14:tracePt t="210266" x="4048125" y="5727700"/>
          <p14:tracePt t="210342" x="4060825" y="5715000"/>
          <p14:tracePt t="210412" x="4071938" y="5703888"/>
          <p14:tracePt t="210416" x="4143375" y="5691188"/>
          <p14:tracePt t="210434" x="4167188" y="5680075"/>
          <p14:tracePt t="210450" x="4227513" y="5643563"/>
          <p14:tracePt t="210467" x="4262438" y="5632450"/>
          <p14:tracePt t="210484" x="4275138" y="5619750"/>
          <p14:tracePt t="210500" x="4275138" y="5608638"/>
          <p14:tracePt t="211294" x="4286250" y="5584825"/>
          <p14:tracePt t="211380" x="4310063" y="5572125"/>
          <p14:tracePt t="211384" x="4310063" y="5561013"/>
          <p14:tracePt t="211388" x="4346575" y="5537200"/>
          <p14:tracePt t="211403" x="4405313" y="5500688"/>
          <p14:tracePt t="211420" x="4429125" y="5465763"/>
          <p14:tracePt t="211436" x="4452938" y="5441950"/>
          <p14:tracePt t="211453" x="4465638" y="5429250"/>
          <p14:tracePt t="211470" x="4476750" y="5418138"/>
          <p14:tracePt t="211614" x="4489450" y="5418138"/>
          <p14:tracePt t="211648" x="4500563" y="5418138"/>
          <p14:tracePt t="211652" x="4513263" y="5418138"/>
          <p14:tracePt t="211668" x="4524375" y="5429250"/>
          <p14:tracePt t="211676" x="4537075" y="5441950"/>
          <p14:tracePt t="211698" x="4548188" y="5453063"/>
          <p14:tracePt t="212588" x="4560888" y="5465763"/>
          <p14:tracePt t="213060" x="4560888" y="5476875"/>
          <p14:tracePt t="213064" x="4560888" y="5489575"/>
          <p14:tracePt t="213075" x="4560888" y="5500688"/>
          <p14:tracePt t="213091" x="4560888" y="5513388"/>
          <p14:tracePt t="213114" x="4560888" y="5548313"/>
          <p14:tracePt t="213472" x="4560888" y="5572125"/>
          <p14:tracePt t="213480" x="4560888" y="5595938"/>
          <p14:tracePt t="213493" x="4572000" y="5632450"/>
          <p14:tracePt t="213509" x="4572000" y="5680075"/>
          <p14:tracePt t="213527" x="4572000" y="5703888"/>
          <p14:tracePt t="213543" x="4572000" y="5715000"/>
          <p14:tracePt t="213559" x="4572000" y="5727700"/>
          <p14:tracePt t="217150" x="4608513" y="5727700"/>
          <p14:tracePt t="217806" x="4786313" y="5727700"/>
          <p14:tracePt t="217810" x="4976813" y="5680075"/>
          <p14:tracePt t="217823" x="5132388" y="5656263"/>
          <p14:tracePt t="217839" x="5227638" y="5619750"/>
          <p14:tracePt t="217856" x="5251450" y="5619750"/>
          <p14:tracePt t="217884" x="5262563" y="5619750"/>
          <p14:tracePt t="217900" x="5286375" y="5619750"/>
          <p14:tracePt t="217916" x="5310188" y="5619750"/>
          <p14:tracePt t="217924" x="5418138" y="5619750"/>
          <p14:tracePt t="217939" x="5537200" y="5619750"/>
          <p14:tracePt t="217956" x="5822950" y="5619750"/>
          <p14:tracePt t="217973" x="6048375" y="5619750"/>
          <p14:tracePt t="217990" x="6238875" y="5619750"/>
          <p14:tracePt t="218006" x="6334125" y="5608638"/>
          <p14:tracePt t="218023" x="6370638" y="5595938"/>
          <p14:tracePt t="218040" x="6381750" y="5595938"/>
          <p14:tracePt t="218102" x="6394450" y="5595938"/>
          <p14:tracePt t="218106" x="6405563" y="5595938"/>
          <p14:tracePt t="218144" x="6418263" y="5595938"/>
          <p14:tracePt t="218148" x="6453188" y="5584825"/>
          <p14:tracePt t="218157" x="6477000" y="5572125"/>
          <p14:tracePt t="218173" x="6537325" y="5561013"/>
          <p14:tracePt t="218190" x="6584950" y="5548313"/>
          <p14:tracePt t="218207" x="6632575" y="5524500"/>
          <p14:tracePt t="219977" x="6632575" y="5513388"/>
          <p14:tracePt t="220638" x="6632575" y="5500688"/>
          <p14:tracePt t="220646" x="6632575" y="5489575"/>
          <p14:tracePt t="222463" x="6572250" y="5489575"/>
          <p14:tracePt t="222588" x="6524625" y="5489575"/>
          <p14:tracePt t="222590" x="6227763" y="5524500"/>
          <p14:tracePt t="222603" x="5762625" y="5595938"/>
          <p14:tracePt t="222620" x="5441950" y="5608638"/>
          <p14:tracePt t="222637" x="5167313" y="5643563"/>
          <p14:tracePt t="222653" x="4953000" y="5667375"/>
          <p14:tracePt t="222670" x="4810125" y="5667375"/>
          <p14:tracePt t="222687" x="4643438" y="5680075"/>
          <p14:tracePt t="222704" x="4476750" y="5680075"/>
          <p14:tracePt t="222721" x="4310063" y="5680075"/>
          <p14:tracePt t="222737" x="4143375" y="5680075"/>
          <p14:tracePt t="222737" x="4095750" y="5680075"/>
          <p14:tracePt t="222754" x="3965575" y="5680075"/>
          <p14:tracePt t="222770" x="3810000" y="5680075"/>
          <p14:tracePt t="222787" x="3679825" y="5680075"/>
          <p14:tracePt t="222804" x="3595688" y="5680075"/>
          <p14:tracePt t="222821" x="3571875" y="5680075"/>
          <p14:tracePt t="222837" x="3584575" y="5680075"/>
          <p14:tracePt t="223118" x="3595688" y="5680075"/>
          <p14:tracePt t="223130" x="3608388" y="5680075"/>
          <p14:tracePt t="223137" x="3632200" y="5680075"/>
          <p14:tracePt t="223155" x="3656013" y="5680075"/>
          <p14:tracePt t="223172" x="3690938" y="5680075"/>
          <p14:tracePt t="223189" x="3703638" y="5680075"/>
          <p14:tracePt t="223205" x="3775075" y="5680075"/>
          <p14:tracePt t="223222" x="3833813" y="5667375"/>
          <p14:tracePt t="223239" x="3941763" y="5667375"/>
          <p14:tracePt t="223255" x="4060825" y="5667375"/>
          <p14:tracePt t="223272" x="4167188" y="5667375"/>
          <p14:tracePt t="223289" x="4238625" y="5667375"/>
          <p14:tracePt t="223289" x="4262438" y="5667375"/>
          <p14:tracePt t="223306" x="4310063" y="5667375"/>
          <p14:tracePt t="223322" x="4322763" y="5667375"/>
          <p14:tracePt t="223339" x="4333875" y="5667375"/>
          <p14:tracePt t="223466" x="4381500" y="5667375"/>
          <p14:tracePt t="224128" x="4513263" y="5667375"/>
          <p14:tracePt t="224132" x="4632325" y="5667375"/>
          <p14:tracePt t="224141" x="4846638" y="5680075"/>
          <p14:tracePt t="224157" x="5119688" y="5680075"/>
          <p14:tracePt t="224174" x="5489575" y="5680075"/>
          <p14:tracePt t="224191" x="5680075" y="5680075"/>
          <p14:tracePt t="224208" x="5799138" y="5680075"/>
          <p14:tracePt t="224225" x="5894388" y="5680075"/>
          <p14:tracePt t="224242" x="5942013" y="5680075"/>
          <p14:tracePt t="224258" x="5953125" y="5680075"/>
          <p14:tracePt t="224275" x="5965825" y="5680075"/>
          <p14:tracePt t="224400" x="5976938" y="5667375"/>
          <p14:tracePt t="224412" x="5976938" y="5656263"/>
          <p14:tracePt t="224420" x="5989638" y="5632450"/>
          <p14:tracePt t="224425" x="6013450" y="5608638"/>
          <p14:tracePt t="224442" x="6024563" y="5572125"/>
          <p14:tracePt t="224459" x="6037263" y="5561013"/>
          <p14:tracePt t="224475" x="6048375" y="5537200"/>
          <p14:tracePt t="224492" x="6061075" y="5524500"/>
          <p14:tracePt t="224509" x="6072188" y="5513388"/>
          <p14:tracePt t="224790" x="6072188" y="5500688"/>
          <p14:tracePt t="224792" x="6167438" y="5500688"/>
          <p14:tracePt t="224810" x="6251575" y="5500688"/>
          <p14:tracePt t="224827" x="6310313" y="5500688"/>
          <p14:tracePt t="224843" x="6370638" y="5500688"/>
          <p14:tracePt t="224860" x="6442075" y="5500688"/>
          <p14:tracePt t="224877" x="6465888" y="5500688"/>
          <p14:tracePt t="224894" x="6489700" y="5500688"/>
          <p14:tracePt t="224910" x="6513513" y="5500688"/>
          <p14:tracePt t="224927" x="6524625" y="5500688"/>
          <p14:tracePt t="224952" x="6537325" y="5500688"/>
          <p14:tracePt t="224998" x="6524625" y="5500688"/>
          <p14:tracePt t="225018" x="6513513" y="5500688"/>
          <p14:tracePt t="225036" x="6500813" y="5500688"/>
          <p14:tracePt t="225044" x="6500813" y="5489575"/>
          <p14:tracePt t="225064" x="6500813" y="5476875"/>
          <p14:tracePt t="225076" x="6465888" y="5476875"/>
          <p14:tracePt t="225914" x="6357938" y="5476875"/>
          <p14:tracePt t="225918" x="6180138" y="5476875"/>
          <p14:tracePt t="225931" x="5894388" y="5513388"/>
          <p14:tracePt t="225947" x="5595938" y="5548313"/>
          <p14:tracePt t="225963" x="5286375" y="5572125"/>
          <p14:tracePt t="225980" x="4918075" y="5572125"/>
          <p14:tracePt t="225997" x="4632325" y="5595938"/>
          <p14:tracePt t="226014" x="4357688" y="5595938"/>
          <p14:tracePt t="226030" x="4108450" y="5595938"/>
          <p14:tracePt t="226047" x="3894138" y="5595938"/>
          <p14:tracePt t="226064" x="3727450" y="5595938"/>
          <p14:tracePt t="226080" x="3571875" y="5595938"/>
          <p14:tracePt t="226097" x="3417888" y="5608638"/>
          <p14:tracePt t="226114" x="3309938" y="5608638"/>
          <p14:tracePt t="226131" x="3238500" y="5608638"/>
          <p14:tracePt t="226147" x="3190875" y="5608638"/>
          <p14:tracePt t="226164" x="3155950" y="5608638"/>
          <p14:tracePt t="226181" x="3143250" y="5608638"/>
          <p14:tracePt t="226198" x="3119438" y="5608638"/>
          <p14:tracePt t="226214" x="3108325" y="5608638"/>
          <p14:tracePt t="226230" x="3084513" y="5608638"/>
          <p14:tracePt t="226247" x="3071813" y="5608638"/>
          <p14:tracePt t="226428" x="3084513" y="5608638"/>
          <p14:tracePt t="226550" x="3095625" y="5608638"/>
          <p14:tracePt t="226554" x="3108325" y="5608638"/>
          <p14:tracePt t="226565" x="3167063" y="5608638"/>
          <p14:tracePt t="226582" x="3227388" y="5608638"/>
          <p14:tracePt t="226599" x="3275013" y="5608638"/>
          <p14:tracePt t="226615" x="3346450" y="5608638"/>
          <p14:tracePt t="226632" x="3357563" y="5608638"/>
          <p14:tracePt t="226649" x="3370263" y="5608638"/>
          <p14:tracePt t="226665" x="3381375" y="5608638"/>
          <p14:tracePt t="226966" x="3405188" y="5608638"/>
          <p14:tracePt t="226968" x="3560763" y="5608638"/>
          <p14:tracePt t="226983" x="3738563" y="5608638"/>
          <p14:tracePt t="227000" x="3905250" y="5608638"/>
          <p14:tracePt t="227017" x="4037013" y="5608638"/>
          <p14:tracePt t="227033" x="4119563" y="5608638"/>
          <p14:tracePt t="227050" x="4132263" y="5608638"/>
          <p14:tracePt t="227067" x="4143375" y="5608638"/>
          <p14:tracePt t="227450" x="4357688" y="5595938"/>
          <p14:tracePt t="227454" x="4656138" y="5524500"/>
          <p14:tracePt t="227468" x="4965700" y="5489575"/>
          <p14:tracePt t="227485" x="5262563" y="5453063"/>
          <p14:tracePt t="227501" x="5500688" y="5418138"/>
          <p14:tracePt t="227518" x="5595938" y="5405438"/>
          <p14:tracePt t="227535" x="5643563" y="5405438"/>
          <p14:tracePt t="227535" x="5643563" y="5394325"/>
          <p14:tracePt t="227552" x="5680075" y="5394325"/>
          <p14:tracePt t="227568" x="5727700" y="5394325"/>
          <p14:tracePt t="227585" x="5810250" y="5394325"/>
          <p14:tracePt t="227585" x="5822950" y="5394325"/>
          <p14:tracePt t="227602" x="5905500" y="5394325"/>
          <p14:tracePt t="227618" x="6013450" y="5394325"/>
          <p14:tracePt t="227635" x="6238875" y="5394325"/>
          <p14:tracePt t="227652" x="6370638" y="5394325"/>
          <p14:tracePt t="227669" x="6465888" y="5381625"/>
          <p14:tracePt t="227685" x="6500813" y="5370513"/>
          <p14:tracePt t="227702" x="6524625" y="5357813"/>
          <p14:tracePt t="227719" x="6548438" y="5346700"/>
          <p14:tracePt t="227735" x="6561138" y="5346700"/>
          <p14:tracePt t="227766" x="6572250" y="5346700"/>
          <p14:tracePt t="227770" x="6584950" y="5346700"/>
          <p14:tracePt t="227785" x="6632575" y="5346700"/>
          <p14:tracePt t="227802" x="6643688" y="5346700"/>
          <p14:tracePt t="227819" x="6667500" y="5346700"/>
          <p14:tracePt t="230479" x="6656388" y="5346700"/>
          <p14:tracePt t="230878" x="6643688" y="5334000"/>
          <p14:tracePt t="230886" x="6643688" y="5322888"/>
          <p14:tracePt t="230912" x="6643688" y="5310188"/>
          <p14:tracePt t="230928" x="6643688" y="5322888"/>
          <p14:tracePt t="231668" x="6643688" y="5334000"/>
          <p14:tracePt t="231696" x="6643688" y="5346700"/>
          <p14:tracePt t="232664" x="6596063" y="5370513"/>
          <p14:tracePt t="232898" x="6537325" y="5405438"/>
          <p14:tracePt t="232902" x="6346825" y="5476875"/>
          <p14:tracePt t="232918" x="6191250" y="5524500"/>
          <p14:tracePt t="232934" x="6037263" y="5584825"/>
          <p14:tracePt t="232951" x="5822950" y="5619750"/>
          <p14:tracePt t="232951" x="5762625" y="5619750"/>
          <p14:tracePt t="232968" x="5524500" y="5643563"/>
          <p14:tracePt t="232985" x="5286375" y="5691188"/>
          <p14:tracePt t="233001" x="5013325" y="5751513"/>
          <p14:tracePt t="233018" x="4656138" y="5751513"/>
          <p14:tracePt t="233035" x="4418013" y="5751513"/>
          <p14:tracePt t="233051" x="4214813" y="5751513"/>
          <p14:tracePt t="233068" x="4167188" y="5715000"/>
          <p14:tracePt t="233085" x="4132263" y="5680075"/>
          <p14:tracePt t="233101" x="4119563" y="5643563"/>
          <p14:tracePt t="233118" x="4119563" y="5584825"/>
          <p14:tracePt t="233135" x="4119563" y="5513388"/>
          <p14:tracePt t="233152" x="4119563" y="5441950"/>
          <p14:tracePt t="233168" x="4119563" y="5370513"/>
          <p14:tracePt t="233185" x="4119563" y="5334000"/>
          <p14:tracePt t="233202" x="4132263" y="5299075"/>
          <p14:tracePt t="233219" x="4143375" y="5275263"/>
          <p14:tracePt t="233235" x="4167188" y="5262563"/>
          <p14:tracePt t="233252" x="4179888" y="5251450"/>
          <p14:tracePt t="233269" x="4203700" y="5251450"/>
          <p14:tracePt t="233396" x="4227513" y="5251450"/>
          <p14:tracePt t="233400" x="4238625" y="5251450"/>
          <p14:tracePt t="233404" x="4310063" y="5238750"/>
          <p14:tracePt t="233419" x="4452938" y="5214938"/>
          <p14:tracePt t="233436" x="4572000" y="5180013"/>
          <p14:tracePt t="233453" x="4679950" y="5167313"/>
          <p14:tracePt t="233469" x="4691063" y="5156200"/>
          <p14:tracePt t="233498" x="4691063" y="5143500"/>
          <p14:tracePt t="233526" x="4691063" y="5132388"/>
          <p14:tracePt t="233560" x="4679950" y="5132388"/>
          <p14:tracePt t="233564" x="4679950" y="5119688"/>
          <p14:tracePt t="233572" x="4656138" y="5108575"/>
          <p14:tracePt t="233586" x="4619625" y="5095875"/>
          <p14:tracePt t="233603" x="4572000" y="5095875"/>
          <p14:tracePt t="233620" x="4513263" y="5095875"/>
          <p14:tracePt t="233636" x="4452938" y="5095875"/>
          <p14:tracePt t="233653" x="4394200" y="5095875"/>
          <p14:tracePt t="233670" x="4370388" y="5095875"/>
          <p14:tracePt t="233686" x="4357688" y="5095875"/>
          <p14:tracePt t="233703" x="4322763" y="5095875"/>
          <p14:tracePt t="233721" x="4310063" y="5095875"/>
          <p14:tracePt t="233737" x="4286250" y="5095875"/>
          <p14:tracePt t="233754" x="4238625" y="5095875"/>
          <p14:tracePt t="233770" x="4179888" y="5095875"/>
          <p14:tracePt t="233787" x="4095750" y="5132388"/>
          <p14:tracePt t="233804" x="4013200" y="5156200"/>
          <p14:tracePt t="233820" x="3905250" y="5191125"/>
          <p14:tracePt t="233837" x="3833813" y="5227638"/>
          <p14:tracePt t="233854" x="3810000" y="5238750"/>
          <p14:tracePt t="233870" x="3798888" y="5251450"/>
          <p14:tracePt t="233887" x="3786188" y="5251450"/>
          <p14:tracePt t="233976" x="3786188" y="5262563"/>
          <p14:tracePt t="233980" x="3786188" y="5286375"/>
          <p14:tracePt t="234004" x="3786188" y="5299075"/>
          <p14:tracePt t="234016" x="3786188" y="5310188"/>
          <p14:tracePt t="234021" x="3775075" y="5357813"/>
          <p14:tracePt t="234038" x="3775075" y="5370513"/>
          <p14:tracePt t="234055" x="3775075" y="5394325"/>
          <p14:tracePt t="234071" x="3775075" y="5429250"/>
          <p14:tracePt t="234088" x="3775075" y="5453063"/>
          <p14:tracePt t="234104" x="3786188" y="5489575"/>
          <p14:tracePt t="234121" x="3822700" y="5500688"/>
          <p14:tracePt t="234138" x="3846513" y="5524500"/>
          <p14:tracePt t="234155" x="3894138" y="5548313"/>
          <p14:tracePt t="234171" x="3941763" y="5561013"/>
          <p14:tracePt t="234188" x="3989388" y="5561013"/>
          <p14:tracePt t="234205" x="4013200" y="5595938"/>
          <p14:tracePt t="234222" x="4060825" y="5595938"/>
          <p14:tracePt t="234238" x="4084638" y="5608638"/>
          <p14:tracePt t="234255" x="4108450" y="5608638"/>
          <p14:tracePt t="234272" x="4132263" y="5632450"/>
          <p14:tracePt t="234288" x="4143375" y="5632450"/>
          <p14:tracePt t="234305" x="4167188" y="5632450"/>
          <p14:tracePt t="234322" x="4227513" y="5632450"/>
          <p14:tracePt t="234339" x="4275138" y="5632450"/>
          <p14:tracePt t="234355" x="4310063" y="5632450"/>
          <p14:tracePt t="234372" x="4357688" y="5632450"/>
          <p14:tracePt t="234389" x="4418013" y="5632450"/>
          <p14:tracePt t="234405" x="4452938" y="5632450"/>
          <p14:tracePt t="234422" x="4465638" y="5632450"/>
          <p14:tracePt t="234440" x="4476750" y="5632450"/>
          <p14:tracePt t="234455" x="4513263" y="5608638"/>
          <p14:tracePt t="234472" x="4560888" y="5572125"/>
          <p14:tracePt t="234489" x="4595813" y="5513388"/>
          <p14:tracePt t="234506" x="4632325" y="5465763"/>
          <p14:tracePt t="234523" x="4656138" y="5405438"/>
          <p14:tracePt t="234539" x="4691063" y="5346700"/>
          <p14:tracePt t="234556" x="4703763" y="5299075"/>
          <p14:tracePt t="234573" x="4703763" y="5275263"/>
          <p14:tracePt t="234590" x="4703763" y="5251450"/>
          <p14:tracePt t="234606" x="4703763" y="5227638"/>
          <p14:tracePt t="234622" x="4703763" y="5203825"/>
          <p14:tracePt t="234639" x="4703763" y="5191125"/>
          <p14:tracePt t="234656" x="4679950" y="5167313"/>
          <p14:tracePt t="234673" x="4656138" y="5156200"/>
          <p14:tracePt t="234690" x="4619625" y="5132388"/>
          <p14:tracePt t="234706" x="4572000" y="5119688"/>
          <p14:tracePt t="234723" x="4524375" y="5119688"/>
          <p14:tracePt t="234740" x="4489450" y="5108575"/>
          <p14:tracePt t="234756" x="4452938" y="5108575"/>
          <p14:tracePt t="234773" x="4429125" y="5108575"/>
          <p14:tracePt t="234790" x="4381500" y="5108575"/>
          <p14:tracePt t="234807" x="4346575" y="5108575"/>
          <p14:tracePt t="234823" x="4275138" y="5108575"/>
          <p14:tracePt t="234840" x="4262438" y="5108575"/>
          <p14:tracePt t="234857" x="4251325" y="5119688"/>
          <p14:tracePt t="234906" x="4251325" y="5132388"/>
          <p14:tracePt t="234926" x="4238625" y="5132388"/>
          <p14:tracePt t="234972" x="4227513" y="5156200"/>
          <p14:tracePt t="234976" x="4214813" y="5180013"/>
          <p14:tracePt t="234991" x="4203700" y="5227638"/>
          <p14:tracePt t="235007" x="4156075" y="5299075"/>
          <p14:tracePt t="235024" x="4143375" y="5346700"/>
          <p14:tracePt t="235041" x="4132263" y="5381625"/>
          <p14:tracePt t="235057" x="4119563" y="5418138"/>
          <p14:tracePt t="235074" x="4119563" y="5441950"/>
          <p14:tracePt t="235091" x="4119563" y="5489575"/>
          <p14:tracePt t="235108" x="4119563" y="5537200"/>
          <p14:tracePt t="235124" x="4119563" y="5561013"/>
          <p14:tracePt t="235141" x="4132263" y="5595938"/>
          <p14:tracePt t="235158" x="4143375" y="5643563"/>
          <p14:tracePt t="235174" x="4179888" y="5691188"/>
          <p14:tracePt t="235191" x="4214813" y="5715000"/>
          <p14:tracePt t="235208" x="4251325" y="5751513"/>
          <p14:tracePt t="235225" x="4286250" y="5775325"/>
          <p14:tracePt t="235242" x="4310063" y="5786438"/>
          <p14:tracePt t="235258" x="4333875" y="5799138"/>
          <p14:tracePt t="235275" x="4346575" y="5810250"/>
          <p14:tracePt t="235291" x="4357688" y="5810250"/>
          <p14:tracePt t="235732" x="4370388" y="5810250"/>
          <p14:tracePt t="235752" x="4370388" y="5799138"/>
          <p14:tracePt t="235758" x="4370388" y="5786438"/>
          <p14:tracePt t="235766" x="4370388" y="5751513"/>
          <p14:tracePt t="235776" x="4370388" y="5727700"/>
          <p14:tracePt t="235793" x="4370388" y="5680075"/>
          <p14:tracePt t="235793" x="4370388" y="5667375"/>
          <p14:tracePt t="235810" x="4370388" y="5643563"/>
          <p14:tracePt t="235826" x="4370388" y="5608638"/>
          <p14:tracePt t="235843" x="4370388" y="5595938"/>
          <p14:tracePt t="235860" x="4370388" y="5572125"/>
          <p14:tracePt t="235877" x="4370388" y="5561013"/>
          <p14:tracePt t="235893" x="4370388" y="5548313"/>
          <p14:tracePt t="236305" x="4370388" y="5537200"/>
          <p14:tracePt t="236308" x="4381500" y="5524500"/>
          <p14:tracePt t="236426" x="4394200" y="5524500"/>
          <p14:tracePt t="236550" x="4405313" y="5548313"/>
          <p14:tracePt t="236570" x="4418013" y="5561013"/>
          <p14:tracePt t="236572" x="4418013" y="5572125"/>
          <p14:tracePt t="236578" x="4429125" y="5595938"/>
          <p14:tracePt t="236595" x="4429125" y="5608638"/>
          <p14:tracePt t="236612" x="4452938" y="5632450"/>
          <p14:tracePt t="236629" x="4452938" y="5643563"/>
          <p14:tracePt t="237228" x="4452938" y="5656263"/>
          <p14:tracePt t="237236" x="4465638" y="5656263"/>
          <p14:tracePt t="237247" x="4465638" y="5667375"/>
          <p14:tracePt t="237264" x="4476750" y="5667375"/>
          <p14:tracePt t="239946" x="4476750" y="5680075"/>
          <p14:tracePt t="241400" x="4476750" y="5643563"/>
          <p14:tracePt t="241866" x="4465638" y="5632450"/>
          <p14:tracePt t="241874" x="4452938" y="5632450"/>
          <p14:tracePt t="241878" x="4429125" y="5584825"/>
          <p14:tracePt t="241895" x="4418013" y="5548313"/>
          <p14:tracePt t="241912" x="4405313" y="5524500"/>
          <p14:tracePt t="241927" x="4394200" y="5513388"/>
          <p14:tracePt t="241944" x="4394200" y="5524500"/>
          <p14:tracePt t="242232" x="4394200" y="5537200"/>
          <p14:tracePt t="242236" x="4405313" y="5548313"/>
          <p14:tracePt t="242248" x="4418013" y="5572125"/>
          <p14:tracePt t="242262" x="4429125" y="5595938"/>
          <p14:tracePt t="242279" x="4429125" y="5608638"/>
          <p14:tracePt t="243196" x="4429125" y="5619750"/>
          <p14:tracePt t="243564" x="4429125" y="5656263"/>
          <p14:tracePt t="243568" x="4429125" y="5727700"/>
          <p14:tracePt t="243583" x="4405313" y="5810250"/>
          <p14:tracePt t="243600" x="4381500" y="5834063"/>
          <p14:tracePt t="243616" x="4333875" y="5846763"/>
          <p14:tracePt t="243633" x="4298950" y="5881688"/>
          <p14:tracePt t="243650" x="4286250" y="5881688"/>
          <p14:tracePt t="243666" x="4275138" y="5894388"/>
          <p14:tracePt t="243750" x="4262438" y="5894388"/>
          <p14:tracePt t="243754" x="4227513" y="5953125"/>
          <p14:tracePt t="243767" x="4132263" y="6024563"/>
          <p14:tracePt t="243784" x="3857625" y="6143625"/>
          <p14:tracePt t="243800" x="3714750" y="6227763"/>
          <p14:tracePt t="243817" x="3608388" y="6262688"/>
          <p14:tracePt t="243834" x="3571875" y="6262688"/>
          <p14:tracePt t="243850" x="3548063" y="6262688"/>
          <p14:tracePt t="243870" x="3536950" y="6262688"/>
          <p14:tracePt t="243886" x="3524250" y="6262688"/>
          <p14:tracePt t="243901" x="3513138" y="6251575"/>
          <p14:tracePt t="243917" x="3465513" y="6215063"/>
          <p14:tracePt t="243935" x="3452813" y="6215063"/>
          <p14:tracePt t="243951" x="3429000" y="6215063"/>
          <p14:tracePt t="243968" x="3417888" y="6215063"/>
          <p14:tracePt t="244034" x="3417888" y="6227763"/>
          <p14:tracePt t="244042" x="3417888" y="6215063"/>
          <p14:tracePt t="244158" x="3417888" y="6203950"/>
          <p14:tracePt t="244166" x="3417888" y="6191250"/>
          <p14:tracePt t="244170" x="3429000" y="6191250"/>
          <p14:tracePt t="244280" x="3452813" y="6191250"/>
          <p14:tracePt t="244516" x="3476625" y="6191250"/>
          <p14:tracePt t="244520" x="3656013" y="6084888"/>
          <p14:tracePt t="244536" x="3881438" y="5881688"/>
          <p14:tracePt t="244553" x="4143375" y="5656263"/>
          <p14:tracePt t="244569" x="4381500" y="5370513"/>
          <p14:tracePt t="244586" x="4560888" y="5191125"/>
          <p14:tracePt t="244603" x="4656138" y="5037138"/>
          <p14:tracePt t="244619" x="4691063" y="4941888"/>
          <p14:tracePt t="244636" x="4703763" y="4881563"/>
          <p14:tracePt t="244653" x="4703763" y="4870450"/>
          <p14:tracePt t="244669" x="4703763" y="4881563"/>
          <p14:tracePt t="244804" x="4703763" y="4905375"/>
          <p14:tracePt t="244812" x="4703763" y="4918075"/>
          <p14:tracePt t="244820" x="4703763" y="4941888"/>
          <p14:tracePt t="244837" x="4703763" y="4976813"/>
          <p14:tracePt t="244854" x="4703763" y="5000625"/>
          <p14:tracePt t="244870" x="4703763" y="5024438"/>
          <p14:tracePt t="244887" x="4703763" y="5048250"/>
          <p14:tracePt t="244903" x="4703763" y="5060950"/>
          <p14:tracePt t="244920" x="4703763" y="5072063"/>
          <p14:tracePt t="244937" x="4703763" y="5108575"/>
          <p14:tracePt t="244954" x="4703763" y="5156200"/>
          <p14:tracePt t="244971" x="4703763" y="5203825"/>
          <p14:tracePt t="244987" x="4703763" y="5275263"/>
          <p14:tracePt t="245004" x="4703763" y="5334000"/>
          <p14:tracePt t="245021" x="4703763" y="5418138"/>
          <p14:tracePt t="245038" x="4703763" y="5453063"/>
          <p14:tracePt t="245054" x="4703763" y="5489575"/>
          <p14:tracePt t="245071" x="4714875" y="5513388"/>
          <p14:tracePt t="245087" x="4727575" y="5513388"/>
          <p14:tracePt t="246023" x="4727575" y="5489575"/>
          <p14:tracePt t="246025" x="4727575" y="5381625"/>
          <p14:tracePt t="246041" x="4727575" y="5299075"/>
          <p14:tracePt t="246058" x="4727575" y="5262563"/>
          <p14:tracePt t="246074" x="4738688" y="5262563"/>
          <p14:tracePt t="246126" x="4738688" y="5275263"/>
          <p14:tracePt t="246142" x="4738688" y="5286375"/>
          <p14:tracePt t="246154" x="4738688" y="5299075"/>
          <p14:tracePt t="246158" x="4738688" y="5322888"/>
          <p14:tracePt t="246174" x="4738688" y="5357813"/>
          <p14:tracePt t="246191" x="4738688" y="5381625"/>
          <p14:tracePt t="246191" x="4738688" y="5394325"/>
          <p14:tracePt t="246208" x="4738688" y="5418138"/>
          <p14:tracePt t="246224" x="4738688" y="5429250"/>
          <p14:tracePt t="246241" x="4738688" y="5441950"/>
          <p14:tracePt t="246262" x="4738688" y="5453063"/>
          <p14:tracePt t="246294" x="4738688" y="5465763"/>
          <p14:tracePt t="246320" x="4751388" y="5476875"/>
          <p14:tracePt t="246324" x="4751388" y="5489575"/>
          <p14:tracePt t="246360" x="4751388" y="5513388"/>
          <p14:tracePt t="247210" x="4751388" y="5561013"/>
          <p14:tracePt t="247214" x="4751388" y="5619750"/>
          <p14:tracePt t="247228" x="4751388" y="5680075"/>
          <p14:tracePt t="247244" x="4751388" y="5727700"/>
          <p14:tracePt t="247261" x="4738688" y="5715000"/>
          <p14:tracePt t="248305" x="4738688" y="5703888"/>
          <p14:tracePt t="248830" x="4727575" y="5703888"/>
          <p14:tracePt t="248834" x="4667250" y="5691188"/>
          <p14:tracePt t="248849" x="4524375" y="5691188"/>
          <p14:tracePt t="248866" x="4394200" y="5680075"/>
          <p14:tracePt t="248882" x="4370388" y="5680075"/>
          <p14:tracePt t="248899" x="4322763" y="5680075"/>
          <p14:tracePt t="248916" x="4310063" y="5680075"/>
          <p14:tracePt t="249316" x="4310063" y="5691188"/>
          <p14:tracePt t="249344" x="4310063" y="5703888"/>
          <p14:tracePt t="249354" x="4333875" y="5727700"/>
          <p14:tracePt t="249362" x="4346575" y="5738813"/>
          <p14:tracePt t="249370" x="4370388" y="5751513"/>
          <p14:tracePt t="249384" x="4441825" y="5762625"/>
          <p14:tracePt t="249400" x="4548188" y="5762625"/>
          <p14:tracePt t="249417" x="4727575" y="5762625"/>
          <p14:tracePt t="249434" x="4857750" y="5762625"/>
          <p14:tracePt t="249451" x="4989513" y="5715000"/>
          <p14:tracePt t="249451" x="5013325" y="5703888"/>
          <p14:tracePt t="249468" x="5119688" y="5656263"/>
          <p14:tracePt t="249484" x="5180013" y="5632450"/>
          <p14:tracePt t="249501" x="5191125" y="5619750"/>
          <p14:tracePt t="249534" x="5203825" y="5619750"/>
          <p14:tracePt t="249620" x="5203825" y="5608638"/>
          <p14:tracePt t="249988" x="5203825" y="5595938"/>
          <p14:tracePt t="249990" x="5167313" y="5595938"/>
          <p14:tracePt t="250002" x="5132388" y="5595938"/>
          <p14:tracePt t="250019" x="5108575" y="5584825"/>
          <p14:tracePt t="250036" x="5095875" y="5584825"/>
          <p14:tracePt t="250052" x="5084763" y="5584825"/>
          <p14:tracePt t="250224" x="5072063" y="5584825"/>
          <p14:tracePt t="250228" x="5024438" y="5584825"/>
          <p14:tracePt t="250236" x="4905375" y="5584825"/>
          <p14:tracePt t="250236" x="4881563" y="5584825"/>
          <p14:tracePt t="250254" x="4786313" y="5584825"/>
          <p14:tracePt t="250254" x="4751388" y="5584825"/>
          <p14:tracePt t="250270" x="4500563" y="5584825"/>
          <p14:tracePt t="250286" x="4429125" y="5584825"/>
          <p14:tracePt t="250303" x="4381500" y="5572125"/>
          <p14:tracePt t="250319" x="4394200" y="5561013"/>
          <p14:tracePt t="250722" x="4418013" y="5548313"/>
          <p14:tracePt t="250730" x="4429125" y="5524500"/>
          <p14:tracePt t="250738" x="4465638" y="5500688"/>
          <p14:tracePt t="250755" x="4465638" y="5476875"/>
          <p14:tracePt t="250771" x="4476750" y="5441950"/>
          <p14:tracePt t="250788" x="4476750" y="5405438"/>
          <p14:tracePt t="250805" x="4476750" y="5370513"/>
          <p14:tracePt t="250822" x="4476750" y="5322888"/>
          <p14:tracePt t="250838" x="4476750" y="5310188"/>
          <p14:tracePt t="250855" x="4465638" y="5299075"/>
          <p14:tracePt t="250874" x="4452938" y="5286375"/>
          <p14:tracePt t="250888" x="4441825" y="5275263"/>
          <p14:tracePt t="250905" x="4418013" y="5251450"/>
          <p14:tracePt t="250922" x="4394200" y="5227638"/>
          <p14:tracePt t="250938" x="4381500" y="5214938"/>
          <p14:tracePt t="250955" x="4346575" y="5180013"/>
          <p14:tracePt t="250972" x="4310063" y="5156200"/>
          <p14:tracePt t="250989" x="4286250" y="5132388"/>
          <p14:tracePt t="251005" x="4275138" y="5119688"/>
          <p14:tracePt t="251022" x="4238625" y="5084763"/>
          <p14:tracePt t="251039" x="4227513" y="5072063"/>
          <p14:tracePt t="251056" x="4227513" y="5060950"/>
          <p14:tracePt t="251072" x="4203700" y="5060950"/>
          <p14:tracePt t="251089" x="4191000" y="5048250"/>
          <p14:tracePt t="251105" x="4179888" y="5048250"/>
          <p14:tracePt t="251122" x="4167188" y="5037138"/>
          <p14:tracePt t="251139" x="4143375" y="5048250"/>
          <p14:tracePt t="251294" x="4108450" y="5060950"/>
          <p14:tracePt t="251310" x="4095750" y="5084763"/>
          <p14:tracePt t="251314" x="4071938" y="5108575"/>
          <p14:tracePt t="251322" x="4037013" y="5143500"/>
          <p14:tracePt t="251339" x="3965575" y="5227638"/>
          <p14:tracePt t="251356" x="3941763" y="5275263"/>
          <p14:tracePt t="251372" x="3917950" y="5310188"/>
          <p14:tracePt t="251390" x="3894138" y="5346700"/>
          <p14:tracePt t="251407" x="3881438" y="5381625"/>
          <p14:tracePt t="251423" x="3870325" y="5405438"/>
          <p14:tracePt t="251440" x="3857625" y="5418138"/>
          <p14:tracePt t="251457" x="3857625" y="5441950"/>
          <p14:tracePt t="251473" x="3846513" y="5476875"/>
          <p14:tracePt t="251490" x="3833813" y="5489575"/>
          <p14:tracePt t="251507" x="3833813" y="5513388"/>
          <p14:tracePt t="251524" x="3833813" y="5537200"/>
          <p14:tracePt t="251540" x="3833813" y="5572125"/>
          <p14:tracePt t="251557" x="3810000" y="5595938"/>
          <p14:tracePt t="251574" x="3810000" y="5608638"/>
          <p14:tracePt t="251590" x="3810000" y="5632450"/>
          <p14:tracePt t="251607" x="3810000" y="5643563"/>
          <p14:tracePt t="251624" x="3810000" y="5667375"/>
          <p14:tracePt t="251640" x="3810000" y="5680075"/>
          <p14:tracePt t="251672" x="3810000" y="5691188"/>
          <p14:tracePt t="251680" x="3822700" y="5691188"/>
          <p14:tracePt t="251690" x="3846513" y="5715000"/>
          <p14:tracePt t="251707" x="3881438" y="5738813"/>
          <p14:tracePt t="251725" x="3905250" y="5762625"/>
          <p14:tracePt t="251741" x="3929063" y="5775325"/>
          <p14:tracePt t="251758" x="3941763" y="5775325"/>
          <p14:tracePt t="251774" x="3952875" y="5775325"/>
          <p14:tracePt t="251791" x="3976688" y="5799138"/>
          <p14:tracePt t="251808" x="4000500" y="5799138"/>
          <p14:tracePt t="251824" x="4037013" y="5799138"/>
          <p14:tracePt t="251841" x="4095750" y="5799138"/>
          <p14:tracePt t="251858" x="4156075" y="5799138"/>
          <p14:tracePt t="251875" x="4203700" y="5799138"/>
          <p14:tracePt t="251891" x="4251325" y="5799138"/>
          <p14:tracePt t="251908" x="4275138" y="5799138"/>
          <p14:tracePt t="251925" x="4310063" y="5799138"/>
          <p14:tracePt t="251942" x="4322763" y="5799138"/>
          <p14:tracePt t="251958" x="4346575" y="5799138"/>
          <p14:tracePt t="251975" x="4381500" y="5799138"/>
          <p14:tracePt t="251992" x="4441825" y="5786438"/>
          <p14:tracePt t="252008" x="4513263" y="5751513"/>
          <p14:tracePt t="252025" x="4632325" y="5703888"/>
          <p14:tracePt t="252042" x="4703763" y="5680075"/>
          <p14:tracePt t="252058" x="4751388" y="5643563"/>
          <p14:tracePt t="252075" x="4775200" y="5619750"/>
          <p14:tracePt t="252092" x="4799013" y="5608638"/>
          <p14:tracePt t="252109" x="4799013" y="5595938"/>
          <p14:tracePt t="252130" x="4822825" y="5572125"/>
          <p14:tracePt t="252142" x="4822825" y="5548313"/>
          <p14:tracePt t="252159" x="4822825" y="5513388"/>
          <p14:tracePt t="252175" x="4833938" y="5465763"/>
          <p14:tracePt t="252192" x="4833938" y="5429250"/>
          <p14:tracePt t="252209" x="4833938" y="5405438"/>
          <p14:tracePt t="252226" x="4833938" y="5381625"/>
          <p14:tracePt t="252242" x="4833938" y="5370513"/>
          <p14:tracePt t="252259" x="4822825" y="5357813"/>
          <p14:tracePt t="252276" x="4822825" y="5346700"/>
          <p14:tracePt t="252292" x="4810125" y="5322888"/>
          <p14:tracePt t="252309" x="4775200" y="5310188"/>
          <p14:tracePt t="252326" x="4727575" y="5299075"/>
          <p14:tracePt t="252343" x="4667250" y="5275263"/>
          <p14:tracePt t="252360" x="4619625" y="5262563"/>
          <p14:tracePt t="252360" x="4595813" y="5262563"/>
          <p14:tracePt t="252376" x="4524375" y="5251450"/>
          <p14:tracePt t="252392" x="4476750" y="5251450"/>
          <p14:tracePt t="252409" x="4429125" y="5227638"/>
          <p14:tracePt t="252426" x="4418013" y="5227638"/>
          <p14:tracePt t="252450" x="4405313" y="5227638"/>
          <p14:tracePt t="252470" x="4394200" y="5227638"/>
          <p14:tracePt t="252496" x="4381500" y="5227638"/>
          <p14:tracePt t="252500" x="4370388" y="5227638"/>
          <p14:tracePt t="252510" x="4346575" y="5238750"/>
          <p14:tracePt t="252527" x="4298950" y="5251450"/>
          <p14:tracePt t="252527" x="4286250" y="5251450"/>
          <p14:tracePt t="252544" x="4238625" y="5275263"/>
          <p14:tracePt t="252560" x="4227513" y="5275263"/>
          <p14:tracePt t="252576" x="4179888" y="5299075"/>
          <p14:tracePt t="252593" x="4156075" y="5299075"/>
          <p14:tracePt t="252610" x="4132263" y="5299075"/>
          <p14:tracePt t="252627" x="4108450" y="5310188"/>
          <p14:tracePt t="252644" x="4095750" y="5310188"/>
          <p14:tracePt t="252660" x="4084638" y="5322888"/>
          <p14:tracePt t="252677" x="4048125" y="5357813"/>
          <p14:tracePt t="252694" x="4037013" y="5394325"/>
          <p14:tracePt t="252710" x="4013200" y="5429250"/>
          <p14:tracePt t="252727" x="4000500" y="5476875"/>
          <p14:tracePt t="252744" x="3989388" y="5500688"/>
          <p14:tracePt t="252761" x="3989388" y="5537200"/>
          <p14:tracePt t="252777" x="3989388" y="5561013"/>
          <p14:tracePt t="252794" x="3989388" y="5584825"/>
          <p14:tracePt t="252811" x="3989388" y="5608638"/>
          <p14:tracePt t="252827" x="3989388" y="5619750"/>
          <p14:tracePt t="252848" x="3976688" y="5608638"/>
          <p14:tracePt t="252861" x="3989388" y="5619750"/>
          <p14:tracePt t="252878" x="4037013" y="5656263"/>
          <p14:tracePt t="252894" x="4084638" y="5680075"/>
          <p14:tracePt t="252911" x="4156075" y="5703888"/>
          <p14:tracePt t="252928" x="4214813" y="5727700"/>
          <p14:tracePt t="252944" x="4262438" y="5727700"/>
          <p14:tracePt t="252962" x="4310063" y="5751513"/>
          <p14:tracePt t="252978" x="4357688" y="5751513"/>
          <p14:tracePt t="252995" x="4394200" y="5751513"/>
          <p14:tracePt t="253011" x="4405313" y="5751513"/>
          <p14:tracePt t="253030" x="4441825" y="5751513"/>
          <p14:tracePt t="253045" x="4465638" y="5751513"/>
          <p14:tracePt t="253045" x="4476750" y="5751513"/>
          <p14:tracePt t="253062" x="4500563" y="5727700"/>
          <p14:tracePt t="253078" x="4560888" y="5691188"/>
          <p14:tracePt t="253095" x="4619625" y="5667375"/>
          <p14:tracePt t="253112" x="4656138" y="5619750"/>
          <p14:tracePt t="253128" x="4714875" y="5595938"/>
          <p14:tracePt t="253145" x="4751388" y="5572125"/>
          <p14:tracePt t="253162" x="4775200" y="5548313"/>
          <p14:tracePt t="253179" x="4799013" y="5500688"/>
          <p14:tracePt t="253195" x="4822825" y="5441950"/>
          <p14:tracePt t="253212" x="4833938" y="5381625"/>
          <p14:tracePt t="253229" x="4833938" y="5334000"/>
          <p14:tracePt t="253245" x="4833938" y="5286375"/>
          <p14:tracePt t="253262" x="4833938" y="5238750"/>
          <p14:tracePt t="253279" x="4810125" y="5214938"/>
          <p14:tracePt t="253296" x="4786313" y="5180013"/>
          <p14:tracePt t="253312" x="4762500" y="5143500"/>
          <p14:tracePt t="253329" x="4703763" y="5108575"/>
          <p14:tracePt t="253346" x="4643438" y="5072063"/>
          <p14:tracePt t="253362" x="4595813" y="5037138"/>
          <p14:tracePt t="253380" x="4560888" y="5037138"/>
          <p14:tracePt t="253396" x="4548188" y="5024438"/>
          <p14:tracePt t="253412" x="4537075" y="5024438"/>
          <p14:tracePt t="253434" x="4524375" y="5024438"/>
          <p14:tracePt t="253445" x="4513263" y="5024438"/>
          <p14:tracePt t="253478" x="4500563" y="5024438"/>
          <p14:tracePt t="253544" x="4489450" y="5024438"/>
          <p14:tracePt t="253548" x="4441825" y="5037138"/>
          <p14:tracePt t="253563" x="4357688" y="5084763"/>
          <p14:tracePt t="253580" x="4275138" y="5119688"/>
          <p14:tracePt t="253596" x="4227513" y="5156200"/>
          <p14:tracePt t="253613" x="4143375" y="5191125"/>
          <p14:tracePt t="253630" x="4132263" y="5203825"/>
          <p14:tracePt t="253646" x="4095750" y="5227638"/>
          <p14:tracePt t="253646" x="4095750" y="5238750"/>
          <p14:tracePt t="253664" x="4048125" y="5262563"/>
          <p14:tracePt t="253680" x="4024313" y="5275263"/>
          <p14:tracePt t="253697" x="3989388" y="5310188"/>
          <p14:tracePt t="253714" x="3941763" y="5357813"/>
          <p14:tracePt t="253730" x="3929063" y="5405438"/>
          <p14:tracePt t="253747" x="3905250" y="5441950"/>
          <p14:tracePt t="253764" x="3894138" y="5465763"/>
          <p14:tracePt t="253780" x="3881438" y="5513388"/>
          <p14:tracePt t="253797" x="3881438" y="5524500"/>
          <p14:tracePt t="253814" x="3881438" y="5548313"/>
          <p14:tracePt t="253830" x="3881438" y="5561013"/>
          <p14:tracePt t="253847" x="3881438" y="5584825"/>
          <p14:tracePt t="253864" x="3881438" y="5608638"/>
          <p14:tracePt t="253881" x="3894138" y="5632450"/>
          <p14:tracePt t="253897" x="3917950" y="5680075"/>
          <p14:tracePt t="253914" x="3941763" y="5715000"/>
          <p14:tracePt t="253931" x="3976688" y="5738813"/>
          <p14:tracePt t="253931" x="3989388" y="5751513"/>
          <p14:tracePt t="253948" x="4013200" y="5775325"/>
          <p14:tracePt t="253964" x="4048125" y="5786438"/>
          <p14:tracePt t="253981" x="4084638" y="5799138"/>
          <p14:tracePt t="253998" x="4132263" y="5799138"/>
          <p14:tracePt t="254014" x="4156075" y="5799138"/>
          <p14:tracePt t="254031" x="4191000" y="5799138"/>
          <p14:tracePt t="254048" x="4238625" y="5799138"/>
          <p14:tracePt t="254065" x="4286250" y="5799138"/>
          <p14:tracePt t="254081" x="4346575" y="5799138"/>
          <p14:tracePt t="254098" x="4381500" y="5799138"/>
          <p14:tracePt t="254115" x="4452938" y="5775325"/>
          <p14:tracePt t="254115" x="4465638" y="5775325"/>
          <p14:tracePt t="254132" x="4513263" y="5751513"/>
          <p14:tracePt t="254148" x="4537075" y="5727700"/>
          <p14:tracePt t="254165" x="4560888" y="5715000"/>
          <p14:tracePt t="254182" x="4584700" y="5691188"/>
          <p14:tracePt t="254198" x="4595813" y="5667375"/>
          <p14:tracePt t="254215" x="4608513" y="5632450"/>
          <p14:tracePt t="254215" x="4619625" y="5619750"/>
          <p14:tracePt t="254232" x="4619625" y="5584825"/>
          <p14:tracePt t="254248" x="4632325" y="5548313"/>
          <p14:tracePt t="254265" x="4643438" y="5513388"/>
          <p14:tracePt t="254282" x="4656138" y="5465763"/>
          <p14:tracePt t="254299" x="4656138" y="5429250"/>
          <p14:tracePt t="254315" x="4656138" y="5394325"/>
          <p14:tracePt t="254332" x="4656138" y="5357813"/>
          <p14:tracePt t="254349" x="4656138" y="5334000"/>
          <p14:tracePt t="254365" x="4656138" y="5299075"/>
          <p14:tracePt t="254382" x="4656138" y="5286375"/>
          <p14:tracePt t="254399" x="4656138" y="5275263"/>
          <p14:tracePt t="254415" x="4656138" y="5238750"/>
          <p14:tracePt t="254433" x="4643438" y="5214938"/>
          <p14:tracePt t="254449" x="4632325" y="5203825"/>
          <p14:tracePt t="254466" x="4608513" y="5191125"/>
          <p14:tracePt t="254482" x="4595813" y="5167313"/>
          <p14:tracePt t="254499" x="4572000" y="5167313"/>
          <p14:tracePt t="254516" x="4548188" y="5156200"/>
          <p14:tracePt t="254532" x="4537075" y="5143500"/>
          <p14:tracePt t="254552" x="4524375" y="5143500"/>
          <p14:tracePt t="254566" x="4524375" y="5132388"/>
          <p14:tracePt t="254582" x="4489450" y="5132388"/>
          <p14:tracePt t="254599" x="4465638" y="5132388"/>
          <p14:tracePt t="254616" x="4452938" y="5132388"/>
          <p14:tracePt t="254633" x="4429125" y="5132388"/>
          <p14:tracePt t="254633" x="4418013" y="5132388"/>
          <p14:tracePt t="254650" x="4394200" y="5132388"/>
          <p14:tracePt t="254666" x="4381500" y="5132388"/>
          <p14:tracePt t="254683" x="4357688" y="5132388"/>
          <p14:tracePt t="254700" x="4333875" y="5132388"/>
          <p14:tracePt t="254717" x="4310063" y="5132388"/>
          <p14:tracePt t="254733" x="4251325" y="5132388"/>
          <p14:tracePt t="254750" x="4227513" y="5132388"/>
          <p14:tracePt t="254766" x="4156075" y="5132388"/>
          <p14:tracePt t="254783" x="4108450" y="5143500"/>
          <p14:tracePt t="254800" x="4060825" y="5156200"/>
          <p14:tracePt t="254817" x="4037013" y="5191125"/>
          <p14:tracePt t="254833" x="3989388" y="5227638"/>
          <p14:tracePt t="254850" x="3965575" y="5251450"/>
          <p14:tracePt t="254867" x="3929063" y="5310188"/>
          <p14:tracePt t="254884" x="3894138" y="5346700"/>
          <p14:tracePt t="254900" x="3881438" y="5381625"/>
          <p14:tracePt t="254917" x="3857625" y="5429250"/>
          <p14:tracePt t="254934" x="3833813" y="5465763"/>
          <p14:tracePt t="254950" x="3833813" y="5476875"/>
          <p14:tracePt t="254967" x="3833813" y="5500688"/>
          <p14:tracePt t="254984" x="3833813" y="5537200"/>
          <p14:tracePt t="255001" x="3833813" y="5548313"/>
          <p14:tracePt t="255017" x="3833813" y="5584825"/>
          <p14:tracePt t="255034" x="3833813" y="5608638"/>
          <p14:tracePt t="255051" x="3833813" y="5632450"/>
          <p14:tracePt t="255067" x="3833813" y="5643563"/>
          <p14:tracePt t="255084" x="3857625" y="5667375"/>
          <p14:tracePt t="255101" x="3870325" y="5680075"/>
          <p14:tracePt t="255118" x="3881438" y="5691188"/>
          <p14:tracePt t="255134" x="3917950" y="5727700"/>
          <p14:tracePt t="255151" x="3965575" y="5738813"/>
          <p14:tracePt t="255168" x="4013200" y="5762625"/>
          <p14:tracePt t="255185" x="4060825" y="5762625"/>
          <p14:tracePt t="255201" x="4143375" y="5762625"/>
          <p14:tracePt t="255218" x="4179888" y="5762625"/>
          <p14:tracePt t="255235" x="4214813" y="5762625"/>
          <p14:tracePt t="255235" x="4227513" y="5762625"/>
          <p14:tracePt t="255252" x="4275138" y="5762625"/>
          <p14:tracePt t="255268" x="4298950" y="5762625"/>
          <p14:tracePt t="255285" x="4322763" y="5762625"/>
          <p14:tracePt t="255285" x="4333875" y="5762625"/>
          <p14:tracePt t="255302" x="4357688" y="5762625"/>
          <p14:tracePt t="255318" x="4370388" y="5762625"/>
          <p14:tracePt t="255335" x="4394200" y="5751513"/>
          <p14:tracePt t="255352" x="4418013" y="5751513"/>
          <p14:tracePt t="255368" x="4465638" y="5727700"/>
          <p14:tracePt t="255385" x="4513263" y="5691188"/>
          <p14:tracePt t="255402" x="4560888" y="5667375"/>
          <p14:tracePt t="255419" x="4595813" y="5643563"/>
          <p14:tracePt t="255435" x="4643438" y="5595938"/>
          <p14:tracePt t="255452" x="4691063" y="5561013"/>
          <p14:tracePt t="255469" x="4714875" y="5524500"/>
          <p14:tracePt t="255486" x="4727575" y="5476875"/>
          <p14:tracePt t="255502" x="4738688" y="5453063"/>
          <p14:tracePt t="255518" x="4738688" y="5429250"/>
          <p14:tracePt t="255535" x="4738688" y="5394325"/>
          <p14:tracePt t="255552" x="4738688" y="5370513"/>
          <p14:tracePt t="255569" x="4738688" y="5322888"/>
          <p14:tracePt t="255586" x="4738688" y="5310188"/>
          <p14:tracePt t="255602" x="4738688" y="5275263"/>
          <p14:tracePt t="255619" x="4703763" y="5262563"/>
          <p14:tracePt t="255636" x="4679950" y="5251450"/>
          <p14:tracePt t="255653" x="4667250" y="5238750"/>
          <p14:tracePt t="255669" x="4643438" y="5238750"/>
          <p14:tracePt t="255686" x="4632325" y="5214938"/>
          <p14:tracePt t="255703" x="4595813" y="5214938"/>
          <p14:tracePt t="255720" x="4584700" y="5203825"/>
          <p14:tracePt t="255738" x="4572000" y="5203825"/>
          <p14:tracePt t="255754" x="4548188" y="5203825"/>
          <p14:tracePt t="255754" x="4524375" y="5203825"/>
          <p14:tracePt t="255770" x="4489450" y="5203825"/>
          <p14:tracePt t="255786" x="4429125" y="5203825"/>
          <p14:tracePt t="255803" x="4357688" y="5203825"/>
          <p14:tracePt t="255820" x="4310063" y="5203825"/>
          <p14:tracePt t="255836" x="4286250" y="5203825"/>
          <p14:tracePt t="255853" x="4262438" y="5203825"/>
          <p14:tracePt t="255870" x="4238625" y="5203825"/>
          <p14:tracePt t="255972" x="4227513" y="5203825"/>
          <p14:tracePt t="255976" x="4214813" y="5214938"/>
          <p14:tracePt t="255987" x="4179888" y="5227638"/>
          <p14:tracePt t="256004" x="4156075" y="5251450"/>
          <p14:tracePt t="256020" x="4143375" y="5251450"/>
          <p14:tracePt t="256037" x="4132263" y="5275263"/>
          <p14:tracePt t="256082" x="4119563" y="5275263"/>
          <p14:tracePt t="256092" x="4108450" y="5299075"/>
          <p14:tracePt t="256100" x="4095750" y="5299075"/>
          <p14:tracePt t="256104" x="4071938" y="5322888"/>
          <p14:tracePt t="256121" x="4037013" y="5370513"/>
          <p14:tracePt t="256137" x="4000500" y="5418138"/>
          <p14:tracePt t="256154" x="3965575" y="5465763"/>
          <p14:tracePt t="256171" x="3952875" y="5476875"/>
          <p14:tracePt t="256187" x="3929063" y="5513388"/>
          <p14:tracePt t="256204" x="3929063" y="5524500"/>
          <p14:tracePt t="256226" x="3929063" y="5537200"/>
          <p14:tracePt t="256237" x="3929063" y="5548313"/>
          <p14:tracePt t="256254" x="3929063" y="5572125"/>
          <p14:tracePt t="256271" x="3929063" y="5608638"/>
          <p14:tracePt t="256288" x="3929063" y="5632450"/>
          <p14:tracePt t="256305" x="3929063" y="5667375"/>
          <p14:tracePt t="256321" x="3929063" y="5715000"/>
          <p14:tracePt t="256338" x="3952875" y="5762625"/>
          <p14:tracePt t="256355" x="3976688" y="5786438"/>
          <p14:tracePt t="256372" x="4048125" y="5846763"/>
          <p14:tracePt t="256388" x="4095750" y="5881688"/>
          <p14:tracePt t="256405" x="4179888" y="5905500"/>
          <p14:tracePt t="256422" x="4251325" y="5929313"/>
          <p14:tracePt t="256438" x="4322763" y="5929313"/>
          <p14:tracePt t="256455" x="4357688" y="5929313"/>
          <p14:tracePt t="256472" x="4405313" y="5929313"/>
          <p14:tracePt t="256489" x="4441825" y="5929313"/>
          <p14:tracePt t="256505" x="4476750" y="5929313"/>
          <p14:tracePt t="256522" x="4500563" y="5929313"/>
          <p14:tracePt t="256539" x="4548188" y="5905500"/>
          <p14:tracePt t="256556" x="4584700" y="5881688"/>
          <p14:tracePt t="256556" x="4595813" y="5881688"/>
          <p14:tracePt t="256572" x="4632325" y="5857875"/>
          <p14:tracePt t="256588" x="4667250" y="5834063"/>
          <p14:tracePt t="256605" x="4691063" y="5810250"/>
          <p14:tracePt t="256621" x="4714875" y="5799138"/>
          <p14:tracePt t="256639" x="4727575" y="5786438"/>
          <p14:tracePt t="256655" x="4727575" y="5775325"/>
          <p14:tracePt t="256672" x="4727575" y="5762625"/>
          <p14:tracePt t="256689" x="4727575" y="5751513"/>
          <p14:tracePt t="256706" x="4738688" y="5738813"/>
          <p14:tracePt t="257510" x="4751388" y="5738813"/>
          <p14:tracePt t="257516" x="4799013" y="5738813"/>
          <p14:tracePt t="257525" x="4870450" y="5738813"/>
          <p14:tracePt t="257542" x="4953000" y="5738813"/>
          <p14:tracePt t="257559" x="5060950" y="5738813"/>
          <p14:tracePt t="257559" x="5084763" y="5738813"/>
          <p14:tracePt t="257576" x="5191125" y="5738813"/>
          <p14:tracePt t="257591" x="5275263" y="5738813"/>
          <p14:tracePt t="257608" x="5310188" y="5738813"/>
          <p14:tracePt t="257625" x="5381625" y="5738813"/>
          <p14:tracePt t="257625" x="5394325" y="5738813"/>
          <p14:tracePt t="257642" x="5453063" y="5738813"/>
          <p14:tracePt t="257659" x="5513388" y="5738813"/>
          <p14:tracePt t="257659" x="5524500" y="5738813"/>
          <p14:tracePt t="257676" x="5561013" y="5738813"/>
          <p14:tracePt t="257692" x="5595938" y="5738813"/>
          <p14:tracePt t="257709" x="5608638" y="5738813"/>
          <p14:tracePt t="257725" x="5667375" y="5738813"/>
          <p14:tracePt t="257742" x="5680075" y="5727700"/>
          <p14:tracePt t="257759" x="5691188" y="5715000"/>
          <p14:tracePt t="257776" x="5703888" y="5703888"/>
          <p14:tracePt t="257792" x="5715000" y="5691188"/>
          <p14:tracePt t="257809" x="5727700" y="5680075"/>
          <p14:tracePt t="257826" x="5751513" y="5667375"/>
          <p14:tracePt t="257842" x="5762625" y="5643563"/>
          <p14:tracePt t="257859" x="5786438" y="5632450"/>
          <p14:tracePt t="257876" x="5799138" y="5619750"/>
          <p14:tracePt t="257892" x="5810250" y="5619750"/>
          <p14:tracePt t="257909" x="5810250" y="5608638"/>
          <p14:tracePt t="258000" x="5834063" y="5608638"/>
          <p14:tracePt t="258384" x="5870575" y="5608638"/>
          <p14:tracePt t="258386" x="6000750" y="5595938"/>
          <p14:tracePt t="258394" x="6119813" y="5548313"/>
          <p14:tracePt t="258411" x="6238875" y="5537200"/>
          <p14:tracePt t="258428" x="6299200" y="5524500"/>
          <p14:tracePt t="258444" x="6323013" y="5524500"/>
          <p14:tracePt t="258461" x="6346825" y="5513388"/>
          <p14:tracePt t="258478" x="6357938" y="5513388"/>
          <p14:tracePt t="258530" x="6370638" y="5513388"/>
          <p14:tracePt t="258538" x="6381750" y="5513388"/>
          <p14:tracePt t="258544" x="6453188" y="5513388"/>
          <p14:tracePt t="258561" x="6524625" y="5513388"/>
          <p14:tracePt t="258578" x="6584950" y="5513388"/>
          <p14:tracePt t="258595" x="6656388" y="5500688"/>
          <p14:tracePt t="258612" x="6680200" y="5489575"/>
          <p14:tracePt t="260384" x="6691313" y="5476875"/>
          <p14:tracePt t="261128" x="6704013" y="5465763"/>
          <p14:tracePt t="261132" x="6704013" y="5453063"/>
          <p14:tracePt t="261144" x="6704013" y="5429250"/>
          <p14:tracePt t="261156" x="6691313" y="5429250"/>
          <p14:tracePt t="261662" x="6691313" y="5441950"/>
          <p14:tracePt t="261666" x="6680200" y="5453063"/>
          <p14:tracePt t="261672" x="6643688" y="5476875"/>
          <p14:tracePt t="261672" x="6632575" y="5489575"/>
          <p14:tracePt t="261688" x="6584950" y="5513388"/>
          <p14:tracePt t="261704" x="6548438" y="5548313"/>
          <p14:tracePt t="261721" x="6524625" y="5561013"/>
          <p14:tracePt t="261738" x="6500813" y="5595938"/>
          <p14:tracePt t="261755" x="6477000" y="5619750"/>
          <p14:tracePt t="261771" x="6453188" y="5632450"/>
          <p14:tracePt t="261787" x="6453188" y="5656263"/>
          <p14:tracePt t="261804" x="6442075" y="5680075"/>
          <p14:tracePt t="261821" x="6405563" y="5727700"/>
          <p14:tracePt t="261838" x="6370638" y="5775325"/>
          <p14:tracePt t="261855" x="6334125" y="5822950"/>
          <p14:tracePt t="261855" x="6323013" y="5822950"/>
          <p14:tracePt t="261872" x="6299200" y="5881688"/>
          <p14:tracePt t="261888" x="6275388" y="5942013"/>
          <p14:tracePt t="261905" x="6251575" y="6000750"/>
          <p14:tracePt t="261905" x="6251575" y="6024563"/>
          <p14:tracePt t="261922" x="6227763" y="6072188"/>
          <p14:tracePt t="261938" x="6215063" y="6119813"/>
          <p14:tracePt t="261955" x="6203950" y="6143625"/>
          <p14:tracePt t="261971" x="6191250" y="6180138"/>
          <p14:tracePt t="261988" x="6191250" y="6215063"/>
          <p14:tracePt t="262005" x="6191250" y="6227763"/>
          <p14:tracePt t="262021" x="6191250" y="6238875"/>
          <p14:tracePt t="262090" x="6167438" y="6251575"/>
          <p14:tracePt t="262094" x="6156325" y="6262688"/>
          <p14:tracePt t="262105" x="6084888" y="6299200"/>
          <p14:tracePt t="262122" x="5894388" y="6381750"/>
          <p14:tracePt t="262139" x="5667375" y="6429375"/>
          <p14:tracePt t="262139" x="5619750" y="6442075"/>
          <p14:tracePt t="262156" x="5441950" y="6477000"/>
          <p14:tracePt t="262172" x="5275263" y="6500813"/>
          <p14:tracePt t="262189" x="5119688" y="6500813"/>
          <p14:tracePt t="262206" x="5024438" y="6500813"/>
          <p14:tracePt t="262223" x="4941888" y="6513513"/>
          <p14:tracePt t="262239" x="4822825" y="6513513"/>
          <p14:tracePt t="262256" x="4703763" y="6513513"/>
          <p14:tracePt t="262273" x="4619625" y="6513513"/>
          <p14:tracePt t="262289" x="4548188" y="6513513"/>
          <p14:tracePt t="262306" x="4476750" y="6513513"/>
          <p14:tracePt t="262323" x="4465638" y="6513513"/>
          <p14:tracePt t="262339" x="4452938" y="6513513"/>
          <p14:tracePt t="262378" x="4441825" y="6513513"/>
          <p14:tracePt t="262646" x="4452938" y="6513513"/>
          <p14:tracePt t="262666" x="4476750" y="6513513"/>
          <p14:tracePt t="262670" x="4513263" y="6513513"/>
          <p14:tracePt t="262676" x="4595813" y="6513513"/>
          <p14:tracePt t="262690" x="4691063" y="6524625"/>
          <p14:tracePt t="262707" x="4786313" y="6524625"/>
          <p14:tracePt t="262725" x="4833938" y="6524625"/>
          <p14:tracePt t="262741" x="4846638" y="6524625"/>
          <p14:tracePt t="262757" x="4857750" y="6524625"/>
          <p14:tracePt t="262910" x="4870450" y="6524625"/>
          <p14:tracePt t="262918" x="4870450" y="6513513"/>
          <p14:tracePt t="262938" x="4881563" y="6513513"/>
          <p14:tracePt t="263194" x="4894263" y="6513513"/>
          <p14:tracePt t="263198" x="4905375" y="6513513"/>
          <p14:tracePt t="263214" x="4929188" y="6513513"/>
          <p14:tracePt t="263225" x="4965700" y="6513513"/>
          <p14:tracePt t="263242" x="5024438" y="6513513"/>
          <p14:tracePt t="263259" x="5108575" y="6513513"/>
          <p14:tracePt t="263276" x="5132388" y="6513513"/>
          <p14:tracePt t="263292" x="5167313" y="6524625"/>
          <p14:tracePt t="263309" x="5227638" y="6548438"/>
          <p14:tracePt t="263326" x="5262563" y="6548438"/>
          <p14:tracePt t="263342" x="5310188" y="6548438"/>
          <p14:tracePt t="263359" x="5405438" y="6548438"/>
          <p14:tracePt t="263376" x="5537200" y="6548438"/>
          <p14:tracePt t="263393" x="5632450" y="6548438"/>
          <p14:tracePt t="263409" x="5751513" y="6548438"/>
          <p14:tracePt t="263426" x="5870575" y="6537325"/>
          <p14:tracePt t="263443" x="5976938" y="6537325"/>
          <p14:tracePt t="263443" x="6000750" y="6524625"/>
          <p14:tracePt t="263460" x="6084888" y="6513513"/>
          <p14:tracePt t="263476" x="6096000" y="6513513"/>
          <p14:tracePt t="263493" x="6180138" y="6513513"/>
          <p14:tracePt t="263510" x="6215063" y="6489700"/>
          <p14:tracePt t="263526" x="6262688" y="6477000"/>
          <p14:tracePt t="263543" x="6262688" y="6465888"/>
          <p14:tracePt t="263606" x="6262688" y="6442075"/>
          <p14:tracePt t="263638" x="6262688" y="6429375"/>
          <p14:tracePt t="263650" x="6262688" y="6418263"/>
          <p14:tracePt t="263654" x="6251575" y="6418263"/>
          <p14:tracePt t="263660" x="6156325" y="6381750"/>
          <p14:tracePt t="263677" x="6061075" y="6334125"/>
          <p14:tracePt t="263693" x="5918200" y="6275388"/>
          <p14:tracePt t="263711" x="5857875" y="6262688"/>
          <p14:tracePt t="263727" x="5775325" y="6238875"/>
          <p14:tracePt t="263744" x="5727700" y="6227763"/>
          <p14:tracePt t="263760" x="5667375" y="6203950"/>
          <p14:tracePt t="263777" x="5632450" y="6180138"/>
          <p14:tracePt t="263794" x="5608638" y="6156325"/>
          <p14:tracePt t="263811" x="5595938" y="6143625"/>
          <p14:tracePt t="263827" x="5572125" y="6084888"/>
          <p14:tracePt t="263844" x="5548313" y="6061075"/>
          <p14:tracePt t="263861" x="5537200" y="6024563"/>
          <p14:tracePt t="263878" x="5537200" y="6000750"/>
          <p14:tracePt t="263893" x="5524500" y="5976938"/>
          <p14:tracePt t="263910" x="5513388" y="5953125"/>
          <p14:tracePt t="263927" x="5500688" y="5942013"/>
          <p14:tracePt t="263944" x="5465763" y="5929313"/>
          <p14:tracePt t="263961" x="5405438" y="5905500"/>
          <p14:tracePt t="263978" x="5357813" y="5894388"/>
          <p14:tracePt t="263994" x="5299075" y="5870575"/>
          <p14:tracePt t="263994" x="5275263" y="5870575"/>
          <p14:tracePt t="264012" x="5214938" y="5834063"/>
          <p14:tracePt t="264028" x="5156200" y="5822950"/>
          <p14:tracePt t="264044" x="5084763" y="5810250"/>
          <p14:tracePt t="264044" x="5060950" y="5810250"/>
          <p14:tracePt t="264062" x="5024438" y="5799138"/>
          <p14:tracePt t="264078" x="4976813" y="5786438"/>
          <p14:tracePt t="264095" x="4894263" y="5786438"/>
          <p14:tracePt t="264095" x="4870450" y="5786438"/>
          <p14:tracePt t="264112" x="4762500" y="5786438"/>
          <p14:tracePt t="264128" x="4691063" y="5786438"/>
          <p14:tracePt t="264145" x="4595813" y="5786438"/>
          <p14:tracePt t="264162" x="4524375" y="5786438"/>
          <p14:tracePt t="264178" x="4489450" y="5786438"/>
          <p14:tracePt t="264195" x="4429125" y="5786438"/>
          <p14:tracePt t="264212" x="4394200" y="5799138"/>
          <p14:tracePt t="264228" x="4346575" y="5810250"/>
          <p14:tracePt t="264245" x="4238625" y="5846763"/>
          <p14:tracePt t="264262" x="4179888" y="5881688"/>
          <p14:tracePt t="264279" x="4119563" y="5905500"/>
          <p14:tracePt t="264279" x="4108450" y="5918200"/>
          <p14:tracePt t="264296" x="4071938" y="5929313"/>
          <p14:tracePt t="264312" x="4060825" y="5942013"/>
          <p14:tracePt t="264328" x="4037013" y="5976938"/>
          <p14:tracePt t="264345" x="4024313" y="5989638"/>
          <p14:tracePt t="264362" x="4024313" y="6013450"/>
          <p14:tracePt t="264379" x="4024313" y="6048375"/>
          <p14:tracePt t="264396" x="4024313" y="6061075"/>
          <p14:tracePt t="264412" x="4024313" y="6108700"/>
          <p14:tracePt t="264429" x="4024313" y="6119813"/>
          <p14:tracePt t="264446" x="4048125" y="6143625"/>
          <p14:tracePt t="264462" x="4084638" y="6191250"/>
          <p14:tracePt t="264479" x="4132263" y="6215063"/>
          <p14:tracePt t="264496" x="4179888" y="6251575"/>
          <p14:tracePt t="264513" x="4238625" y="6286500"/>
          <p14:tracePt t="264530" x="4286250" y="6310313"/>
          <p14:tracePt t="264546" x="4333875" y="6334125"/>
          <p14:tracePt t="264563" x="4370388" y="6334125"/>
          <p14:tracePt t="264563" x="4381500" y="6334125"/>
          <p14:tracePt t="264580" x="4441825" y="6357938"/>
          <p14:tracePt t="264596" x="4537075" y="6357938"/>
          <p14:tracePt t="264613" x="4632325" y="6394450"/>
          <p14:tracePt t="264630" x="4679950" y="6394450"/>
          <p14:tracePt t="264646" x="4738688" y="6394450"/>
          <p14:tracePt t="264663" x="4775200" y="6394450"/>
          <p14:tracePt t="264680" x="4822825" y="6394450"/>
          <p14:tracePt t="264696" x="4846638" y="6394450"/>
          <p14:tracePt t="264714" x="4870450" y="6394450"/>
          <p14:tracePt t="264730" x="4918075" y="6394450"/>
          <p14:tracePt t="264747" x="4989513" y="6394450"/>
          <p14:tracePt t="264763" x="5060950" y="6394450"/>
          <p14:tracePt t="264780" x="5108575" y="6394450"/>
          <p14:tracePt t="264797" x="5191125" y="6394450"/>
          <p14:tracePt t="264814" x="5227638" y="6394450"/>
          <p14:tracePt t="264830" x="5251450" y="6394450"/>
          <p14:tracePt t="264847" x="5275263" y="6394450"/>
          <p14:tracePt t="265268" x="5299075" y="6405563"/>
          <p14:tracePt t="265272" x="5357813" y="6418263"/>
          <p14:tracePt t="265282" x="5513388" y="6429375"/>
          <p14:tracePt t="265298" x="5667375" y="6465888"/>
          <p14:tracePt t="265315" x="5799138" y="6548438"/>
          <p14:tracePt t="265332" x="5905500" y="6572250"/>
          <p14:tracePt t="265348" x="6000750" y="6584950"/>
          <p14:tracePt t="265365" x="6084888" y="6596063"/>
          <p14:tracePt t="265382" x="6132513" y="6632575"/>
          <p14:tracePt t="265398" x="6203950" y="6632575"/>
          <p14:tracePt t="265398" x="6227763" y="6643688"/>
          <p14:tracePt t="265416" x="6346825" y="6643688"/>
          <p14:tracePt t="265432" x="6465888" y="6632575"/>
          <p14:tracePt t="265449" x="6561138" y="6608763"/>
          <p14:tracePt t="265465" x="6667500" y="6584950"/>
          <p14:tracePt t="265482" x="6704013" y="6584950"/>
          <p14:tracePt t="265499" x="6762750" y="6572250"/>
          <p14:tracePt t="265516" x="6775450" y="6572250"/>
          <p14:tracePt t="266416" x="6751638" y="6572250"/>
          <p14:tracePt t="266728" x="6691313" y="6572250"/>
          <p14:tracePt t="266732" x="6632575" y="6572250"/>
          <p14:tracePt t="266736" x="6465888" y="6572250"/>
          <p14:tracePt t="266753" x="6251575" y="6537325"/>
          <p14:tracePt t="266753" x="6180138" y="6524625"/>
          <p14:tracePt t="266770" x="6037263" y="6513513"/>
          <p14:tracePt t="266786" x="5929313" y="6489700"/>
          <p14:tracePt t="266803" x="5786438" y="6477000"/>
          <p14:tracePt t="266819" x="5643563" y="6453188"/>
          <p14:tracePt t="266837" x="5537200" y="6429375"/>
          <p14:tracePt t="266853" x="5405438" y="6418263"/>
          <p14:tracePt t="266870" x="5238750" y="6418263"/>
          <p14:tracePt t="266886" x="4941888" y="6418263"/>
          <p14:tracePt t="266903" x="4476750" y="6429375"/>
          <p14:tracePt t="266920" x="4251325" y="6429375"/>
          <p14:tracePt t="266937" x="4084638" y="6429375"/>
          <p14:tracePt t="266937" x="4060825" y="6429375"/>
          <p14:tracePt t="266954" x="3965575" y="6429375"/>
          <p14:tracePt t="266970" x="3929063" y="6429375"/>
          <p14:tracePt t="266987" x="3894138" y="6418263"/>
          <p14:tracePt t="267004" x="3881438" y="6418263"/>
          <p14:tracePt t="267020" x="3870325" y="6405563"/>
          <p14:tracePt t="267036" x="3846513" y="6405563"/>
          <p14:tracePt t="267053" x="3822700" y="6394450"/>
          <p14:tracePt t="267070" x="3810000" y="6381750"/>
          <p14:tracePt t="267087" x="3786188" y="6381750"/>
          <p14:tracePt t="267118" x="3775075" y="6381750"/>
          <p14:tracePt t="267136" x="3775075" y="6370638"/>
          <p14:tracePt t="267152" x="3762375" y="6357938"/>
          <p14:tracePt t="267160" x="3751263" y="6346825"/>
          <p14:tracePt t="267180" x="3738563" y="6334125"/>
          <p14:tracePt t="267188" x="3727450" y="6334125"/>
          <p14:tracePt t="267204" x="3714750" y="6323013"/>
          <p14:tracePt t="267221" x="3703638" y="6310313"/>
          <p14:tracePt t="267237" x="3703638" y="6299200"/>
          <p14:tracePt t="267254" x="3703638" y="6286500"/>
          <p14:tracePt t="267394" x="3714750" y="6275388"/>
          <p14:tracePt t="267398" x="3727450" y="6262688"/>
          <p14:tracePt t="267404" x="3762375" y="6215063"/>
          <p14:tracePt t="267421" x="3846513" y="6156325"/>
          <p14:tracePt t="267438" x="3952875" y="6108700"/>
          <p14:tracePt t="267455" x="4095750" y="6061075"/>
          <p14:tracePt t="267472" x="4251325" y="6024563"/>
          <p14:tracePt t="267488" x="4405313" y="6000750"/>
          <p14:tracePt t="267505" x="4619625" y="5965825"/>
          <p14:tracePt t="267522" x="4762500" y="5965825"/>
          <p14:tracePt t="267539" x="4870450" y="5965825"/>
          <p14:tracePt t="267539" x="4905375" y="5965825"/>
          <p14:tracePt t="267556" x="5000625" y="5965825"/>
          <p14:tracePt t="267572" x="5132388" y="5965825"/>
          <p14:tracePt t="267589" x="5214938" y="5965825"/>
          <p14:tracePt t="267605" x="5286375" y="5965825"/>
          <p14:tracePt t="267622" x="5322888" y="5965825"/>
          <p14:tracePt t="267639" x="5346700" y="5965825"/>
          <p14:tracePt t="267655" x="5394325" y="5965825"/>
          <p14:tracePt t="267672" x="5441950" y="5965825"/>
          <p14:tracePt t="267689" x="5500688" y="5942013"/>
          <p14:tracePt t="267705" x="5572125" y="5929313"/>
          <p14:tracePt t="267723" x="5632450" y="5918200"/>
          <p14:tracePt t="267739" x="5691188" y="5918200"/>
          <p14:tracePt t="267756" x="5715000" y="5918200"/>
          <p14:tracePt t="267772" x="5727700" y="5918200"/>
          <p14:tracePt t="267789" x="5762625" y="5918200"/>
          <p14:tracePt t="267806" x="5786438" y="5918200"/>
          <p14:tracePt t="267822" x="5799138" y="5918200"/>
          <p14:tracePt t="267839" x="5822950" y="5918200"/>
          <p14:tracePt t="267856" x="5857875" y="5918200"/>
          <p14:tracePt t="267873" x="5918200" y="5918200"/>
          <p14:tracePt t="267889" x="6000750" y="5918200"/>
          <p14:tracePt t="267906" x="6072188" y="5918200"/>
          <p14:tracePt t="267923" x="6143625" y="5918200"/>
          <p14:tracePt t="267939" x="6215063" y="5918200"/>
          <p14:tracePt t="267956" x="6275388" y="5918200"/>
          <p14:tracePt t="267973" x="6310313" y="5918200"/>
          <p14:tracePt t="267990" x="6346825" y="5918200"/>
          <p14:tracePt t="268006" x="6381750" y="5918200"/>
          <p14:tracePt t="268023" x="6418263" y="5918200"/>
          <p14:tracePt t="268040" x="6477000" y="5929313"/>
          <p14:tracePt t="268057" x="6537325" y="5929313"/>
          <p14:tracePt t="268074" x="6608763" y="5929313"/>
          <p14:tracePt t="268090" x="6680200" y="5929313"/>
          <p14:tracePt t="268106" x="6738938" y="5929313"/>
          <p14:tracePt t="268124" x="6775450" y="5929313"/>
          <p14:tracePt t="268140" x="6799263" y="5929313"/>
          <p14:tracePt t="268157" x="6858000" y="5929313"/>
          <p14:tracePt t="268174" x="6870700" y="5929313"/>
          <p14:tracePt t="268190" x="6894513" y="5929313"/>
          <p14:tracePt t="268207" x="6953250" y="5929313"/>
          <p14:tracePt t="268224" x="7013575" y="5929313"/>
          <p14:tracePt t="268240" x="7037388" y="5929313"/>
          <p14:tracePt t="268257" x="7108825" y="5929313"/>
          <p14:tracePt t="268274" x="7156450" y="5929313"/>
          <p14:tracePt t="268291" x="7191375" y="5929313"/>
          <p14:tracePt t="268291" x="7204075" y="5929313"/>
          <p14:tracePt t="268308" x="7215188" y="5929313"/>
          <p14:tracePt t="268332" x="7239000" y="5929313"/>
          <p14:tracePt t="268724" x="7275513" y="5929313"/>
          <p14:tracePt t="268728" x="7346950" y="5905500"/>
          <p14:tracePt t="268742" x="7418388" y="5905500"/>
          <p14:tracePt t="268759" x="7489825" y="5905500"/>
          <p14:tracePt t="268759" x="7500938" y="5905500"/>
          <p14:tracePt t="268776" x="7537450" y="5905500"/>
          <p14:tracePt t="268792" x="7585075" y="5905500"/>
          <p14:tracePt t="268809" x="7596188" y="5905500"/>
          <p14:tracePt t="268825" x="7608888" y="5905500"/>
          <p14:tracePt t="269080" x="7596188" y="5905500"/>
          <p14:tracePt t="269356" x="7548563" y="5905500"/>
          <p14:tracePt t="269360" x="7132638" y="6013450"/>
          <p14:tracePt t="269378" x="6680200" y="6096000"/>
          <p14:tracePt t="269394" x="6262688" y="6180138"/>
          <p14:tracePt t="269411" x="5822950" y="6251575"/>
          <p14:tracePt t="269427" x="5381625" y="6286500"/>
          <p14:tracePt t="269444" x="5013325" y="6310313"/>
          <p14:tracePt t="269461" x="4727575" y="6323013"/>
          <p14:tracePt t="269478" x="4405313" y="6323013"/>
          <p14:tracePt t="269494" x="4143375" y="6323013"/>
          <p14:tracePt t="269511" x="3917950" y="6323013"/>
          <p14:tracePt t="269528" x="3775075" y="6323013"/>
          <p14:tracePt t="269544" x="3667125" y="6323013"/>
          <p14:tracePt t="269561" x="3656013" y="6323013"/>
          <p14:tracePt t="269578" x="3643313" y="6310313"/>
          <p14:tracePt t="269594" x="3643313" y="6299200"/>
          <p14:tracePt t="269611" x="3632200" y="6299200"/>
          <p14:tracePt t="270036" x="3632200" y="6310313"/>
          <p14:tracePt t="270072" x="3632200" y="6323013"/>
          <p14:tracePt t="270080" x="3632200" y="6334125"/>
          <p14:tracePt t="270094" x="3643313" y="6346825"/>
          <p14:tracePt t="270098" x="3656013" y="6346825"/>
          <p14:tracePt t="270113" x="3727450" y="6370638"/>
          <p14:tracePt t="270130" x="3775075" y="6394450"/>
          <p14:tracePt t="270147" x="3810000" y="6405563"/>
          <p14:tracePt t="270163" x="3857625" y="6405563"/>
          <p14:tracePt t="270180" x="3905250" y="6405563"/>
          <p14:tracePt t="270196" x="3976688" y="6418263"/>
          <p14:tracePt t="270213" x="4060825" y="6418263"/>
          <p14:tracePt t="270230" x="4132263" y="6418263"/>
          <p14:tracePt t="270247" x="4214813" y="6418263"/>
          <p14:tracePt t="270263" x="4262438" y="6418263"/>
          <p14:tracePt t="270280" x="4333875" y="6418263"/>
          <p14:tracePt t="270297" x="4405313" y="6418263"/>
          <p14:tracePt t="270313" x="4476750" y="6418263"/>
          <p14:tracePt t="270330" x="4572000" y="6418263"/>
          <p14:tracePt t="270347" x="4643438" y="6418263"/>
          <p14:tracePt t="270364" x="4667250" y="6418263"/>
          <p14:tracePt t="270380" x="4691063" y="6418263"/>
          <p14:tracePt t="270397" x="4727575" y="6418263"/>
          <p14:tracePt t="270414" x="4762500" y="6418263"/>
          <p14:tracePt t="270431" x="4775200" y="6418263"/>
          <p14:tracePt t="270447" x="4799013" y="6418263"/>
          <p14:tracePt t="270464" x="4822825" y="6418263"/>
          <p14:tracePt t="270802" x="4953000" y="6405563"/>
          <p14:tracePt t="270806" x="5084763" y="6394450"/>
          <p14:tracePt t="270815" x="5322888" y="6346825"/>
          <p14:tracePt t="270832" x="5476875" y="6323013"/>
          <p14:tracePt t="270848" x="5548313" y="6323013"/>
          <p14:tracePt t="270865" x="5561013" y="6323013"/>
          <p14:tracePt t="271208" x="5572125" y="6323013"/>
          <p14:tracePt t="271214" x="5595938" y="6323013"/>
          <p14:tracePt t="271218" x="5643563" y="6323013"/>
          <p14:tracePt t="271233" x="5691188" y="6323013"/>
          <p14:tracePt t="271249" x="5727700" y="6323013"/>
          <p14:tracePt t="271266" x="5762625" y="6323013"/>
          <p14:tracePt t="271266" x="5786438" y="6323013"/>
          <p14:tracePt t="271284" x="5799138" y="6323013"/>
          <p14:tracePt t="271300" x="5822950" y="6323013"/>
          <p14:tracePt t="271316" x="5870575" y="6334125"/>
          <p14:tracePt t="271333" x="5953125" y="6334125"/>
          <p14:tracePt t="271350" x="6037263" y="6334125"/>
          <p14:tracePt t="271366" x="6119813" y="6334125"/>
          <p14:tracePt t="271383" x="6251575" y="6346825"/>
          <p14:tracePt t="271400" x="6370638" y="6346825"/>
          <p14:tracePt t="271417" x="6489700" y="6346825"/>
          <p14:tracePt t="271434" x="6584950" y="6346825"/>
          <p14:tracePt t="271450" x="6680200" y="6357938"/>
          <p14:tracePt t="271467" x="6751638" y="6357938"/>
          <p14:tracePt t="271483" x="6786563" y="6357938"/>
          <p14:tracePt t="271500" x="6810375" y="6357938"/>
          <p14:tracePt t="271517" x="6834188" y="6357938"/>
          <p14:tracePt t="271534" x="6858000" y="6370638"/>
          <p14:tracePt t="271550" x="6870700" y="6370638"/>
          <p14:tracePt t="271567" x="6834188" y="6418263"/>
          <p14:tracePt t="271584" x="6834188" y="6429375"/>
          <p14:tracePt t="271816" x="6810375" y="6442075"/>
          <p14:tracePt t="272696" x="6786563" y="6442075"/>
          <p14:tracePt t="272880" x="6762750" y="6442075"/>
          <p14:tracePt t="272884" x="6738938" y="6442075"/>
          <p14:tracePt t="272888" x="6608763" y="6442075"/>
          <p14:tracePt t="272904" x="6477000" y="6442075"/>
          <p14:tracePt t="272921" x="6203950" y="6442075"/>
          <p14:tracePt t="272938" x="6000750" y="6442075"/>
          <p14:tracePt t="272955" x="5846763" y="6442075"/>
          <p14:tracePt t="272971" x="5703888" y="6442075"/>
          <p14:tracePt t="272988" x="5524500" y="6442075"/>
          <p14:tracePt t="273005" x="5322888" y="6442075"/>
          <p14:tracePt t="273022" x="5143500" y="6442075"/>
          <p14:tracePt t="273038" x="4833938" y="6442075"/>
          <p14:tracePt t="273038" x="4762500" y="6442075"/>
          <p14:tracePt t="273056" x="4405313" y="6442075"/>
          <p14:tracePt t="273072" x="4084638" y="6465888"/>
          <p14:tracePt t="273088" x="3798888" y="6500813"/>
          <p14:tracePt t="273105" x="3548063" y="6513513"/>
          <p14:tracePt t="273122" x="3465513" y="6524625"/>
          <p14:tracePt t="273138" x="3322638" y="6524625"/>
          <p14:tracePt t="273138" x="3286125" y="6548438"/>
          <p14:tracePt t="273156" x="3190875" y="6561138"/>
          <p14:tracePt t="273172" x="3060700" y="6561138"/>
          <p14:tracePt t="273189" x="2941638" y="6561138"/>
          <p14:tracePt t="273205" x="2857500" y="6561138"/>
          <p14:tracePt t="273223" x="2798763" y="6561138"/>
          <p14:tracePt t="273239" x="2751138" y="6548438"/>
          <p14:tracePt t="273256" x="2738438" y="6537325"/>
          <p14:tracePt t="273274" x="2738438" y="6524625"/>
          <p14:tracePt t="273289" x="2738438" y="6489700"/>
          <p14:tracePt t="273306" x="2738438" y="6465888"/>
          <p14:tracePt t="273322" x="2738438" y="6442075"/>
          <p14:tracePt t="273338" x="2738438" y="6405563"/>
          <p14:tracePt t="273355" x="2774950" y="6394450"/>
          <p14:tracePt t="273373" x="2798763" y="6370638"/>
          <p14:tracePt t="273373" x="2809875" y="6357938"/>
          <p14:tracePt t="273390" x="2833688" y="6357938"/>
          <p14:tracePt t="273406" x="2894013" y="6323013"/>
          <p14:tracePt t="273423" x="2928938" y="6310313"/>
          <p14:tracePt t="273423" x="2941638" y="6299200"/>
          <p14:tracePt t="273440" x="2976563" y="6275388"/>
          <p14:tracePt t="273456" x="3013075" y="6275388"/>
          <p14:tracePt t="273473" x="3036888" y="6262688"/>
          <p14:tracePt t="273490" x="3071813" y="6262688"/>
          <p14:tracePt t="273506" x="3108325" y="6251575"/>
          <p14:tracePt t="273523" x="3143250" y="6251575"/>
          <p14:tracePt t="273540" x="3179763" y="6251575"/>
          <p14:tracePt t="273556" x="3238500" y="6251575"/>
          <p14:tracePt t="273573" x="3251200" y="6251575"/>
          <p14:tracePt t="273590" x="3286125" y="6251575"/>
          <p14:tracePt t="273607" x="3309938" y="6262688"/>
          <p14:tracePt t="273624" x="3333750" y="6275388"/>
          <p14:tracePt t="273640" x="3357563" y="6299200"/>
          <p14:tracePt t="273657" x="3405188" y="6299200"/>
          <p14:tracePt t="273674" x="3476625" y="6310313"/>
          <p14:tracePt t="273690" x="3548063" y="6323013"/>
          <p14:tracePt t="273707" x="3679825" y="6323013"/>
          <p14:tracePt t="273724" x="3798888" y="6323013"/>
          <p14:tracePt t="273740" x="3881438" y="6323013"/>
          <p14:tracePt t="273757" x="3929063" y="6323013"/>
          <p14:tracePt t="273774" x="4024313" y="6299200"/>
          <p14:tracePt t="273790" x="4060825" y="6299200"/>
          <p14:tracePt t="273807" x="4108450" y="6286500"/>
          <p14:tracePt t="273824" x="4167188" y="6275388"/>
          <p14:tracePt t="273841" x="4286250" y="6238875"/>
          <p14:tracePt t="273857" x="4370388" y="6191250"/>
          <p14:tracePt t="273874" x="4452938" y="6143625"/>
          <p14:tracePt t="273891" x="4513263" y="6108700"/>
          <p14:tracePt t="273908" x="4537075" y="6096000"/>
          <p14:tracePt t="273924" x="4572000" y="6072188"/>
          <p14:tracePt t="273941" x="4584700" y="6048375"/>
          <p14:tracePt t="273958" x="4584700" y="6024563"/>
          <p14:tracePt t="273974" x="4584700" y="6000750"/>
          <p14:tracePt t="273994" x="4584700" y="5989638"/>
          <p14:tracePt t="274012" x="4584700" y="5965825"/>
          <p14:tracePt t="274025" x="4572000" y="5942013"/>
          <p14:tracePt t="274041" x="4524375" y="5905500"/>
          <p14:tracePt t="274058" x="4476750" y="5894388"/>
          <p14:tracePt t="274075" x="4429125" y="5881688"/>
          <p14:tracePt t="274091" x="4370388" y="5834063"/>
          <p14:tracePt t="274108" x="4357688" y="5834063"/>
          <p14:tracePt t="274126" x="4333875" y="5822950"/>
          <p14:tracePt t="274142" x="4310063" y="5810250"/>
          <p14:tracePt t="274158" x="4262438" y="5810250"/>
          <p14:tracePt t="274175" x="4179888" y="5810250"/>
          <p14:tracePt t="274192" x="4119563" y="5810250"/>
          <p14:tracePt t="274208" x="4024313" y="5810250"/>
          <p14:tracePt t="274225" x="3881438" y="5810250"/>
          <p14:tracePt t="274242" x="3775075" y="5810250"/>
          <p14:tracePt t="274259" x="3667125" y="5810250"/>
          <p14:tracePt t="274275" x="3560763" y="5810250"/>
          <p14:tracePt t="274292" x="3476625" y="5822950"/>
          <p14:tracePt t="274309" x="3417888" y="5834063"/>
          <p14:tracePt t="274325" x="3357563" y="5846763"/>
          <p14:tracePt t="274343" x="3309938" y="5846763"/>
          <p14:tracePt t="274358" x="3286125" y="5857875"/>
          <p14:tracePt t="274375" x="3251200" y="5881688"/>
          <p14:tracePt t="274392" x="3214688" y="5905500"/>
          <p14:tracePt t="274408" x="3167063" y="5942013"/>
          <p14:tracePt t="274426" x="3143250" y="5953125"/>
          <p14:tracePt t="274442" x="3119438" y="5989638"/>
          <p14:tracePt t="274442" x="3108325" y="5989638"/>
          <p14:tracePt t="274460" x="3095625" y="6013450"/>
          <p14:tracePt t="274476" x="3084513" y="6024563"/>
          <p14:tracePt t="274496" x="3071813" y="6037263"/>
          <p14:tracePt t="274510" x="3071813" y="6061075"/>
          <p14:tracePt t="274526" x="3071813" y="6072188"/>
          <p14:tracePt t="274542" x="3071813" y="6108700"/>
          <p14:tracePt t="274559" x="3071813" y="6156325"/>
          <p14:tracePt t="274576" x="3071813" y="6203950"/>
          <p14:tracePt t="274593" x="3071813" y="6251575"/>
          <p14:tracePt t="274609" x="3071813" y="6299200"/>
          <p14:tracePt t="274626" x="3108325" y="6346825"/>
          <p14:tracePt t="274643" x="3167063" y="6405563"/>
          <p14:tracePt t="274660" x="3214688" y="6442075"/>
          <p14:tracePt t="274676" x="3262313" y="6465888"/>
          <p14:tracePt t="274676" x="3275013" y="6465888"/>
          <p14:tracePt t="274694" x="3322638" y="6477000"/>
          <p14:tracePt t="274710" x="3381375" y="6500813"/>
          <p14:tracePt t="274727" x="3441700" y="6500813"/>
          <p14:tracePt t="274727" x="3465513" y="6500813"/>
          <p14:tracePt t="274744" x="3524250" y="6500813"/>
          <p14:tracePt t="274760" x="3571875" y="6500813"/>
          <p14:tracePt t="274777" x="3643313" y="6500813"/>
          <p14:tracePt t="274794" x="3703638" y="6500813"/>
          <p14:tracePt t="274810" x="3751263" y="6500813"/>
          <p14:tracePt t="274827" x="3762375" y="6500813"/>
          <p14:tracePt t="274843" x="3810000" y="6477000"/>
          <p14:tracePt t="274860" x="3857625" y="6442075"/>
          <p14:tracePt t="274877" x="3894138" y="6418263"/>
          <p14:tracePt t="274894" x="3941763" y="6370638"/>
          <p14:tracePt t="274910" x="3952875" y="6357938"/>
          <p14:tracePt t="274928" x="3952875" y="6346825"/>
          <p14:tracePt t="274944" x="3952875" y="6323013"/>
          <p14:tracePt t="274961" x="3952875" y="6310313"/>
          <p14:tracePt t="279368" x="3952875" y="6286500"/>
          <p14:tracePt t="279854" x="3929063" y="6262688"/>
          <p14:tracePt t="279862" x="3917950" y="6238875"/>
          <p14:tracePt t="279876" x="3894138" y="6215063"/>
          <p14:tracePt t="279892" x="3881438" y="6215063"/>
          <p14:tracePt t="279909" x="3881438" y="6227763"/>
          <p14:tracePt t="280030" x="3881438" y="6238875"/>
          <p14:tracePt t="280036" x="3881438" y="6251575"/>
          <p14:tracePt t="280931" x="3894138" y="6251575"/>
          <p14:tracePt t="281236" x="3905250" y="6238875"/>
          <p14:tracePt t="281238" x="3965575" y="6167438"/>
          <p14:tracePt t="281246" x="4071938" y="6013450"/>
          <p14:tracePt t="281263" x="4251325" y="5834063"/>
          <p14:tracePt t="281280" x="4381500" y="5703888"/>
          <p14:tracePt t="281296" x="4489450" y="5608638"/>
          <p14:tracePt t="281296" x="4513263" y="5584825"/>
          <p14:tracePt t="281314" x="4524375" y="5537200"/>
          <p14:tracePt t="281330" x="4537075" y="5513388"/>
          <p14:tracePt t="281346" x="4548188" y="5489575"/>
          <p14:tracePt t="281363" x="4548188" y="5453063"/>
          <p14:tracePt t="281380" x="4548188" y="5429250"/>
          <p14:tracePt t="281397" x="4560888" y="5418138"/>
          <p14:tracePt t="281413" x="4560888" y="5381625"/>
          <p14:tracePt t="281430" x="4560888" y="5370513"/>
          <p14:tracePt t="281447" x="4560888" y="5346700"/>
          <p14:tracePt t="281464" x="4560888" y="5334000"/>
          <p14:tracePt t="281486" x="4572000" y="5346700"/>
          <p14:tracePt t="282206" x="4584700" y="5357813"/>
          <p14:tracePt t="282226" x="4548188" y="5394325"/>
          <p14:tracePt t="282918" x="4381500" y="5465763"/>
          <p14:tracePt t="282922" x="4119563" y="5561013"/>
          <p14:tracePt t="282935" x="3798888" y="5703888"/>
          <p14:tracePt t="282951" x="3500438" y="5834063"/>
          <p14:tracePt t="282968" x="3298825" y="5929313"/>
          <p14:tracePt t="282985" x="3143250" y="6037263"/>
          <p14:tracePt t="283002" x="3095625" y="6096000"/>
          <p14:tracePt t="283018" x="3048000" y="6132513"/>
          <p14:tracePt t="283035" x="3024188" y="6180138"/>
          <p14:tracePt t="283052" x="3013075" y="6203950"/>
          <p14:tracePt t="283068" x="3000375" y="6238875"/>
          <p14:tracePt t="283068" x="2989263" y="6251575"/>
          <p14:tracePt t="283086" x="2965450" y="6275388"/>
          <p14:tracePt t="283102" x="2965450" y="6286500"/>
          <p14:tracePt t="283118" x="2965450" y="6299200"/>
          <p14:tracePt t="283135" x="3024188" y="6299200"/>
          <p14:tracePt t="283700" x="3095625" y="6299200"/>
          <p14:tracePt t="283704" x="3370263" y="6238875"/>
          <p14:tracePt t="283721" x="3656013" y="6156325"/>
          <p14:tracePt t="283738" x="3857625" y="6072188"/>
          <p14:tracePt t="283754" x="4037013" y="6024563"/>
          <p14:tracePt t="283771" x="4156075" y="6013450"/>
          <p14:tracePt t="283787" x="4203700" y="6000750"/>
          <p14:tracePt t="283803" x="4238625" y="6000750"/>
          <p14:tracePt t="283821" x="4298950" y="6000750"/>
          <p14:tracePt t="283837" x="4357688" y="5989638"/>
          <p14:tracePt t="283854" x="4441825" y="5965825"/>
          <p14:tracePt t="283871" x="4513263" y="5953125"/>
          <p14:tracePt t="283887" x="4595813" y="5942013"/>
          <p14:tracePt t="283904" x="4632325" y="5942013"/>
          <p14:tracePt t="283921" x="4667250" y="5942013"/>
          <p14:tracePt t="283938" x="4679950" y="5942013"/>
          <p14:tracePt t="283996" x="4691063" y="5942013"/>
          <p14:tracePt t="284004" x="4703763" y="5942013"/>
          <p14:tracePt t="284008" x="4751388" y="5942013"/>
          <p14:tracePt t="284022" x="4857750" y="5942013"/>
          <p14:tracePt t="284038" x="4953000" y="5942013"/>
          <p14:tracePt t="284055" x="5095875" y="5942013"/>
          <p14:tracePt t="284071" x="5227638" y="5942013"/>
          <p14:tracePt t="284088" x="5357813" y="5942013"/>
          <p14:tracePt t="284105" x="5465763" y="5942013"/>
          <p14:tracePt t="284121" x="5572125" y="5929313"/>
          <p14:tracePt t="284138" x="5691188" y="5918200"/>
          <p14:tracePt t="284155" x="5762625" y="5905500"/>
          <p14:tracePt t="284172" x="5810250" y="5881688"/>
          <p14:tracePt t="284188" x="5881688" y="5881688"/>
          <p14:tracePt t="284205" x="5929313" y="5881688"/>
          <p14:tracePt t="284222" x="5976938" y="5881688"/>
          <p14:tracePt t="284238" x="6037263" y="5881688"/>
          <p14:tracePt t="284238" x="6061075" y="5881688"/>
          <p14:tracePt t="284256" x="6156325" y="5881688"/>
          <p14:tracePt t="284272" x="6238875" y="5881688"/>
          <p14:tracePt t="284289" x="6346825" y="5881688"/>
          <p14:tracePt t="284306" x="6418263" y="5881688"/>
          <p14:tracePt t="284322" x="6465888" y="5881688"/>
          <p14:tracePt t="284339" x="6513513" y="5881688"/>
          <p14:tracePt t="284355" x="6572250" y="5881688"/>
          <p14:tracePt t="284372" x="6632575" y="5881688"/>
          <p14:tracePt t="284389" x="6691313" y="5881688"/>
          <p14:tracePt t="284406" x="6762750" y="5881688"/>
          <p14:tracePt t="284422" x="6834188" y="5881688"/>
          <p14:tracePt t="284439" x="6929438" y="5894388"/>
          <p14:tracePt t="284456" x="7048500" y="5905500"/>
          <p14:tracePt t="284473" x="7132638" y="5918200"/>
          <p14:tracePt t="284489" x="7143750" y="5918200"/>
          <p14:tracePt t="284512" x="7156450" y="5918200"/>
          <p14:tracePt t="284886" x="7119938" y="5918200"/>
          <p14:tracePt t="284892" x="6870700" y="5918200"/>
          <p14:tracePt t="284907" x="6584950" y="5918200"/>
          <p14:tracePt t="284924" x="6227763" y="5918200"/>
          <p14:tracePt t="284941" x="5775325" y="5976938"/>
          <p14:tracePt t="284958" x="5405438" y="6013450"/>
          <p14:tracePt t="284974" x="5156200" y="6024563"/>
          <p14:tracePt t="284991" x="4833938" y="6024563"/>
          <p14:tracePt t="285008" x="4584700" y="6024563"/>
          <p14:tracePt t="285025" x="4346575" y="6024563"/>
          <p14:tracePt t="285041" x="4191000" y="6024563"/>
          <p14:tracePt t="285058" x="4084638" y="6024563"/>
          <p14:tracePt t="285074" x="3965575" y="6013450"/>
          <p14:tracePt t="285091" x="3786188" y="6013450"/>
          <p14:tracePt t="285108" x="3608388" y="6013450"/>
          <p14:tracePt t="285125" x="3465513" y="6013450"/>
          <p14:tracePt t="285141" x="3346450" y="6024563"/>
          <p14:tracePt t="285158" x="3275013" y="6024563"/>
          <p14:tracePt t="285175" x="3238500" y="6048375"/>
          <p14:tracePt t="285191" x="3227388" y="6048375"/>
          <p14:tracePt t="285226" x="3227388" y="6061075"/>
          <p14:tracePt t="285308" x="3214688" y="6061075"/>
          <p14:tracePt t="285312" x="3190875" y="6061075"/>
          <p14:tracePt t="285325" x="3179763" y="6061075"/>
          <p14:tracePt t="285342" x="3155950" y="6072188"/>
          <p14:tracePt t="285359" x="3143250" y="6084888"/>
          <p14:tracePt t="285382" x="3143250" y="6096000"/>
          <p14:tracePt t="285470" x="3143250" y="6108700"/>
          <p14:tracePt t="285482" x="3143250" y="6119813"/>
          <p14:tracePt t="285490" x="3143250" y="6132513"/>
          <p14:tracePt t="285493" x="3143250" y="6156325"/>
          <p14:tracePt t="285509" x="3167063" y="6191250"/>
          <p14:tracePt t="285526" x="3214688" y="6238875"/>
          <p14:tracePt t="285542" x="3251200" y="6275388"/>
          <p14:tracePt t="285542" x="3262313" y="6286500"/>
          <p14:tracePt t="285560" x="3298825" y="6299200"/>
          <p14:tracePt t="285576" x="3346450" y="6323013"/>
          <p14:tracePt t="285593" x="3370263" y="6334125"/>
          <p14:tracePt t="285609" x="3405188" y="6346825"/>
          <p14:tracePt t="285626" x="3429000" y="6346825"/>
          <p14:tracePt t="285642" x="3441700" y="6346825"/>
          <p14:tracePt t="285659" x="3476625" y="6346825"/>
          <p14:tracePt t="285676" x="3513138" y="6346825"/>
          <p14:tracePt t="285693" x="3571875" y="6346825"/>
          <p14:tracePt t="285710" x="3632200" y="6346825"/>
          <p14:tracePt t="285727" x="3762375" y="6346825"/>
          <p14:tracePt t="285743" x="3917950" y="6346825"/>
          <p14:tracePt t="285760" x="4060825" y="6346825"/>
          <p14:tracePt t="285776" x="4191000" y="6346825"/>
          <p14:tracePt t="285776" x="4214813" y="6346825"/>
          <p14:tracePt t="285794" x="4298950" y="6346825"/>
          <p14:tracePt t="285810" x="4370388" y="6346825"/>
          <p14:tracePt t="285827" x="4405313" y="6346825"/>
          <p14:tracePt t="285843" x="4418013" y="6346825"/>
          <p14:tracePt t="285859" x="4429125" y="6346825"/>
          <p14:tracePt t="286054" x="4441825" y="6346825"/>
          <p14:tracePt t="286246" x="4452938" y="6346825"/>
          <p14:tracePt t="286250" x="4489450" y="6370638"/>
          <p14:tracePt t="286261" x="4560888" y="6370638"/>
          <p14:tracePt t="286278" x="4595813" y="6370638"/>
          <p14:tracePt t="286295" x="4619625" y="6370638"/>
          <p14:tracePt t="286311" x="4656138" y="6370638"/>
          <p14:tracePt t="286328" x="4667250" y="6370638"/>
          <p14:tracePt t="286345" x="4679950" y="6370638"/>
          <p14:tracePt t="286362" x="4703763" y="6370638"/>
          <p14:tracePt t="286378" x="4751388" y="6370638"/>
          <p14:tracePt t="286395" x="4822825" y="6370638"/>
          <p14:tracePt t="286412" x="4941888" y="6370638"/>
          <p14:tracePt t="286429" x="5191125" y="6370638"/>
          <p14:tracePt t="286445" x="5299075" y="6370638"/>
          <p14:tracePt t="286462" x="5465763" y="6357938"/>
          <p14:tracePt t="286479" x="5572125" y="6310313"/>
          <p14:tracePt t="286495" x="5667375" y="6299200"/>
          <p14:tracePt t="286512" x="5751513" y="6275388"/>
          <p14:tracePt t="286512" x="5762625" y="6275388"/>
          <p14:tracePt t="286530" x="5846763" y="6262688"/>
          <p14:tracePt t="286546" x="5894388" y="6262688"/>
          <p14:tracePt t="286562" x="5989638" y="6251575"/>
          <p14:tracePt t="286579" x="6167438" y="6227763"/>
          <p14:tracePt t="286596" x="6334125" y="6227763"/>
          <p14:tracePt t="286612" x="6442075" y="6227763"/>
          <p14:tracePt t="286629" x="6537325" y="6215063"/>
          <p14:tracePt t="286646" x="6584950" y="6215063"/>
          <p14:tracePt t="286662" x="6656388" y="6215063"/>
          <p14:tracePt t="286679" x="6715125" y="6215063"/>
          <p14:tracePt t="286696" x="6762750" y="6215063"/>
          <p14:tracePt t="286713" x="6775450" y="6215063"/>
          <p14:tracePt t="286747" x="6786563" y="6215063"/>
          <p14:tracePt t="286758" x="6786563" y="6203950"/>
          <p14:tracePt t="286806" x="6775450" y="6191250"/>
          <p14:tracePt t="286809" x="6762750" y="6191250"/>
          <p14:tracePt t="286813" x="6775450" y="6191250"/>
          <p14:tracePt t="286934" x="6704013" y="6203950"/>
          <p14:tracePt t="287474" x="6656388" y="6227763"/>
          <p14:tracePt t="287476" x="6524625" y="6238875"/>
          <p14:tracePt t="287481" x="5989638" y="6310313"/>
          <p14:tracePt t="287498" x="5429250" y="6418263"/>
          <p14:tracePt t="287515" x="5072063" y="6453188"/>
          <p14:tracePt t="287532" x="4727575" y="6477000"/>
          <p14:tracePt t="287549" x="4429125" y="6477000"/>
          <p14:tracePt t="287549" x="4333875" y="6477000"/>
          <p14:tracePt t="287566" x="4024313" y="6500813"/>
          <p14:tracePt t="287582" x="3714750" y="6513513"/>
          <p14:tracePt t="287599" x="3452813" y="6524625"/>
          <p14:tracePt t="287599" x="3405188" y="6537325"/>
          <p14:tracePt t="287615" x="3286125" y="6537325"/>
          <p14:tracePt t="287632" x="3214688" y="6537325"/>
          <p14:tracePt t="287649" x="3167063" y="6537325"/>
          <p14:tracePt t="287665" x="3132138" y="6537325"/>
          <p14:tracePt t="287682" x="3119438" y="6537325"/>
          <p14:tracePt t="287699" x="3108325" y="6537325"/>
          <p14:tracePt t="287740" x="3095625" y="6548438"/>
          <p14:tracePt t="287916" x="3095625" y="6561138"/>
          <p14:tracePt t="288068" x="3095625" y="6572250"/>
          <p14:tracePt t="288110" x="3095625" y="6584950"/>
          <p14:tracePt t="288114" x="3108325" y="6584950"/>
          <p14:tracePt t="288122" x="3167063" y="6584950"/>
          <p14:tracePt t="288134" x="3262313" y="6584950"/>
          <p14:tracePt t="288150" x="3381375" y="6584950"/>
          <p14:tracePt t="288167" x="3571875" y="6596063"/>
          <p14:tracePt t="288184" x="3679825" y="6596063"/>
          <p14:tracePt t="288200" x="3810000" y="6596063"/>
          <p14:tracePt t="288217" x="3917950" y="6596063"/>
          <p14:tracePt t="288234" x="4037013" y="6596063"/>
          <p14:tracePt t="288251" x="4071938" y="6596063"/>
          <p14:tracePt t="288267" x="4132263" y="6596063"/>
          <p14:tracePt t="288284" x="4156075" y="6608763"/>
          <p14:tracePt t="288301" x="4251325" y="6608763"/>
          <p14:tracePt t="288318" x="4298950" y="6608763"/>
          <p14:tracePt t="288334" x="4381500" y="6608763"/>
          <p14:tracePt t="288351" x="4465638" y="6608763"/>
          <p14:tracePt t="288368" x="4524375" y="6608763"/>
          <p14:tracePt t="288384" x="4595813" y="6608763"/>
          <p14:tracePt t="288384" x="4608513" y="6608763"/>
          <p14:tracePt t="288401" x="4714875" y="6608763"/>
          <p14:tracePt t="288418" x="4810125" y="6608763"/>
          <p14:tracePt t="288434" x="4929188" y="6608763"/>
          <p14:tracePt t="288451" x="5132388" y="6608763"/>
          <p14:tracePt t="288468" x="5275263" y="6608763"/>
          <p14:tracePt t="288485" x="5441950" y="6608763"/>
          <p14:tracePt t="288501" x="5584825" y="6608763"/>
          <p14:tracePt t="288518" x="5799138" y="6608763"/>
          <p14:tracePt t="288535" x="5965825" y="6608763"/>
          <p14:tracePt t="288551" x="6084888" y="6596063"/>
          <p14:tracePt t="288568" x="6167438" y="6584950"/>
          <p14:tracePt t="288585" x="6251575" y="6584950"/>
          <p14:tracePt t="288602" x="6299200" y="6584950"/>
          <p14:tracePt t="288618" x="6346825" y="6584950"/>
          <p14:tracePt t="288618" x="6357938" y="6584950"/>
          <p14:tracePt t="288636" x="6394450" y="6584950"/>
          <p14:tracePt t="288652" x="6429375" y="6584950"/>
          <p14:tracePt t="288669" x="6477000" y="6584950"/>
          <p14:tracePt t="288669" x="6489700" y="6584950"/>
          <p14:tracePt t="288686" x="6524625" y="6584950"/>
          <p14:tracePt t="288702" x="6596063" y="6584950"/>
          <p14:tracePt t="288719" x="6656388" y="6584950"/>
          <p14:tracePt t="288735" x="6715125" y="6584950"/>
          <p14:tracePt t="288752" x="6786563" y="6584950"/>
          <p14:tracePt t="288769" x="6834188" y="6584950"/>
          <p14:tracePt t="288785" x="6870700" y="6584950"/>
          <p14:tracePt t="288802" x="6905625" y="6572250"/>
          <p14:tracePt t="288819" x="6942138" y="6572250"/>
          <p14:tracePt t="288836" x="6977063" y="6572250"/>
          <p14:tracePt t="288852" x="7000875" y="6548438"/>
          <p14:tracePt t="288852" x="7013575" y="6537325"/>
          <p14:tracePt t="288870" x="7024688" y="6524625"/>
          <p14:tracePt t="288986" x="7024688" y="6513513"/>
          <p14:tracePt t="288994" x="7024688" y="6500813"/>
          <p14:tracePt t="289002" x="7024688" y="6477000"/>
          <p14:tracePt t="289019" x="7024688" y="6429375"/>
          <p14:tracePt t="289036" x="7024688" y="6394450"/>
          <p14:tracePt t="289052" x="7024688" y="6357938"/>
          <p14:tracePt t="289070" x="7024688" y="6346825"/>
          <p14:tracePt t="289086" x="7024688" y="6334125"/>
          <p14:tracePt t="289103" x="7024688" y="6323013"/>
          <p14:tracePt t="290009" x="7000875" y="6299200"/>
          <p14:tracePt t="290296" x="6953250" y="6251575"/>
          <p14:tracePt t="290301" x="6918325" y="6227763"/>
          <p14:tracePt t="290307" x="6823075" y="6167438"/>
          <p14:tracePt t="290324" x="6667500" y="6108700"/>
          <p14:tracePt t="290340" x="6500813" y="6048375"/>
          <p14:tracePt t="290357" x="6394450" y="6013450"/>
          <p14:tracePt t="290374" x="6238875" y="5965825"/>
          <p14:tracePt t="290390" x="5976938" y="5918200"/>
          <p14:tracePt t="290407" x="5762625" y="5881688"/>
          <p14:tracePt t="290424" x="5489575" y="5846763"/>
          <p14:tracePt t="290440" x="5262563" y="5834063"/>
          <p14:tracePt t="290440" x="5203825" y="5822950"/>
          <p14:tracePt t="290457" x="4941888" y="5775325"/>
          <p14:tracePt t="290474" x="4822825" y="5727700"/>
          <p14:tracePt t="290491" x="4679950" y="5691188"/>
          <p14:tracePt t="290508" x="4632325" y="5667375"/>
          <p14:tracePt t="290524" x="4595813" y="5656263"/>
          <p14:tracePt t="290541" x="4572000" y="5619750"/>
          <p14:tracePt t="290558" x="4560888" y="5608638"/>
          <p14:tracePt t="290582" x="4560888" y="5595938"/>
          <p14:tracePt t="290597" x="4548188" y="5584825"/>
          <p14:tracePt t="290607" x="4537075" y="5548313"/>
          <p14:tracePt t="290624" x="4537075" y="5524500"/>
          <p14:tracePt t="290641" x="4524375" y="5489575"/>
          <p14:tracePt t="290658" x="4513263" y="5476875"/>
          <p14:tracePt t="290674" x="4513263" y="5465763"/>
          <p14:tracePt t="290674" x="4513263" y="5441950"/>
          <p14:tracePt t="290691" x="4513263" y="5429250"/>
          <p14:tracePt t="290924" x="4524375" y="5429250"/>
          <p14:tracePt t="290935" x="4537075" y="5429250"/>
          <p14:tracePt t="290943" x="4584700" y="5429250"/>
          <p14:tracePt t="290959" x="4679950" y="5429250"/>
          <p14:tracePt t="290976" x="4727575" y="5429250"/>
          <p14:tracePt t="290992" x="4775200" y="5429250"/>
          <p14:tracePt t="291009" x="4786313" y="5429250"/>
          <p14:tracePt t="291026" x="4799013" y="5429250"/>
          <p14:tracePt t="291042" x="4810125" y="5429250"/>
          <p14:tracePt t="291578" x="4822825" y="5429250"/>
          <p14:tracePt t="291589" x="4833938" y="5429250"/>
          <p14:tracePt t="291718" x="4846638" y="5429250"/>
          <p14:tracePt t="291726" x="4857750" y="5429250"/>
          <p14:tracePt t="291729" x="4894263" y="5429250"/>
          <p14:tracePt t="291744" x="4976813" y="5429250"/>
          <p14:tracePt t="291761" x="5024438" y="5429250"/>
          <p14:tracePt t="291778" x="5048250" y="5429250"/>
          <p14:tracePt t="291794" x="5060950" y="5429250"/>
          <p14:tracePt t="291894" x="5037138" y="5429250"/>
          <p14:tracePt t="292703" x="5024438" y="5429250"/>
          <p14:tracePt t="292707" x="5013325" y="5429250"/>
          <p14:tracePt t="292714" x="4989513" y="5429250"/>
          <p14:tracePt t="294494" x="5000625" y="5441950"/>
          <p14:tracePt t="294946" x="5037138" y="5441950"/>
          <p14:tracePt t="294950" x="5084763" y="5476875"/>
          <p14:tracePt t="294954" x="5322888" y="5572125"/>
          <p14:tracePt t="294971" x="5727700" y="5680075"/>
          <p14:tracePt t="294988" x="5953125" y="5762625"/>
          <p14:tracePt t="295004" x="6096000" y="5822950"/>
          <p14:tracePt t="295021" x="6156325" y="5846763"/>
          <p14:tracePt t="295038" x="6180138" y="5846763"/>
          <p14:tracePt t="295054" x="6191250" y="5846763"/>
          <p14:tracePt t="295118" x="6191250" y="5857875"/>
          <p14:tracePt t="295121" x="6203950" y="5870575"/>
          <p14:tracePt t="295138" x="6215063" y="5894388"/>
          <p14:tracePt t="295155" x="6238875" y="5929313"/>
          <p14:tracePt t="295172" x="6251575" y="5965825"/>
          <p14:tracePt t="295188" x="6251575" y="6000750"/>
          <p14:tracePt t="295205" x="6251575" y="6048375"/>
          <p14:tracePt t="295222" x="6251575" y="6084888"/>
          <p14:tracePt t="295239" x="6251575" y="6096000"/>
          <p14:tracePt t="295255" x="6251575" y="6108700"/>
          <p14:tracePt t="295271" x="6156325" y="6096000"/>
          <p14:tracePt t="295288" x="6048375" y="6119813"/>
          <p14:tracePt t="295305" x="5929313" y="6167438"/>
          <p14:tracePt t="295322" x="5799138" y="6227763"/>
          <p14:tracePt t="295339" x="5691188" y="6275388"/>
          <p14:tracePt t="295355" x="5619750" y="6310313"/>
          <p14:tracePt t="295372" x="5572125" y="6310313"/>
          <p14:tracePt t="295389" x="5561013" y="6310313"/>
          <p14:tracePt t="295405" x="5537200" y="6310313"/>
          <p14:tracePt t="295422" x="5513388" y="6310313"/>
          <p14:tracePt t="295439" x="5453063" y="6310313"/>
          <p14:tracePt t="295456" x="5394325" y="6346825"/>
          <p14:tracePt t="295472" x="5346700" y="6346825"/>
          <p14:tracePt t="295489" x="5322888" y="6346825"/>
          <p14:tracePt t="295506" x="5310188" y="6346825"/>
          <p14:tracePt t="295522" x="5286375" y="6357938"/>
          <p14:tracePt t="295539" x="5346700" y="6323013"/>
          <p14:tracePt t="295893" x="5381625" y="6299200"/>
          <p14:tracePt t="295897" x="5429250" y="6275388"/>
          <p14:tracePt t="295907" x="5524500" y="6238875"/>
          <p14:tracePt t="295924" x="5561013" y="6227763"/>
          <p14:tracePt t="296820" x="5561013" y="6203950"/>
          <p14:tracePt t="297369" x="5561013" y="6191250"/>
          <p14:tracePt t="297371" x="5561013" y="6167438"/>
          <p14:tracePt t="297377" x="5513388" y="6024563"/>
          <p14:tracePt t="297394" x="5500688" y="5976938"/>
          <p14:tracePt t="297411" x="5476875" y="5942013"/>
          <p14:tracePt t="297428" x="5465763" y="5918200"/>
          <p14:tracePt t="297445" x="5453063" y="5881688"/>
          <p14:tracePt t="297462" x="5441950" y="5881688"/>
          <p14:tracePt t="297478" x="5429250" y="5881688"/>
          <p14:tracePt t="297495" x="5405438" y="5870575"/>
          <p14:tracePt t="297512" x="5370513" y="5857875"/>
          <p14:tracePt t="297528" x="5334000" y="5834063"/>
          <p14:tracePt t="297545" x="5275263" y="5822950"/>
          <p14:tracePt t="297562" x="5214938" y="5799138"/>
          <p14:tracePt t="297579" x="5167313" y="5786438"/>
          <p14:tracePt t="297595" x="5119688" y="5738813"/>
          <p14:tracePt t="297612" x="5084763" y="5715000"/>
          <p14:tracePt t="297629" x="5060950" y="5691188"/>
          <p14:tracePt t="297645" x="5037138" y="5667375"/>
          <p14:tracePt t="297662" x="5013325" y="5643563"/>
          <p14:tracePt t="297679" x="4989513" y="5619750"/>
          <p14:tracePt t="297695" x="4976813" y="5608638"/>
          <p14:tracePt t="297713" x="4965700" y="5584825"/>
          <p14:tracePt t="297729" x="4965700" y="5572125"/>
          <p14:tracePt t="297746" x="4965700" y="5561013"/>
          <p14:tracePt t="297861" x="4965700" y="5548313"/>
          <p14:tracePt t="297869" x="4965700" y="5513388"/>
          <p14:tracePt t="297880" x="4953000" y="5465763"/>
          <p14:tracePt t="297896" x="4953000" y="5441950"/>
          <p14:tracePt t="297913" x="4953000" y="5418138"/>
          <p14:tracePt t="297930" x="4941888" y="5394325"/>
          <p14:tracePt t="297946" x="4953000" y="5394325"/>
          <p14:tracePt t="298130" x="4965700" y="5405438"/>
          <p14:tracePt t="298137" x="4989513" y="5418138"/>
          <p14:tracePt t="298147" x="5037138" y="5476875"/>
          <p14:tracePt t="298164" x="5132388" y="5537200"/>
          <p14:tracePt t="298181" x="5214938" y="5595938"/>
          <p14:tracePt t="298197" x="5286375" y="5643563"/>
          <p14:tracePt t="298214" x="5441950" y="5703888"/>
          <p14:tracePt t="298230" x="5548313" y="5786438"/>
          <p14:tracePt t="298248" x="5632450" y="5857875"/>
          <p14:tracePt t="298264" x="5727700" y="5942013"/>
          <p14:tracePt t="298281" x="5810250" y="6024563"/>
          <p14:tracePt t="298298" x="5857875" y="6084888"/>
          <p14:tracePt t="298314" x="5905500" y="6132513"/>
          <p14:tracePt t="298331" x="5965825" y="6167438"/>
          <p14:tracePt t="298348" x="6013450" y="6215063"/>
          <p14:tracePt t="298365" x="6048375" y="6238875"/>
          <p14:tracePt t="298381" x="6084888" y="6275388"/>
          <p14:tracePt t="298397" x="6108700" y="6286500"/>
          <p14:tracePt t="298414" x="6084888" y="6286500"/>
          <p14:tracePt t="298712" x="6048375" y="6286500"/>
          <p14:tracePt t="298715" x="5894388" y="6215063"/>
          <p14:tracePt t="298732" x="5751513" y="6180138"/>
          <p14:tracePt t="298749" x="5680075" y="6119813"/>
          <p14:tracePt t="298766" x="5595938" y="6061075"/>
          <p14:tracePt t="298782" x="5561013" y="6037263"/>
          <p14:tracePt t="298799" x="5513388" y="5976938"/>
          <p14:tracePt t="298816" x="5500688" y="5965825"/>
          <p14:tracePt t="298832" x="5441950" y="5905500"/>
          <p14:tracePt t="298849" x="5418138" y="5870575"/>
          <p14:tracePt t="298866" x="5370513" y="5846763"/>
          <p14:tracePt t="298883" x="5334000" y="5810250"/>
          <p14:tracePt t="298900" x="5299075" y="5775325"/>
          <p14:tracePt t="298916" x="5251450" y="5738813"/>
          <p14:tracePt t="298933" x="5214938" y="5703888"/>
          <p14:tracePt t="298950" x="5191125" y="5680075"/>
          <p14:tracePt t="298966" x="5167313" y="5656263"/>
          <p14:tracePt t="298983" x="5132388" y="5632450"/>
          <p14:tracePt t="299000" x="5095875" y="5595938"/>
          <p14:tracePt t="299016" x="5084763" y="5595938"/>
          <p14:tracePt t="299033" x="5084763" y="5584825"/>
          <p14:tracePt t="299049" x="5060950" y="5561013"/>
          <p14:tracePt t="299169" x="5048250" y="5548313"/>
          <p14:tracePt t="299182" x="5037138" y="5537200"/>
          <p14:tracePt t="299193" x="5048250" y="5548313"/>
          <p14:tracePt t="299365" x="5060950" y="5561013"/>
          <p14:tracePt t="299369" x="5072063" y="5572125"/>
          <p14:tracePt t="299384" x="5119688" y="5643563"/>
          <p14:tracePt t="299401" x="5156200" y="5680075"/>
          <p14:tracePt t="299418" x="5191125" y="5691188"/>
          <p14:tracePt t="299434" x="5227638" y="5727700"/>
          <p14:tracePt t="299450" x="5299075" y="5799138"/>
          <p14:tracePt t="299467" x="5357813" y="5846763"/>
          <p14:tracePt t="299484" x="5418138" y="5905500"/>
          <p14:tracePt t="299484" x="5429250" y="5929313"/>
          <p14:tracePt t="299501" x="5489575" y="5989638"/>
          <p14:tracePt t="299518" x="5537200" y="6037263"/>
          <p14:tracePt t="299535" x="5595938" y="6119813"/>
          <p14:tracePt t="299551" x="5656263" y="6203950"/>
          <p14:tracePt t="299568" x="5715000" y="6262688"/>
          <p14:tracePt t="299584" x="5762625" y="6323013"/>
          <p14:tracePt t="299602" x="5786438" y="6357938"/>
          <p14:tracePt t="299618" x="5810250" y="6405563"/>
          <p14:tracePt t="299635" x="5822950" y="6442075"/>
          <p14:tracePt t="299651" x="5834063" y="6453188"/>
          <p14:tracePt t="299668" x="5857875" y="6489700"/>
          <p14:tracePt t="299685" x="5870575" y="6500813"/>
          <p14:tracePt t="299701" x="5870575" y="6513513"/>
          <p14:tracePt t="299718" x="5881688" y="6513513"/>
          <p14:tracePt t="299735" x="5881688" y="6524625"/>
          <p14:tracePt t="299752" x="5894388" y="6524625"/>
          <p14:tracePt t="299905" x="5894388" y="6513513"/>
          <p14:tracePt t="299930" x="5894388" y="6489700"/>
          <p14:tracePt t="299937" x="5894388" y="6477000"/>
          <p14:tracePt t="299949" x="5894388" y="6465888"/>
          <p14:tracePt t="299953" x="5894388" y="6418263"/>
          <p14:tracePt t="299969" x="5857875" y="6370638"/>
          <p14:tracePt t="299986" x="5810250" y="6310313"/>
          <p14:tracePt t="300003" x="5715000" y="6203950"/>
          <p14:tracePt t="300020" x="5680075" y="6143625"/>
          <p14:tracePt t="300036" x="5643563" y="6084888"/>
          <p14:tracePt t="300053" x="5595938" y="6000750"/>
          <p14:tracePt t="300069" x="5548313" y="5942013"/>
          <p14:tracePt t="300086" x="5513388" y="5881688"/>
          <p14:tracePt t="300103" x="5453063" y="5810250"/>
          <p14:tracePt t="300120" x="5418138" y="5775325"/>
          <p14:tracePt t="300136" x="5381625" y="5727700"/>
          <p14:tracePt t="300153" x="5346700" y="5703888"/>
          <p14:tracePt t="300170" x="5322888" y="5691188"/>
          <p14:tracePt t="300186" x="5322888" y="5680075"/>
          <p14:tracePt t="300203" x="5334000" y="5680075"/>
          <p14:tracePt t="300613" x="5346700" y="5691188"/>
          <p14:tracePt t="300618" x="5346700" y="5703888"/>
          <p14:tracePt t="300625" x="5370513" y="5738813"/>
          <p14:tracePt t="300638" x="5394325" y="5775325"/>
          <p14:tracePt t="300654" x="5429250" y="5822950"/>
          <p14:tracePt t="300671" x="5513388" y="5905500"/>
          <p14:tracePt t="300688" x="5584825" y="5965825"/>
          <p14:tracePt t="300705" x="5656263" y="6013450"/>
          <p14:tracePt t="300722" x="5703888" y="6061075"/>
          <p14:tracePt t="300738" x="5775325" y="6108700"/>
          <p14:tracePt t="300755" x="5834063" y="6156325"/>
          <p14:tracePt t="300771" x="5894388" y="6203950"/>
          <p14:tracePt t="300788" x="5929313" y="6251575"/>
          <p14:tracePt t="300788" x="5942013" y="6251575"/>
          <p14:tracePt t="300805" x="5976938" y="6323013"/>
          <p14:tracePt t="300822" x="6037263" y="6381750"/>
          <p14:tracePt t="300838" x="6084888" y="6442075"/>
          <p14:tracePt t="300838" x="6096000" y="6465888"/>
          <p14:tracePt t="300855" x="6132513" y="6524625"/>
          <p14:tracePt t="300872" x="6156325" y="6561138"/>
          <p14:tracePt t="300888" x="6180138" y="6584950"/>
          <p14:tracePt t="300888" x="6191250" y="6596063"/>
          <p14:tracePt t="300905" x="6203950" y="6608763"/>
          <p14:tracePt t="301451" x="6203950" y="6619875"/>
          <p14:tracePt t="301735" x="6191250" y="6608763"/>
          <p14:tracePt t="301743" x="6167438" y="6584950"/>
          <p14:tracePt t="301751" x="6156325" y="6584950"/>
          <p14:tracePt t="301758" x="6108700" y="6548438"/>
          <p14:tracePt t="301775" x="6037263" y="6500813"/>
          <p14:tracePt t="301791" x="5976938" y="6477000"/>
          <p14:tracePt t="301808" x="5942013" y="6453188"/>
          <p14:tracePt t="301825" x="5905500" y="6405563"/>
          <p14:tracePt t="301842" x="5846763" y="6370638"/>
          <p14:tracePt t="301858" x="5786438" y="6323013"/>
          <p14:tracePt t="301875" x="5715000" y="6275388"/>
          <p14:tracePt t="301892" x="5656263" y="6238875"/>
          <p14:tracePt t="301908" x="5595938" y="6215063"/>
          <p14:tracePt t="301925" x="5513388" y="6156325"/>
          <p14:tracePt t="301942" x="5476875" y="6108700"/>
          <p14:tracePt t="301958" x="5453063" y="6084888"/>
          <p14:tracePt t="301975" x="5418138" y="6037263"/>
          <p14:tracePt t="301992" x="5357813" y="5965825"/>
          <p14:tracePt t="302009" x="5322888" y="5918200"/>
          <p14:tracePt t="302026" x="5286375" y="5881688"/>
          <p14:tracePt t="302042" x="5262563" y="5822950"/>
          <p14:tracePt t="302059" x="5227638" y="5775325"/>
          <p14:tracePt t="302075" x="5203825" y="5751513"/>
          <p14:tracePt t="302092" x="5180013" y="5703888"/>
          <p14:tracePt t="302109" x="5156200" y="5667375"/>
          <p14:tracePt t="302126" x="5132388" y="5632450"/>
          <p14:tracePt t="302142" x="5095875" y="5608638"/>
          <p14:tracePt t="302142" x="5095875" y="5595938"/>
          <p14:tracePt t="302159" x="5084763" y="5584825"/>
          <p14:tracePt t="302175" x="5072063" y="5548313"/>
          <p14:tracePt t="302192" x="5072063" y="5537200"/>
          <p14:tracePt t="302209" x="5060950" y="5524500"/>
          <p14:tracePt t="302226" x="5060950" y="5513388"/>
          <p14:tracePt t="302242" x="5048250" y="5500688"/>
          <p14:tracePt t="302259" x="5060950" y="5500688"/>
          <p14:tracePt t="302599" x="5084763" y="5524500"/>
          <p14:tracePt t="302603" x="5108575" y="5524500"/>
          <p14:tracePt t="302610" x="5203825" y="5595938"/>
          <p14:tracePt t="302627" x="5310188" y="5643563"/>
          <p14:tracePt t="302644" x="5346700" y="5691188"/>
          <p14:tracePt t="302660" x="5370513" y="5715000"/>
          <p14:tracePt t="302677" x="5381625" y="5751513"/>
          <p14:tracePt t="302694" x="5381625" y="5762625"/>
          <p14:tracePt t="302694" x="5394325" y="5786438"/>
          <p14:tracePt t="302711" x="5405438" y="5799138"/>
          <p14:tracePt t="302727" x="5418138" y="5834063"/>
          <p14:tracePt t="302744" x="5429250" y="5846763"/>
          <p14:tracePt t="302761" x="5441950" y="5870575"/>
          <p14:tracePt t="302778" x="5453063" y="5881688"/>
          <p14:tracePt t="302794" x="5465763" y="5905500"/>
          <p14:tracePt t="302811" x="5476875" y="5929313"/>
          <p14:tracePt t="302828" x="5476875" y="5953125"/>
          <p14:tracePt t="302844" x="5500688" y="5989638"/>
          <p14:tracePt t="302861" x="5500688" y="6013450"/>
          <p14:tracePt t="302878" x="5513388" y="6037263"/>
          <p14:tracePt t="302894" x="5524500" y="6061075"/>
          <p14:tracePt t="302911" x="5537200" y="6084888"/>
          <p14:tracePt t="302928" x="5548313" y="6108700"/>
          <p14:tracePt t="302945" x="5572125" y="6132513"/>
          <p14:tracePt t="302962" x="5572125" y="6143625"/>
          <p14:tracePt t="302978" x="5584825" y="6167438"/>
          <p14:tracePt t="302995" x="5584825" y="6180138"/>
          <p14:tracePt t="303334" x="5584825" y="6191250"/>
          <p14:tracePt t="303337" x="5595938" y="6191250"/>
          <p14:tracePt t="304101" x="5595938" y="6203950"/>
          <p14:tracePt t="304133" x="5608638" y="6215063"/>
          <p14:tracePt t="304854" x="5619750" y="6227763"/>
          <p14:tracePt t="307023" x="5619750" y="6238875"/>
          <p14:tracePt t="307121" x="5632450" y="6238875"/>
          <p14:tracePt t="307127" x="5632450" y="6251575"/>
          <p14:tracePt t="307145" x="5632450" y="6262688"/>
          <p14:tracePt t="307157" x="5643563" y="6275388"/>
          <p14:tracePt t="308431" x="5632450" y="6275388"/>
          <p14:tracePt t="309213" x="5619750" y="6275388"/>
          <p14:tracePt t="309221" x="5608638" y="6275388"/>
          <p14:tracePt t="309230" x="5595938" y="6275388"/>
          <p14:tracePt t="309247" x="5584825" y="6275388"/>
          <p14:tracePt t="309825" x="5561013" y="6275388"/>
          <p14:tracePt t="309829" x="5524500" y="6275388"/>
          <p14:tracePt t="309833" x="5465763" y="6238875"/>
          <p14:tracePt t="309833" x="5429250" y="6238875"/>
          <p14:tracePt t="309850" x="5214938" y="6238875"/>
          <p14:tracePt t="309866" x="5024438" y="6238875"/>
          <p14:tracePt t="309882" x="4905375" y="6238875"/>
          <p14:tracePt t="309899" x="4833938" y="6227763"/>
          <p14:tracePt t="309915" x="4822825" y="6227763"/>
          <p14:tracePt t="309935" x="4810125" y="6227763"/>
          <p14:tracePt t="310345" x="4799013" y="6227763"/>
          <p14:tracePt t="310785" x="4775200" y="6227763"/>
          <p14:tracePt t="310793" x="4703763" y="6227763"/>
          <p14:tracePt t="310802" x="4500563" y="6251575"/>
          <p14:tracePt t="310818" x="4322763" y="6262688"/>
          <p14:tracePt t="310835" x="4156075" y="6286500"/>
          <p14:tracePt t="310852" x="4108450" y="6286500"/>
          <p14:tracePt t="310869" x="4084638" y="6286500"/>
          <p14:tracePt t="310885" x="4071938" y="6286500"/>
          <p14:tracePt t="311559" x="4071938" y="6299200"/>
          <p14:tracePt t="311563" x="4071938" y="6310313"/>
          <p14:tracePt t="311653" x="4071938" y="6323013"/>
          <p14:tracePt t="311677" x="4084638" y="6334125"/>
          <p14:tracePt t="311749" x="4095750" y="6334125"/>
          <p14:tracePt t="311868" x="4108450" y="6334125"/>
          <p14:tracePt t="312381" x="4132263" y="6334125"/>
          <p14:tracePt t="312393" x="4143375" y="6334125"/>
          <p14:tracePt t="312397" x="4167188" y="6334125"/>
          <p14:tracePt t="312406" x="4203700" y="6334125"/>
          <p14:tracePt t="312423" x="4227513" y="6334125"/>
          <p14:tracePt t="312440" x="4238625" y="6334125"/>
          <p14:tracePt t="312549" x="4262438" y="6334125"/>
          <p14:tracePt t="312553" x="4275138" y="6346825"/>
          <p14:tracePt t="312558" x="4322763" y="6346825"/>
          <p14:tracePt t="312574" x="4394200" y="6346825"/>
          <p14:tracePt t="312590" x="4489450" y="6346825"/>
          <p14:tracePt t="312590" x="4524375" y="6346825"/>
          <p14:tracePt t="312607" x="4714875" y="6357938"/>
          <p14:tracePt t="312624" x="4965700" y="6357938"/>
          <p14:tracePt t="312640" x="5143500" y="6334125"/>
          <p14:tracePt t="312657" x="5310188" y="6310313"/>
          <p14:tracePt t="312674" x="5429250" y="6286500"/>
          <p14:tracePt t="312691" x="5584825" y="6286500"/>
          <p14:tracePt t="312708" x="5667375" y="6275388"/>
          <p14:tracePt t="312724" x="5762625" y="6251575"/>
          <p14:tracePt t="312741" x="5929313" y="6227763"/>
          <p14:tracePt t="312758" x="6072188" y="6203950"/>
          <p14:tracePt t="312775" x="6191250" y="6167438"/>
          <p14:tracePt t="312791" x="6238875" y="6156325"/>
          <p14:tracePt t="312808" x="6251575" y="6143625"/>
          <p14:tracePt t="312824" x="6262688" y="6143625"/>
          <p14:tracePt t="312879" x="6262688" y="6132513"/>
          <p14:tracePt t="312925" x="6262688" y="6119813"/>
          <p14:tracePt t="312953" x="6262688" y="6108700"/>
          <p14:tracePt t="312973" x="6262688" y="6096000"/>
          <p14:tracePt t="312989" x="6251575" y="6096000"/>
          <p14:tracePt t="313011" x="6238875" y="6096000"/>
          <p14:tracePt t="313225" x="6203950" y="6096000"/>
          <p14:tracePt t="313229" x="6156325" y="6084888"/>
          <p14:tracePt t="313242" x="6096000" y="6061075"/>
          <p14:tracePt t="313259" x="6013450" y="6061075"/>
          <p14:tracePt t="313276" x="6000750" y="6037263"/>
          <p14:tracePt t="313292" x="5976938" y="6037263"/>
          <p14:tracePt t="313309" x="5976938" y="6024563"/>
          <p14:tracePt t="313373" x="5965825" y="6024563"/>
          <p14:tracePt t="313385" x="5953125" y="6000750"/>
          <p14:tracePt t="313393" x="5942013" y="5989638"/>
          <p14:tracePt t="313410" x="5905500" y="5965825"/>
          <p14:tracePt t="313426" x="5870575" y="5953125"/>
          <p14:tracePt t="313443" x="5857875" y="5929313"/>
          <p14:tracePt t="313460" x="5834063" y="5929313"/>
          <p14:tracePt t="313477" x="5799138" y="5929313"/>
          <p14:tracePt t="313493" x="5751513" y="5929313"/>
          <p14:tracePt t="313510" x="5703888" y="5929313"/>
          <p14:tracePt t="313527" x="5643563" y="5929313"/>
          <p14:tracePt t="313543" x="5584825" y="5929313"/>
          <p14:tracePt t="313560" x="5476875" y="5942013"/>
          <p14:tracePt t="313577" x="5394325" y="5965825"/>
          <p14:tracePt t="313593" x="5334000" y="5976938"/>
          <p14:tracePt t="313610" x="5286375" y="5989638"/>
          <p14:tracePt t="313627" x="5262563" y="6000750"/>
          <p14:tracePt t="313643" x="5251450" y="6000750"/>
          <p14:tracePt t="313660" x="5214938" y="6013450"/>
          <p14:tracePt t="313660" x="5191125" y="6013450"/>
          <p14:tracePt t="313677" x="5167313" y="6048375"/>
          <p14:tracePt t="313694" x="5119688" y="6061075"/>
          <p14:tracePt t="313710" x="5095875" y="6084888"/>
          <p14:tracePt t="313728" x="5095875" y="6108700"/>
          <p14:tracePt t="313744" x="5084763" y="6119813"/>
          <p14:tracePt t="313760" x="5072063" y="6132513"/>
          <p14:tracePt t="313879" x="5072063" y="6143625"/>
          <p14:tracePt t="313884" x="5072063" y="6167438"/>
          <p14:tracePt t="313894" x="5072063" y="6203950"/>
          <p14:tracePt t="313894" x="5072063" y="6215063"/>
          <p14:tracePt t="313912" x="5095875" y="6251575"/>
          <p14:tracePt t="313928" x="5132388" y="6310313"/>
          <p14:tracePt t="313944" x="5180013" y="6346825"/>
          <p14:tracePt t="313961" x="5227638" y="6381750"/>
          <p14:tracePt t="313978" x="5286375" y="6418263"/>
          <p14:tracePt t="313995" x="5334000" y="6465888"/>
          <p14:tracePt t="314012" x="5394325" y="6477000"/>
          <p14:tracePt t="314028" x="5441950" y="6477000"/>
          <p14:tracePt t="314045" x="5453063" y="6477000"/>
          <p14:tracePt t="314061" x="5513388" y="6477000"/>
          <p14:tracePt t="314078" x="5572125" y="6477000"/>
          <p14:tracePt t="314094" x="5632450" y="6477000"/>
          <p14:tracePt t="314111" x="5680075" y="6489700"/>
          <p14:tracePt t="314128" x="5727700" y="6489700"/>
          <p14:tracePt t="314145" x="5799138" y="6489700"/>
          <p14:tracePt t="314162" x="5846763" y="6489700"/>
          <p14:tracePt t="314178" x="5894388" y="6489700"/>
          <p14:tracePt t="314195" x="5929313" y="6489700"/>
          <p14:tracePt t="314212" x="5976938" y="6465888"/>
          <p14:tracePt t="314229" x="6037263" y="6394450"/>
          <p14:tracePt t="314246" x="6061075" y="6310313"/>
          <p14:tracePt t="314262" x="6072188" y="6215063"/>
          <p14:tracePt t="314279" x="6072188" y="6048375"/>
          <p14:tracePt t="314296" x="6072188" y="6037263"/>
          <p14:tracePt t="314315" x="6084888" y="6000750"/>
          <p14:tracePt t="314329" x="6084888" y="5989638"/>
          <p14:tracePt t="314345" x="6072188" y="5976938"/>
          <p14:tracePt t="314362" x="6072188" y="5965825"/>
          <p14:tracePt t="314379" x="6048375" y="5942013"/>
          <p14:tracePt t="314396" x="6024563" y="5929313"/>
          <p14:tracePt t="314412" x="5989638" y="5905500"/>
          <p14:tracePt t="314429" x="5942013" y="5881688"/>
          <p14:tracePt t="314446" x="5857875" y="5870575"/>
          <p14:tracePt t="314463" x="5822950" y="5857875"/>
          <p14:tracePt t="314480" x="5810250" y="5846763"/>
          <p14:tracePt t="314496" x="5762625" y="5822950"/>
          <p14:tracePt t="314513" x="5727700" y="5822950"/>
          <p14:tracePt t="314530" x="5703888" y="5822950"/>
          <p14:tracePt t="314546" x="5656263" y="5822950"/>
          <p14:tracePt t="314563" x="5619750" y="5822950"/>
          <p14:tracePt t="314580" x="5608638" y="5822950"/>
          <p14:tracePt t="314596" x="5595938" y="5822950"/>
          <p14:tracePt t="314613" x="5572125" y="5822950"/>
          <p14:tracePt t="314630" x="5537200" y="5822950"/>
          <p14:tracePt t="314646" x="5500688" y="5822950"/>
          <p14:tracePt t="314663" x="5465763" y="5822950"/>
          <p14:tracePt t="314680" x="5429250" y="5834063"/>
          <p14:tracePt t="314680" x="5418138" y="5834063"/>
          <p14:tracePt t="314697" x="5381625" y="5857875"/>
          <p14:tracePt t="314714" x="5334000" y="5881688"/>
          <p14:tracePt t="314730" x="5310188" y="5881688"/>
          <p14:tracePt t="314747" x="5286375" y="5905500"/>
          <p14:tracePt t="314764" x="5275263" y="5918200"/>
          <p14:tracePt t="314780" x="5262563" y="5953125"/>
          <p14:tracePt t="314797" x="5227638" y="5989638"/>
          <p14:tracePt t="314814" x="5227638" y="6013450"/>
          <p14:tracePt t="314830" x="5203825" y="6048375"/>
          <p14:tracePt t="314847" x="5191125" y="6084888"/>
          <p14:tracePt t="314864" x="5191125" y="6108700"/>
          <p14:tracePt t="314880" x="5191125" y="6119813"/>
          <p14:tracePt t="314897" x="5191125" y="6156325"/>
          <p14:tracePt t="314914" x="5191125" y="6180138"/>
          <p14:tracePt t="314931" x="5191125" y="6227763"/>
          <p14:tracePt t="314947" x="5191125" y="6262688"/>
          <p14:tracePt t="314964" x="5191125" y="6310313"/>
          <p14:tracePt t="314981" x="5191125" y="6346825"/>
          <p14:tracePt t="314998" x="5214938" y="6394450"/>
          <p14:tracePt t="315014" x="5238750" y="6429375"/>
          <p14:tracePt t="315014" x="5251450" y="6429375"/>
          <p14:tracePt t="315031" x="5275263" y="6465888"/>
          <p14:tracePt t="315048" x="5322888" y="6524625"/>
          <p14:tracePt t="315064" x="5346700" y="6537325"/>
          <p14:tracePt t="315082" x="5370513" y="6548438"/>
          <p14:tracePt t="315098" x="5405438" y="6561138"/>
          <p14:tracePt t="315115" x="5465763" y="6561138"/>
          <p14:tracePt t="315131" x="5561013" y="6561138"/>
          <p14:tracePt t="315147" x="5632450" y="6561138"/>
          <p14:tracePt t="315165" x="5738813" y="6561138"/>
          <p14:tracePt t="315182" x="5834063" y="6524625"/>
          <p14:tracePt t="315198" x="5881688" y="6524625"/>
          <p14:tracePt t="315198" x="5918200" y="6524625"/>
          <p14:tracePt t="315216" x="5989638" y="6489700"/>
          <p14:tracePt t="315231" x="6037263" y="6442075"/>
          <p14:tracePt t="315248" x="6096000" y="6394450"/>
          <p14:tracePt t="315248" x="6108700" y="6381750"/>
          <p14:tracePt t="315265" x="6156325" y="6310313"/>
          <p14:tracePt t="315282" x="6180138" y="6251575"/>
          <p14:tracePt t="315299" x="6180138" y="6167438"/>
          <p14:tracePt t="315316" x="6180138" y="6108700"/>
          <p14:tracePt t="315332" x="6167438" y="6096000"/>
          <p14:tracePt t="315349" x="6156325" y="6061075"/>
          <p14:tracePt t="315365" x="6132513" y="6048375"/>
          <p14:tracePt t="315382" x="6119813" y="6037263"/>
          <p14:tracePt t="315405" x="6096000" y="6024563"/>
          <p14:tracePt t="315417" x="6096000" y="6013450"/>
          <p14:tracePt t="315432" x="6061075" y="6000750"/>
          <p14:tracePt t="315449" x="6037263" y="5989638"/>
          <p14:tracePt t="315466" x="6013450" y="5989638"/>
          <p14:tracePt t="315482" x="6000750" y="5989638"/>
          <p14:tracePt t="315482" x="5989638" y="5989638"/>
          <p14:tracePt t="315499" x="5976938" y="5989638"/>
          <p14:tracePt t="315516" x="5942013" y="5976938"/>
          <p14:tracePt t="315532" x="5929313" y="5976938"/>
          <p14:tracePt t="315549" x="5881688" y="5976938"/>
          <p14:tracePt t="315566" x="5834063" y="5976938"/>
          <p14:tracePt t="315583" x="5775325" y="5976938"/>
          <p14:tracePt t="315600" x="5715000" y="5976938"/>
          <p14:tracePt t="315616" x="5643563" y="5976938"/>
          <p14:tracePt t="315633" x="5595938" y="5976938"/>
          <p14:tracePt t="315650" x="5548313" y="5976938"/>
          <p14:tracePt t="315666" x="5524500" y="5976938"/>
          <p14:tracePt t="315763" x="5500688" y="5976938"/>
          <p14:tracePt t="315771" x="5453063" y="6013450"/>
          <p14:tracePt t="315784" x="5394325" y="6072188"/>
          <p14:tracePt t="315800" x="5370513" y="6096000"/>
          <p14:tracePt t="315817" x="5346700" y="6143625"/>
          <p14:tracePt t="315834" x="5334000" y="6156325"/>
          <p14:tracePt t="315850" x="5334000" y="6167438"/>
          <p14:tracePt t="315891" x="5334000" y="6180138"/>
          <p14:tracePt t="316133" x="5346700" y="6180138"/>
          <p14:tracePt t="316150" x="5357813" y="6180138"/>
          <p14:tracePt t="316152" x="5394325" y="6191250"/>
          <p14:tracePt t="316168" x="5441950" y="6203950"/>
          <p14:tracePt t="316184" x="5500688" y="6215063"/>
          <p14:tracePt t="316200" x="5537200" y="6238875"/>
          <p14:tracePt t="316218" x="5595938" y="6262688"/>
          <p14:tracePt t="316235" x="5656263" y="6275388"/>
          <p14:tracePt t="316251" x="5738813" y="6323013"/>
          <p14:tracePt t="316268" x="5810250" y="6323013"/>
          <p14:tracePt t="316285" x="5834063" y="6334125"/>
          <p14:tracePt t="316327" x="5846763" y="6346825"/>
          <p14:tracePt t="316351" x="5870575" y="6357938"/>
          <p14:tracePt t="316359" x="5881688" y="6357938"/>
          <p14:tracePt t="316373" x="5905500" y="6370638"/>
          <p14:tracePt t="316385" x="5881688" y="6370638"/>
          <p14:tracePt t="316439" x="5870575" y="6370638"/>
          <p14:tracePt t="316443" x="5822950" y="6394450"/>
          <p14:tracePt t="316452" x="5643563" y="6418263"/>
          <p14:tracePt t="316469" x="5489575" y="6418263"/>
          <p14:tracePt t="316485" x="5214938" y="6442075"/>
          <p14:tracePt t="316502" x="4810125" y="6453188"/>
          <p14:tracePt t="316519" x="4548188" y="6453188"/>
          <p14:tracePt t="316535" x="4370388" y="6465888"/>
          <p14:tracePt t="316552" x="4251325" y="6465888"/>
          <p14:tracePt t="316552" x="4214813" y="6465888"/>
          <p14:tracePt t="316569" x="4132263" y="6489700"/>
          <p14:tracePt t="316586" x="4071938" y="6489700"/>
          <p14:tracePt t="316602" x="3989388" y="6513513"/>
          <p14:tracePt t="316619" x="3952875" y="6537325"/>
          <p14:tracePt t="316636" x="3941763" y="6548438"/>
          <p14:tracePt t="316693" x="3941763" y="6561138"/>
          <p14:tracePt t="316709" x="3941763" y="6572250"/>
          <p14:tracePt t="316713" x="3965575" y="6572250"/>
          <p14:tracePt t="316723" x="4071938" y="6572250"/>
          <p14:tracePt t="316736" x="4238625" y="6561138"/>
          <p14:tracePt t="316753" x="4513263" y="6489700"/>
          <p14:tracePt t="316770" x="4810125" y="6405563"/>
          <p14:tracePt t="316786" x="5275263" y="6275388"/>
          <p14:tracePt t="316803" x="5643563" y="6180138"/>
          <p14:tracePt t="316820" x="5894388" y="6132513"/>
          <p14:tracePt t="316837" x="6072188" y="6108700"/>
          <p14:tracePt t="316854" x="6191250" y="6084888"/>
          <p14:tracePt t="316870" x="6275388" y="6072188"/>
          <p14:tracePt t="316887" x="6299200" y="6061075"/>
          <p14:tracePt t="316903" x="6310313" y="6061075"/>
          <p14:tracePt t="316932" x="6323013" y="6048375"/>
          <p14:tracePt t="316936" x="6323013" y="6037263"/>
          <p14:tracePt t="316973" x="6310313" y="6037263"/>
          <p14:tracePt t="316985" x="6299200" y="6037263"/>
          <p14:tracePt t="316989" x="6227763" y="6037263"/>
          <p14:tracePt t="317004" x="6024563" y="6072188"/>
          <p14:tracePt t="317020" x="5905500" y="6119813"/>
          <p14:tracePt t="317037" x="5715000" y="6191250"/>
          <p14:tracePt t="317054" x="5537200" y="6275388"/>
          <p14:tracePt t="317071" x="5310188" y="6323013"/>
          <p14:tracePt t="317087" x="5180013" y="6370638"/>
          <p14:tracePt t="317104" x="5095875" y="6381750"/>
          <p14:tracePt t="317121" x="4989513" y="6405563"/>
          <p14:tracePt t="317138" x="4929188" y="6405563"/>
          <p14:tracePt t="317154" x="4894263" y="6405563"/>
          <p14:tracePt t="317171" x="4846638" y="6405563"/>
          <p14:tracePt t="317188" x="4822825" y="6405563"/>
          <p14:tracePt t="317204" x="4810125" y="6405563"/>
          <p14:tracePt t="317221" x="4799013" y="6405563"/>
          <p14:tracePt t="317237" x="4775200" y="6405563"/>
          <p14:tracePt t="317397" x="4762500" y="6405563"/>
          <p14:tracePt t="317401" x="4738688" y="6405563"/>
          <p14:tracePt t="317405" x="4572000" y="6405563"/>
          <p14:tracePt t="317421" x="4310063" y="6405563"/>
          <p14:tracePt t="317438" x="3929063" y="6405563"/>
          <p14:tracePt t="317455" x="3738563" y="6405563"/>
          <p14:tracePt t="317472" x="3536950" y="6370638"/>
          <p14:tracePt t="317488" x="3476625" y="6357938"/>
          <p14:tracePt t="317505" x="3429000" y="6334125"/>
          <p14:tracePt t="317522" x="3417888" y="6323013"/>
          <p14:tracePt t="317538" x="3405188" y="6310313"/>
          <p14:tracePt t="317556" x="3429000" y="6310313"/>
          <p14:tracePt t="317661" x="3441700" y="6310313"/>
          <p14:tracePt t="317665" x="3465513" y="6323013"/>
          <p14:tracePt t="317672" x="3560763" y="6357938"/>
          <p14:tracePt t="317689" x="3667125" y="6394450"/>
          <p14:tracePt t="317706" x="3751263" y="6442075"/>
          <p14:tracePt t="317723" x="3846513" y="6477000"/>
          <p14:tracePt t="317739" x="3870325" y="6500813"/>
          <p14:tracePt t="317756" x="3881438" y="6513513"/>
          <p14:tracePt t="317779" x="3894138" y="6524625"/>
          <p14:tracePt t="317795" x="3894138" y="6537325"/>
          <p14:tracePt t="317806" x="3894138" y="6548438"/>
          <p14:tracePt t="317822" x="3894138" y="6561138"/>
          <p14:tracePt t="317839" x="3905250" y="6572250"/>
          <p14:tracePt t="317856" x="3905250" y="6584950"/>
          <p14:tracePt t="317873" x="3905250" y="6596063"/>
          <p14:tracePt t="317997" x="3917950" y="6608763"/>
          <p14:tracePt t="318019" x="3917950" y="6619875"/>
          <p14:tracePt t="318027" x="3929063" y="6632575"/>
          <p14:tracePt t="318047" x="3941763" y="6632575"/>
          <p14:tracePt t="318057" x="3941763" y="6643688"/>
          <p14:tracePt t="318073" x="3952875" y="6643688"/>
          <p14:tracePt t="318090" x="3952875" y="6656388"/>
          <p14:tracePt t="318107" x="3965575" y="6680200"/>
          <p14:tracePt t="318124" x="3965575" y="6691313"/>
          <p14:tracePt t="318140" x="3965575" y="6704013"/>
          <p14:tracePt t="318167" x="3976688" y="6704013"/>
          <p14:tracePt t="318923" x="3976688" y="6680200"/>
          <p14:tracePt t="318932" x="3976688" y="6643688"/>
          <p14:tracePt t="318943" x="3952875" y="6548438"/>
          <p14:tracePt t="318960" x="3917950" y="6453188"/>
          <p14:tracePt t="318976" x="3881438" y="6381750"/>
          <p14:tracePt t="318993" x="3846513" y="6334125"/>
          <p14:tracePt t="319010" x="3846513" y="6299200"/>
          <p14:tracePt t="319026" x="3833813" y="6251575"/>
          <p14:tracePt t="319043" x="3833813" y="6191250"/>
          <p14:tracePt t="319060" x="3822700" y="6156325"/>
          <p14:tracePt t="319076" x="3822700" y="6096000"/>
          <p14:tracePt t="319093" x="3846513" y="6024563"/>
          <p14:tracePt t="319110" x="3917950" y="5942013"/>
          <p14:tracePt t="319127" x="4037013" y="5846763"/>
          <p14:tracePt t="319143" x="4167188" y="5762625"/>
          <p14:tracePt t="319160" x="4322763" y="5680075"/>
          <p14:tracePt t="319177" x="4381500" y="5595938"/>
          <p14:tracePt t="319193" x="4394200" y="5584825"/>
          <p14:tracePt t="319210" x="4405313" y="5584825"/>
          <p14:tracePt t="319227" x="4394200" y="5584825"/>
          <p14:tracePt t="319463" x="4394200" y="5572125"/>
          <p14:tracePt t="319487" x="4370388" y="5572125"/>
          <p14:tracePt t="319491" x="4357688" y="5561013"/>
          <p14:tracePt t="319499" x="4333875" y="5561013"/>
          <p14:tracePt t="319511" x="4310063" y="5537200"/>
          <p14:tracePt t="319529" x="4286250" y="5524500"/>
          <p14:tracePt t="319545" x="4251325" y="5513388"/>
          <p14:tracePt t="319562" x="4238625" y="5500688"/>
          <p14:tracePt t="319578" x="4214813" y="5489575"/>
          <p14:tracePt t="319595" x="4203700" y="5489575"/>
          <p14:tracePt t="319611" x="4191000" y="5476875"/>
          <p14:tracePt t="319628" x="4191000" y="5465763"/>
          <p14:tracePt t="319791" x="4214813" y="5453063"/>
          <p14:tracePt t="319803" x="4238625" y="5441950"/>
          <p14:tracePt t="319812" x="4333875" y="5394325"/>
          <p14:tracePt t="319812" x="4370388" y="5381625"/>
          <p14:tracePt t="319829" x="4667250" y="5357813"/>
          <p14:tracePt t="319846" x="4929188" y="5334000"/>
          <p14:tracePt t="319862" x="5156200" y="5334000"/>
          <p14:tracePt t="319879" x="5381625" y="5334000"/>
          <p14:tracePt t="319896" x="5513388" y="5334000"/>
          <p14:tracePt t="319912" x="5561013" y="5334000"/>
          <p14:tracePt t="319929" x="5572125" y="5334000"/>
          <p14:tracePt t="319946" x="5584825" y="5334000"/>
          <p14:tracePt t="320009" x="5584825" y="5322888"/>
          <p14:tracePt t="320021" x="5584825" y="5310188"/>
          <p14:tracePt t="320031" x="5584825" y="5299075"/>
          <p14:tracePt t="320056" x="5584825" y="5286375"/>
          <p14:tracePt t="320063" x="5584825" y="5251450"/>
          <p14:tracePt t="320080" x="5584825" y="5180013"/>
          <p14:tracePt t="320096" x="5584825" y="5108575"/>
          <p14:tracePt t="320096" x="5584825" y="5095875"/>
          <p14:tracePt t="320113" x="5572125" y="5060950"/>
          <p14:tracePt t="320130" x="5537200" y="5024438"/>
          <p14:tracePt t="320146" x="5513388" y="4989513"/>
          <p14:tracePt t="320163" x="5453063" y="4976813"/>
          <p14:tracePt t="320180" x="5441950" y="4965700"/>
          <p14:tracePt t="320197" x="5394325" y="4965700"/>
          <p14:tracePt t="320214" x="5346700" y="4965700"/>
          <p14:tracePt t="320230" x="5275263" y="4965700"/>
          <p14:tracePt t="320247" x="5227638" y="4965700"/>
          <p14:tracePt t="320264" x="5180013" y="4965700"/>
          <p14:tracePt t="320280" x="5095875" y="4965700"/>
          <p14:tracePt t="320280" x="5072063" y="4965700"/>
          <p14:tracePt t="320297" x="4976813" y="4965700"/>
          <p14:tracePt t="320314" x="4881563" y="4965700"/>
          <p14:tracePt t="320331" x="4799013" y="4965700"/>
          <p14:tracePt t="320347" x="4727575" y="4989513"/>
          <p14:tracePt t="320363" x="4679950" y="5000625"/>
          <p14:tracePt t="320380" x="4656138" y="5013325"/>
          <p14:tracePt t="320396" x="4643438" y="5037138"/>
          <p14:tracePt t="320414" x="4619625" y="5060950"/>
          <p14:tracePt t="320431" x="4560888" y="5108575"/>
          <p14:tracePt t="320447" x="4524375" y="5143500"/>
          <p14:tracePt t="320464" x="4489450" y="5180013"/>
          <p14:tracePt t="320481" x="4465638" y="5214938"/>
          <p14:tracePt t="320497" x="4441825" y="5251450"/>
          <p14:tracePt t="320514" x="4441825" y="5322888"/>
          <p14:tracePt t="320531" x="4418013" y="5370513"/>
          <p14:tracePt t="320548" x="4418013" y="5429250"/>
          <p14:tracePt t="320564" x="4418013" y="5489575"/>
          <p14:tracePt t="320581" x="4418013" y="5524500"/>
          <p14:tracePt t="320598" x="4418013" y="5561013"/>
          <p14:tracePt t="320615" x="4489450" y="5619750"/>
          <p14:tracePt t="320631" x="4524375" y="5656263"/>
          <p14:tracePt t="320648" x="4572000" y="5680075"/>
          <p14:tracePt t="320665" x="4632325" y="5727700"/>
          <p14:tracePt t="320682" x="4667250" y="5751513"/>
          <p14:tracePt t="320698" x="4714875" y="5775325"/>
          <p14:tracePt t="320715" x="4762500" y="5786438"/>
          <p14:tracePt t="320731" x="4833938" y="5810250"/>
          <p14:tracePt t="320748" x="4905375" y="5810250"/>
          <p14:tracePt t="320765" x="4965700" y="5810250"/>
          <p14:tracePt t="320782" x="5013325" y="5822950"/>
          <p14:tracePt t="320798" x="5095875" y="5834063"/>
          <p14:tracePt t="320815" x="5143500" y="5834063"/>
          <p14:tracePt t="320832" x="5191125" y="5846763"/>
          <p14:tracePt t="320848" x="5238750" y="5846763"/>
          <p14:tracePt t="320865" x="5299075" y="5846763"/>
          <p14:tracePt t="320882" x="5346700" y="5846763"/>
          <p14:tracePt t="320882" x="5357813" y="5846763"/>
          <p14:tracePt t="320899" x="5418138" y="5846763"/>
          <p14:tracePt t="320916" x="5476875" y="5834063"/>
          <p14:tracePt t="320932" x="5524500" y="5810250"/>
          <p14:tracePt t="320949" x="5572125" y="5738813"/>
          <p14:tracePt t="320965" x="5595938" y="5715000"/>
          <p14:tracePt t="320982" x="5619750" y="5667375"/>
          <p14:tracePt t="320999" x="5632450" y="5619750"/>
          <p14:tracePt t="321016" x="5632450" y="5584825"/>
          <p14:tracePt t="321032" x="5632450" y="5548313"/>
          <p14:tracePt t="321049" x="5632450" y="5513388"/>
          <p14:tracePt t="321066" x="5619750" y="5476875"/>
          <p14:tracePt t="321083" x="5572125" y="5453063"/>
          <p14:tracePt t="321099" x="5513388" y="5429250"/>
          <p14:tracePt t="321116" x="5429250" y="5418138"/>
          <p14:tracePt t="321116" x="5405438" y="5418138"/>
          <p14:tracePt t="321134" x="5299075" y="5394325"/>
          <p14:tracePt t="321150" x="5180013" y="5394325"/>
          <p14:tracePt t="321166" x="5048250" y="5394325"/>
          <p14:tracePt t="321166" x="5024438" y="5394325"/>
          <p14:tracePt t="321184" x="4929188" y="5394325"/>
          <p14:tracePt t="321200" x="4881563" y="5370513"/>
          <p14:tracePt t="321217" x="4870450" y="5370513"/>
          <p14:tracePt t="321233" x="4857750" y="5370513"/>
          <p14:tracePt t="321327" x="4822825" y="5370513"/>
          <p14:tracePt t="321335" x="4810125" y="5370513"/>
          <p14:tracePt t="321339" x="4799013" y="5381625"/>
          <p14:tracePt t="321350" x="4762500" y="5429250"/>
          <p14:tracePt t="321367" x="4727575" y="5489575"/>
          <p14:tracePt t="321384" x="4703763" y="5537200"/>
          <p14:tracePt t="321400" x="4691063" y="5572125"/>
          <p14:tracePt t="321416" x="4691063" y="5584825"/>
          <p14:tracePt t="321433" x="4691063" y="5619750"/>
          <p14:tracePt t="321450" x="4691063" y="5656263"/>
          <p14:tracePt t="321467" x="4691063" y="5667375"/>
          <p14:tracePt t="321484" x="4691063" y="5691188"/>
          <p14:tracePt t="321503" x="4691063" y="5703888"/>
          <p14:tracePt t="321517" x="4703763" y="5727700"/>
          <p14:tracePt t="321534" x="4714875" y="5738813"/>
          <p14:tracePt t="321550" x="4727575" y="5751513"/>
          <p14:tracePt t="321567" x="4714875" y="5751513"/>
          <p14:tracePt t="321685" x="4691063" y="5751513"/>
          <p14:tracePt t="321689" x="4656138" y="5738813"/>
          <p14:tracePt t="321701" x="4572000" y="5738813"/>
          <p14:tracePt t="321718" x="4500563" y="5727700"/>
          <p14:tracePt t="321734" x="4441825" y="5703888"/>
          <p14:tracePt t="321751" x="4394200" y="5680075"/>
          <p14:tracePt t="321768" x="4381500" y="5680075"/>
          <p14:tracePt t="321784" x="4370388" y="5667375"/>
          <p14:tracePt t="321808" x="4357688" y="5667375"/>
          <p14:tracePt t="321818" x="4346575" y="5667375"/>
          <p14:tracePt t="321841" x="4333875" y="5667375"/>
          <p14:tracePt t="321851" x="4322763" y="5667375"/>
          <p14:tracePt t="321951" x="4310063" y="5667375"/>
          <p14:tracePt t="322191" x="4310063" y="5691188"/>
          <p14:tracePt t="322195" x="4310063" y="5703888"/>
          <p14:tracePt t="322215" x="4322763" y="5703888"/>
          <p14:tracePt t="322223" x="4357688" y="5703888"/>
          <p14:tracePt t="322236" x="4394200" y="5703888"/>
          <p14:tracePt t="322253" x="4476750" y="5703888"/>
          <p14:tracePt t="322270" x="4595813" y="5703888"/>
          <p14:tracePt t="322286" x="4833938" y="5703888"/>
          <p14:tracePt t="322303" x="5000625" y="5703888"/>
          <p14:tracePt t="322320" x="5191125" y="5680075"/>
          <p14:tracePt t="322336" x="5299075" y="5680075"/>
          <p14:tracePt t="322353" x="5381625" y="5680075"/>
          <p14:tracePt t="322370" x="5476875" y="5656263"/>
          <p14:tracePt t="322386" x="5548313" y="5643563"/>
          <p14:tracePt t="322403" x="5572125" y="5643563"/>
          <p14:tracePt t="322420" x="5595938" y="5643563"/>
          <p14:tracePt t="322437" x="5608638" y="5643563"/>
          <p14:tracePt t="322541" x="5619750" y="5643563"/>
          <p14:tracePt t="322553" x="5632450" y="5643563"/>
          <p14:tracePt t="322569" x="5656263" y="5643563"/>
          <p14:tracePt t="322589" x="5667375" y="5643563"/>
          <p14:tracePt t="322619" x="5680075" y="5643563"/>
          <p14:tracePt t="322631" x="5691188" y="5643563"/>
          <p14:tracePt t="322647" x="5703888" y="5643563"/>
          <p14:tracePt t="322654" x="5715000" y="5656263"/>
          <p14:tracePt t="322670" x="5762625" y="5667375"/>
          <p14:tracePt t="322687" x="5775325" y="5691188"/>
          <p14:tracePt t="322704" x="5786438" y="5715000"/>
          <p14:tracePt t="322721" x="5822950" y="5751513"/>
          <p14:tracePt t="322738" x="5846763" y="5775325"/>
          <p14:tracePt t="322754" x="5857875" y="5786438"/>
          <p14:tracePt t="322754" x="5870575" y="5810250"/>
          <p14:tracePt t="322771" x="5894388" y="5822950"/>
          <p14:tracePt t="322788" x="5905500" y="5834063"/>
          <p14:tracePt t="322805" x="5918200" y="5846763"/>
          <p14:tracePt t="322821" x="5929313" y="5857875"/>
          <p14:tracePt t="322838" x="5953125" y="5870575"/>
          <p14:tracePt t="322854" x="5965825" y="5870575"/>
          <p14:tracePt t="322871" x="5965825" y="5918200"/>
          <p14:tracePt t="322888" x="5989638" y="5929313"/>
          <p14:tracePt t="322905" x="5989638" y="5942013"/>
          <p14:tracePt t="322921" x="6000750" y="5953125"/>
          <p14:tracePt t="322938" x="6013450" y="5953125"/>
          <p14:tracePt t="322959" x="6024563" y="5976938"/>
          <p14:tracePt t="322971" x="6037263" y="5976938"/>
          <p14:tracePt t="322989" x="6037263" y="5989638"/>
          <p14:tracePt t="322989" x="6048375" y="5989638"/>
          <p14:tracePt t="323005" x="6061075" y="6000750"/>
          <p14:tracePt t="323022" x="6072188" y="6024563"/>
          <p14:tracePt t="323038" x="6108700" y="6037263"/>
          <p14:tracePt t="323055" x="6119813" y="6048375"/>
          <p14:tracePt t="323072" x="6143625" y="6061075"/>
          <p14:tracePt t="323088" x="6156325" y="6072188"/>
          <p14:tracePt t="323105" x="6180138" y="6084888"/>
          <p14:tracePt t="323122" x="6191250" y="6084888"/>
          <p14:tracePt t="323138" x="6203950" y="6084888"/>
          <p14:tracePt t="323155" x="6215063" y="6084888"/>
          <p14:tracePt t="323239" x="6227763" y="6084888"/>
          <p14:tracePt t="323243" x="6238875" y="6084888"/>
          <p14:tracePt t="323256" x="6299200" y="6084888"/>
          <p14:tracePt t="323272" x="6381750" y="6072188"/>
          <p14:tracePt t="323290" x="6477000" y="6048375"/>
          <p14:tracePt t="323306" x="6548438" y="6024563"/>
          <p14:tracePt t="323323" x="6619875" y="6013450"/>
          <p14:tracePt t="323340" x="6643688" y="6000750"/>
          <p14:tracePt t="323356" x="6619875" y="5989638"/>
          <p14:tracePt t="323614" x="6596063" y="5976938"/>
          <p14:tracePt t="323616" x="6524625" y="5965825"/>
          <p14:tracePt t="323624" x="6370638" y="5953125"/>
          <p14:tracePt t="323640" x="6180138" y="5953125"/>
          <p14:tracePt t="323657" x="6013450" y="5953125"/>
          <p14:tracePt t="323674" x="5918200" y="5953125"/>
          <p14:tracePt t="323690" x="5881688" y="5942013"/>
          <p14:tracePt t="323707" x="5857875" y="5942013"/>
          <p14:tracePt t="323724" x="5870575" y="5942013"/>
          <p14:tracePt t="324569" x="5881688" y="5942013"/>
          <p14:tracePt t="324573" x="5905500" y="5953125"/>
          <p14:tracePt t="324585" x="5918200" y="5953125"/>
          <p14:tracePt t="324609" x="5905500" y="5953125"/>
          <p14:tracePt t="324767" x="5894388" y="5953125"/>
          <p14:tracePt t="324771" x="5881688" y="5942013"/>
          <p14:tracePt t="324777" x="5762625" y="5857875"/>
          <p14:tracePt t="324794" x="5667375" y="5810250"/>
          <p14:tracePt t="324810" x="5537200" y="5751513"/>
          <p14:tracePt t="324828" x="5500688" y="5715000"/>
          <p14:tracePt t="324844" x="5465763" y="5691188"/>
          <p14:tracePt t="324860" x="5429250" y="5667375"/>
          <p14:tracePt t="324877" x="5418138" y="5667375"/>
          <p14:tracePt t="324927" x="5405438" y="5667375"/>
          <p14:tracePt t="324939" x="5381625" y="5656263"/>
          <p14:tracePt t="324944" x="5334000" y="5656263"/>
          <p14:tracePt t="324961" x="5286375" y="5632450"/>
          <p14:tracePt t="324978" x="5262563" y="5632450"/>
          <p14:tracePt t="324994" x="5227638" y="5619750"/>
          <p14:tracePt t="325011" x="5203825" y="5619750"/>
          <p14:tracePt t="325028" x="5180013" y="5619750"/>
          <p14:tracePt t="325044" x="5156200" y="5608638"/>
          <p14:tracePt t="325061" x="5156200" y="5595938"/>
          <p14:tracePt t="325083" x="5143500" y="5584825"/>
          <p14:tracePt t="325107" x="5132388" y="5572125"/>
          <p14:tracePt t="325119" x="5119688" y="5561013"/>
          <p14:tracePt t="325133" x="5108575" y="5548313"/>
          <p14:tracePt t="325145" x="5095875" y="5537200"/>
          <p14:tracePt t="325161" x="5072063" y="5513388"/>
          <p14:tracePt t="325178" x="5060950" y="5489575"/>
          <p14:tracePt t="325195" x="5048250" y="5476875"/>
          <p14:tracePt t="326103" x="5060950" y="5476875"/>
          <p14:tracePt t="326157" x="5084763" y="5476875"/>
          <p14:tracePt t="326161" x="5095875" y="5489575"/>
          <p14:tracePt t="326165" x="5156200" y="5524500"/>
          <p14:tracePt t="326182" x="5238750" y="5548313"/>
          <p14:tracePt t="326198" x="5310188" y="5572125"/>
          <p14:tracePt t="326198" x="5322888" y="5584825"/>
          <p14:tracePt t="326216" x="5394325" y="5608638"/>
          <p14:tracePt t="326231" x="5405438" y="5619750"/>
          <p14:tracePt t="326248" x="5465763" y="5643563"/>
          <p14:tracePt t="326265" x="5548313" y="5715000"/>
          <p14:tracePt t="326281" x="5572125" y="5762625"/>
          <p14:tracePt t="326298" x="5632450" y="5822950"/>
          <p14:tracePt t="326315" x="5680075" y="5894388"/>
          <p14:tracePt t="326332" x="5727700" y="5942013"/>
          <p14:tracePt t="326348" x="5775325" y="5989638"/>
          <p14:tracePt t="326365" x="5810250" y="6037263"/>
          <p14:tracePt t="326382" x="5881688" y="6108700"/>
          <p14:tracePt t="326399" x="5942013" y="6156325"/>
          <p14:tracePt t="326415" x="5965825" y="6180138"/>
          <p14:tracePt t="326432" x="5989638" y="6191250"/>
          <p14:tracePt t="326448" x="6000750" y="6203950"/>
          <p14:tracePt t="326465" x="5989638" y="6180138"/>
          <p14:tracePt t="326709" x="5976938" y="6180138"/>
          <p14:tracePt t="326713" x="5965825" y="6180138"/>
          <p14:tracePt t="326717" x="5929313" y="6156325"/>
          <p14:tracePt t="326717" x="5894388" y="6143625"/>
          <p14:tracePt t="326733" x="5834063" y="6096000"/>
          <p14:tracePt t="326750" x="5799138" y="6061075"/>
          <p14:tracePt t="326766" x="5751513" y="6013450"/>
          <p14:tracePt t="326783" x="5715000" y="5976938"/>
          <p14:tracePt t="326800" x="5680075" y="5929313"/>
          <p14:tracePt t="326816" x="5643563" y="5870575"/>
          <p14:tracePt t="326833" x="5632450" y="5834063"/>
          <p14:tracePt t="326850" x="5608638" y="5799138"/>
          <p14:tracePt t="326866" x="5595938" y="5762625"/>
          <p14:tracePt t="326883" x="5584825" y="5738813"/>
          <p14:tracePt t="326900" x="5572125" y="5738813"/>
          <p14:tracePt t="326916" x="5572125" y="5751513"/>
          <p14:tracePt t="327109" x="5572125" y="5775325"/>
          <p14:tracePt t="327117" x="5572125" y="5786438"/>
          <p14:tracePt t="327121" x="5572125" y="5810250"/>
          <p14:tracePt t="327134" x="5572125" y="5881688"/>
          <p14:tracePt t="327151" x="5584825" y="5942013"/>
          <p14:tracePt t="327168" x="5643563" y="6061075"/>
          <p14:tracePt t="327184" x="5703888" y="6156325"/>
          <p14:tracePt t="327201" x="5786438" y="6275388"/>
          <p14:tracePt t="327218" x="5881688" y="6405563"/>
          <p14:tracePt t="327234" x="6000750" y="6537325"/>
          <p14:tracePt t="327251" x="6084888" y="6619875"/>
          <p14:tracePt t="327268" x="6143625" y="6691313"/>
          <p14:tracePt t="327284" x="6203950" y="6775450"/>
          <p14:tracePt t="327301" x="6238875" y="6799263"/>
          <p14:tracePt t="327318" x="6251575" y="6823075"/>
          <p14:tracePt t="327335" x="6262688" y="6823075"/>
          <p14:tracePt t="327987" x="6299200" y="6799263"/>
          <p14:tracePt t="327991" x="6370638" y="6762750"/>
          <p14:tracePt t="328004" x="6524625" y="6656388"/>
          <p14:tracePt t="328020" x="6691313" y="6548438"/>
          <p14:tracePt t="328037" x="6846888" y="6429375"/>
          <p14:tracePt t="328054" x="7108825" y="6227763"/>
          <p14:tracePt t="328070" x="7334250" y="6143625"/>
          <p14:tracePt t="328087" x="7453313" y="6072188"/>
          <p14:tracePt t="328104" x="7620000" y="5976938"/>
          <p14:tracePt t="328120" x="7834313" y="5857875"/>
          <p14:tracePt t="328137" x="7942263" y="5762625"/>
          <p14:tracePt t="328154" x="8024813" y="5703888"/>
          <p14:tracePt t="328154" x="8037513" y="5691188"/>
          <p14:tracePt t="328171" x="8096250" y="5632450"/>
          <p14:tracePt t="328187" x="8120063" y="5595938"/>
          <p14:tracePt t="328204" x="8143875" y="5561013"/>
          <p14:tracePt t="328222" x="8143875" y="5537200"/>
          <p14:tracePt t="328237" x="8143875" y="5524500"/>
          <p14:tracePt t="328254" x="8143875" y="5513388"/>
          <p14:tracePt t="328271" x="8156575" y="5500688"/>
          <p14:tracePt t="329164" x="8167688" y="5513388"/>
          <p14:tracePt t="330009" x="8143875" y="5548313"/>
          <p14:tracePt t="330339" x="8096250" y="5572125"/>
          <p14:tracePt t="330343" x="7656513" y="5608638"/>
          <p14:tracePt t="330361" x="7024688" y="5632450"/>
          <p14:tracePt t="330377" x="6561138" y="5656263"/>
          <p14:tracePt t="330394" x="6119813" y="5656263"/>
          <p14:tracePt t="330411" x="5738813" y="5572125"/>
          <p14:tracePt t="330427" x="5262563" y="5489575"/>
          <p14:tracePt t="330444" x="4918075" y="5441950"/>
          <p14:tracePt t="330461" x="4656138" y="5418138"/>
          <p14:tracePt t="330477" x="4476750" y="5405438"/>
          <p14:tracePt t="330494" x="4370388" y="5405438"/>
          <p14:tracePt t="330511" x="4333875" y="5405438"/>
          <p14:tracePt t="330528" x="4322763" y="5405438"/>
          <p14:tracePt t="330635" x="4310063" y="5405438"/>
          <p14:tracePt t="330639" x="4310063" y="5418138"/>
          <p14:tracePt t="330647" x="4310063" y="5441950"/>
          <p14:tracePt t="330661" x="4333875" y="5500688"/>
          <p14:tracePt t="330678" x="4370388" y="5561013"/>
          <p14:tracePt t="330695" x="4394200" y="5619750"/>
          <p14:tracePt t="330712" x="4429125" y="5691188"/>
          <p14:tracePt t="330728" x="4489450" y="5775325"/>
          <p14:tracePt t="330745" x="4537075" y="5846763"/>
          <p14:tracePt t="330762" x="4632325" y="5918200"/>
          <p14:tracePt t="330762" x="4667250" y="5953125"/>
          <p14:tracePt t="330779" x="4881563" y="6072188"/>
          <p14:tracePt t="330795" x="5048250" y="6143625"/>
          <p14:tracePt t="330812" x="5143500" y="6227763"/>
          <p14:tracePt t="330828" x="5251450" y="6286500"/>
          <p14:tracePt t="330844" x="5394325" y="6346825"/>
          <p14:tracePt t="330862" x="5429250" y="6346825"/>
          <p14:tracePt t="330879" x="5476875" y="6346825"/>
          <p14:tracePt t="330895" x="5489575" y="6346825"/>
          <p14:tracePt t="330919" x="5500688" y="6346825"/>
          <p14:tracePt t="330928" x="5513388" y="6251575"/>
          <p14:tracePt t="330945" x="5489575" y="6167438"/>
          <p14:tracePt t="330962" x="5465763" y="6048375"/>
          <p14:tracePt t="330979" x="5405438" y="5976938"/>
          <p14:tracePt t="330996" x="5357813" y="5905500"/>
          <p14:tracePt t="331012" x="5322888" y="5834063"/>
          <p14:tracePt t="331029" x="5299075" y="5810250"/>
          <p14:tracePt t="331046" x="5275263" y="5775325"/>
          <p14:tracePt t="331063" x="5251450" y="5727700"/>
          <p14:tracePt t="331079" x="5227638" y="5715000"/>
          <p14:tracePt t="331096" x="5227638" y="5703888"/>
          <p14:tracePt t="331113" x="5214938" y="5691188"/>
          <p14:tracePt t="331129" x="5203825" y="5680075"/>
          <p14:tracePt t="331199" x="5203825" y="5667375"/>
          <p14:tracePt t="331289" x="5203825" y="5656263"/>
          <p14:tracePt t="331293" x="5203825" y="5632450"/>
          <p14:tracePt t="331301" x="5203825" y="5584825"/>
          <p14:tracePt t="331313" x="5203825" y="5513388"/>
          <p14:tracePt t="331330" x="5180013" y="5441950"/>
          <p14:tracePt t="331330" x="5180013" y="5429250"/>
          <p14:tracePt t="331347" x="5180013" y="5394325"/>
          <p14:tracePt t="331363" x="5156200" y="5357813"/>
          <p14:tracePt t="331380" x="5143500" y="5334000"/>
          <p14:tracePt t="331397" x="5156200" y="5334000"/>
          <p14:tracePt t="331467" x="5167313" y="5334000"/>
          <p14:tracePt t="331475" x="5167313" y="5357813"/>
          <p14:tracePt t="331480" x="5214938" y="5405438"/>
          <p14:tracePt t="331497" x="5299075" y="5476875"/>
          <p14:tracePt t="331514" x="5441950" y="5561013"/>
          <p14:tracePt t="331531" x="5548313" y="5643563"/>
          <p14:tracePt t="331547" x="5608638" y="5680075"/>
          <p14:tracePt t="331564" x="5680075" y="5751513"/>
          <p14:tracePt t="331581" x="5727700" y="5786438"/>
          <p14:tracePt t="331597" x="5751513" y="5846763"/>
          <p14:tracePt t="331614" x="5775325" y="5894388"/>
          <p14:tracePt t="331631" x="5799138" y="5976938"/>
          <p14:tracePt t="331648" x="5822950" y="6048375"/>
          <p14:tracePt t="331664" x="5870575" y="6119813"/>
          <p14:tracePt t="331681" x="5918200" y="6180138"/>
          <p14:tracePt t="331698" x="5942013" y="6215063"/>
          <p14:tracePt t="331715" x="5953125" y="6227763"/>
          <p14:tracePt t="331731" x="5942013" y="6215063"/>
          <p14:tracePt t="331821" x="5918200" y="6191250"/>
          <p14:tracePt t="331833" x="5905500" y="6191250"/>
          <p14:tracePt t="331837" x="5881688" y="6180138"/>
          <p14:tracePt t="331848" x="5786438" y="6156325"/>
          <p14:tracePt t="331865" x="5656263" y="6132513"/>
          <p14:tracePt t="331881" x="5595938" y="6096000"/>
          <p14:tracePt t="331898" x="5476875" y="6037263"/>
          <p14:tracePt t="331914" x="5310188" y="5965825"/>
          <p14:tracePt t="331932" x="5156200" y="5905500"/>
          <p14:tracePt t="331948" x="4905375" y="5810250"/>
          <p14:tracePt t="331965" x="4751388" y="5738813"/>
          <p14:tracePt t="331982" x="4714875" y="5715000"/>
          <p14:tracePt t="331999" x="4656138" y="5667375"/>
          <p14:tracePt t="332015" x="4619625" y="5632450"/>
          <p14:tracePt t="332032" x="4608513" y="5608638"/>
          <p14:tracePt t="332049" x="4595813" y="5595938"/>
          <p14:tracePt t="332065" x="4595813" y="5584825"/>
          <p14:tracePt t="332082" x="4619625" y="5584825"/>
          <p14:tracePt t="332223" x="4632325" y="5584825"/>
          <p14:tracePt t="332231" x="4643438" y="5584825"/>
          <p14:tracePt t="332235" x="4679950" y="5619750"/>
          <p14:tracePt t="332249" x="4762500" y="5680075"/>
          <p14:tracePt t="332266" x="4857750" y="5762625"/>
          <p14:tracePt t="332283" x="4965700" y="5822950"/>
          <p14:tracePt t="332299" x="5167313" y="5942013"/>
          <p14:tracePt t="332316" x="5381625" y="6024563"/>
          <p14:tracePt t="332333" x="5619750" y="6108700"/>
          <p14:tracePt t="332350" x="5846763" y="6167438"/>
          <p14:tracePt t="332366" x="6037263" y="6203950"/>
          <p14:tracePt t="332383" x="6156325" y="6238875"/>
          <p14:tracePt t="332400" x="6275388" y="6275388"/>
          <p14:tracePt t="332417" x="6346825" y="6275388"/>
          <p14:tracePt t="332433" x="6394450" y="6299200"/>
          <p14:tracePt t="332450" x="6418263" y="6299200"/>
          <p14:tracePt t="332471" x="6429375" y="6299200"/>
          <p14:tracePt t="332549" x="6418263" y="6299200"/>
          <p14:tracePt t="332569" x="6405563" y="6275388"/>
          <p14:tracePt t="332573" x="6394450" y="6275388"/>
          <p14:tracePt t="332583" x="6357938" y="6238875"/>
          <p14:tracePt t="332600" x="6323013" y="6227763"/>
          <p14:tracePt t="332617" x="6299200" y="6227763"/>
          <p14:tracePt t="332634" x="6275388" y="6215063"/>
          <p14:tracePt t="332634" x="6238875" y="6191250"/>
          <p14:tracePt t="332651" x="6180138" y="6143625"/>
          <p14:tracePt t="332667" x="6119813" y="6119813"/>
          <p14:tracePt t="332684" x="6048375" y="6084888"/>
          <p14:tracePt t="332684" x="6024563" y="6084888"/>
          <p14:tracePt t="332701" x="5989638" y="6061075"/>
          <p14:tracePt t="332718" x="5953125" y="6037263"/>
          <p14:tracePt t="332734" x="5929313" y="6037263"/>
          <p14:tracePt t="332751" x="5918200" y="6037263"/>
          <p14:tracePt t="332951" x="5918200" y="6061075"/>
          <p14:tracePt t="333067" x="5918200" y="6072188"/>
          <p14:tracePt t="333087" x="5918200" y="6084888"/>
          <p14:tracePt t="333095" x="5918200" y="6096000"/>
          <p14:tracePt t="333109" x="5918200" y="6119813"/>
          <p14:tracePt t="333523" x="5918200" y="6132513"/>
          <p14:tracePt t="333531" x="5918200" y="6143625"/>
          <p14:tracePt t="333543" x="5918200" y="6156325"/>
          <p14:tracePt t="333553" x="5918200" y="6167438"/>
          <p14:tracePt t="333570" x="5918200" y="6180138"/>
          <p14:tracePt t="333586" x="5918200" y="6167438"/>
          <p14:tracePt t="334199" x="5918200" y="6156325"/>
          <p14:tracePt t="334203" x="5905500" y="6143625"/>
          <p14:tracePt t="334212" x="5881688" y="6119813"/>
          <p14:tracePt t="334222" x="5822950" y="6096000"/>
          <p14:tracePt t="334222" x="5810250" y="6096000"/>
          <p14:tracePt t="334239" x="5727700" y="6061075"/>
          <p14:tracePt t="334255" x="5608638" y="6037263"/>
          <p14:tracePt t="334272" x="5476875" y="6000750"/>
          <p14:tracePt t="334289" x="5357813" y="5989638"/>
          <p14:tracePt t="334306" x="5262563" y="5976938"/>
          <p14:tracePt t="334322" x="5203825" y="5953125"/>
          <p14:tracePt t="334339" x="5132388" y="5929313"/>
          <p14:tracePt t="334356" x="5048250" y="5918200"/>
          <p14:tracePt t="334372" x="4965700" y="5905500"/>
          <p14:tracePt t="334389" x="4857750" y="5870575"/>
          <p14:tracePt t="334406" x="4810125" y="5822950"/>
          <p14:tracePt t="334423" x="4751388" y="5799138"/>
          <p14:tracePt t="334439" x="4714875" y="5762625"/>
          <p14:tracePt t="334456" x="4667250" y="5738813"/>
          <p14:tracePt t="334456" x="4656138" y="5738813"/>
          <p14:tracePt t="334473" x="4608513" y="5715000"/>
          <p14:tracePt t="334490" x="4560888" y="5691188"/>
          <p14:tracePt t="334506" x="4500563" y="5667375"/>
          <p14:tracePt t="334523" x="4465638" y="5643563"/>
          <p14:tracePt t="334540" x="4429125" y="5608638"/>
          <p14:tracePt t="334557" x="4405313" y="5608638"/>
          <p14:tracePt t="334573" x="4381500" y="5584825"/>
          <p14:tracePt t="334590" x="4381500" y="5572125"/>
          <p14:tracePt t="334606" x="4370388" y="5561013"/>
          <p14:tracePt t="334623" x="4357688" y="5537200"/>
          <p14:tracePt t="334640" x="4333875" y="5524500"/>
          <p14:tracePt t="334657" x="4322763" y="5500688"/>
          <p14:tracePt t="334673" x="4310063" y="5465763"/>
          <p14:tracePt t="334690" x="4275138" y="5429250"/>
          <p14:tracePt t="334707" x="4262438" y="5418138"/>
          <p14:tracePt t="334723" x="4227513" y="5381625"/>
          <p14:tracePt t="334740" x="4214813" y="5357813"/>
          <p14:tracePt t="334757" x="4214813" y="5346700"/>
          <p14:tracePt t="334775" x="4214813" y="5334000"/>
          <p14:tracePt t="334790" x="4203700" y="5310188"/>
          <p14:tracePt t="334808" x="4203700" y="5286375"/>
          <p14:tracePt t="334824" x="4203700" y="5238750"/>
          <p14:tracePt t="334841" x="4214813" y="5180013"/>
          <p14:tracePt t="334857" x="4251325" y="5119688"/>
          <p14:tracePt t="334874" x="4275138" y="5072063"/>
          <p14:tracePt t="334891" x="4322763" y="5013325"/>
          <p14:tracePt t="334907" x="4370388" y="4965700"/>
          <p14:tracePt t="334924" x="4394200" y="4941888"/>
          <p14:tracePt t="334941" x="4418013" y="4918075"/>
          <p14:tracePt t="334958" x="4452938" y="4905375"/>
          <p14:tracePt t="334975" x="4489450" y="4905375"/>
          <p14:tracePt t="334990" x="4548188" y="4881563"/>
          <p14:tracePt t="335007" x="4619625" y="4857750"/>
          <p14:tracePt t="335024" x="4714875" y="4833938"/>
          <p14:tracePt t="335040" x="4870450" y="4833938"/>
          <p14:tracePt t="335058" x="4965700" y="4833938"/>
          <p14:tracePt t="335058" x="4989513" y="4833938"/>
          <p14:tracePt t="335075" x="5072063" y="4833938"/>
          <p14:tracePt t="335091" x="5132388" y="4833938"/>
          <p14:tracePt t="335108" x="5180013" y="4833938"/>
          <p14:tracePt t="335125" x="5214938" y="4833938"/>
          <p14:tracePt t="335141" x="5262563" y="4833938"/>
          <p14:tracePt t="335158" x="5310188" y="4833938"/>
          <p14:tracePt t="335175" x="5381625" y="4833938"/>
          <p14:tracePt t="335192" x="5513388" y="4833938"/>
          <p14:tracePt t="335208" x="5632450" y="4810125"/>
          <p14:tracePt t="335225" x="5727700" y="4810125"/>
          <p14:tracePt t="335242" x="5810250" y="4810125"/>
          <p14:tracePt t="335259" x="5894388" y="4810125"/>
          <p14:tracePt t="335275" x="5942013" y="4810125"/>
          <p14:tracePt t="335292" x="5989638" y="4810125"/>
          <p14:tracePt t="335292" x="6000750" y="4810125"/>
          <p14:tracePt t="335309" x="6072188" y="4810125"/>
          <p14:tracePt t="335326" x="6132513" y="4810125"/>
          <p14:tracePt t="335342" x="6203950" y="4810125"/>
          <p14:tracePt t="335342" x="6215063" y="4810125"/>
          <p14:tracePt t="335359" x="6275388" y="4810125"/>
          <p14:tracePt t="335375" x="6357938" y="4810125"/>
          <p14:tracePt t="335392" x="6453188" y="4810125"/>
          <p14:tracePt t="335409" x="6524625" y="4810125"/>
          <p14:tracePt t="335426" x="6561138" y="4799013"/>
          <p14:tracePt t="335442" x="6572250" y="4799013"/>
          <p14:tracePt t="335469" x="6584950" y="4799013"/>
          <p14:tracePt t="335535" x="6584950" y="4810125"/>
          <p14:tracePt t="335539" x="6596063" y="4822825"/>
          <p14:tracePt t="335551" x="6596063" y="4846638"/>
          <p14:tracePt t="335559" x="6619875" y="4881563"/>
          <p14:tracePt t="335576" x="6643688" y="4953000"/>
          <p14:tracePt t="335593" x="6680200" y="5013325"/>
          <p14:tracePt t="335610" x="6691313" y="5060950"/>
          <p14:tracePt t="335626" x="6691313" y="5095875"/>
          <p14:tracePt t="335643" x="6691313" y="5108575"/>
          <p14:tracePt t="335659" x="6691313" y="5132388"/>
          <p14:tracePt t="335676" x="6691313" y="5143500"/>
          <p14:tracePt t="335693" x="6691313" y="5156200"/>
          <p14:tracePt t="335713" x="6691313" y="5167313"/>
          <p14:tracePt t="335726" x="6691313" y="5180013"/>
          <p14:tracePt t="335749" x="6691313" y="5191125"/>
          <p14:tracePt t="335765" x="6691313" y="5203825"/>
          <p14:tracePt t="335777" x="6691313" y="5214938"/>
          <p14:tracePt t="335793" x="6680200" y="5214938"/>
          <p14:tracePt t="335810" x="6667500" y="5227638"/>
          <p14:tracePt t="335827" x="6656388" y="5238750"/>
          <p14:tracePt t="335889" x="6632575" y="5238750"/>
          <p14:tracePt t="335897" x="6596063" y="5214938"/>
          <p14:tracePt t="335910" x="6537325" y="5191125"/>
          <p14:tracePt t="335927" x="6500813" y="5180013"/>
          <p14:tracePt t="335944" x="6429375" y="5156200"/>
          <p14:tracePt t="335960" x="6394450" y="5156200"/>
          <p14:tracePt t="335978" x="6299200" y="5132388"/>
          <p14:tracePt t="335994" x="6215063" y="5132388"/>
          <p14:tracePt t="336011" x="6143625" y="5132388"/>
          <p14:tracePt t="336028" x="6119813" y="5108575"/>
          <p14:tracePt t="336043" x="6048375" y="5084763"/>
          <p14:tracePt t="336060" x="5965825" y="5095875"/>
          <p14:tracePt t="336077" x="5894388" y="5095875"/>
          <p14:tracePt t="336093" x="5799138" y="5095875"/>
          <p14:tracePt t="336111" x="5703888" y="5095875"/>
          <p14:tracePt t="336128" x="5608638" y="5095875"/>
          <p14:tracePt t="336144" x="5489575" y="5095875"/>
          <p14:tracePt t="336161" x="5357813" y="5084763"/>
          <p14:tracePt t="336178" x="5251450" y="5072063"/>
          <p14:tracePt t="336195" x="5191125" y="5060950"/>
          <p14:tracePt t="336212" x="5060950" y="5060950"/>
          <p14:tracePt t="336228" x="5037138" y="5048250"/>
          <p14:tracePt t="336245" x="5000625" y="5048250"/>
          <p14:tracePt t="336261" x="4941888" y="5048250"/>
          <p14:tracePt t="336278" x="4870450" y="5048250"/>
          <p14:tracePt t="336295" x="4810125" y="5048250"/>
          <p14:tracePt t="336312" x="4656138" y="5048250"/>
          <p14:tracePt t="336312" x="4619625" y="5048250"/>
          <p14:tracePt t="336329" x="4537075" y="5048250"/>
          <p14:tracePt t="336345" x="4452938" y="5048250"/>
          <p14:tracePt t="336362" x="4357688" y="5048250"/>
          <p14:tracePt t="336362" x="4333875" y="5048250"/>
          <p14:tracePt t="336379" x="4227513" y="5060950"/>
          <p14:tracePt t="336395" x="4156075" y="5072063"/>
          <p14:tracePt t="336412" x="4095750" y="5072063"/>
          <p14:tracePt t="336428" x="4048125" y="5095875"/>
          <p14:tracePt t="336445" x="4024313" y="5095875"/>
          <p14:tracePt t="336462" x="4013200" y="5108575"/>
          <p14:tracePt t="336479" x="3989388" y="5108575"/>
          <p14:tracePt t="336496" x="3976688" y="5132388"/>
          <p14:tracePt t="336512" x="3965575" y="5143500"/>
          <p14:tracePt t="336539" x="4000500" y="5143500"/>
          <p14:tracePt t="336795" x="4037013" y="5143500"/>
          <p14:tracePt t="336799" x="4119563" y="5119688"/>
          <p14:tracePt t="336813" x="4191000" y="5119688"/>
          <p14:tracePt t="336830" x="4238625" y="5119688"/>
          <p14:tracePt t="336846" x="4262438" y="5119688"/>
          <p14:tracePt t="336863" x="4286250" y="5119688"/>
          <p14:tracePt t="336880" x="4298950" y="5119688"/>
          <p14:tracePt t="336896" x="4357688" y="5119688"/>
          <p14:tracePt t="336914" x="4429125" y="5095875"/>
          <p14:tracePt t="336930" x="4524375" y="5084763"/>
          <p14:tracePt t="336930" x="4537075" y="5072063"/>
          <p14:tracePt t="336947" x="4584700" y="5072063"/>
          <p14:tracePt t="336964" x="4608513" y="5072063"/>
          <p14:tracePt t="336980" x="4632325" y="5072063"/>
          <p14:tracePt t="336997" x="4643438" y="5072063"/>
          <p14:tracePt t="337033" x="4679950" y="5072063"/>
          <p14:tracePt t="337037" x="4703763" y="5072063"/>
          <p14:tracePt t="337047" x="4799013" y="5037138"/>
          <p14:tracePt t="337064" x="4965700" y="5000625"/>
          <p14:tracePt t="337081" x="5072063" y="4989513"/>
          <p14:tracePt t="337097" x="5167313" y="4989513"/>
          <p14:tracePt t="337113" x="5251450" y="4989513"/>
          <p14:tracePt t="337130" x="5310188" y="4989513"/>
          <p14:tracePt t="337147" x="5381625" y="4989513"/>
          <p14:tracePt t="337164" x="5476875" y="4989513"/>
          <p14:tracePt t="337164" x="5500688" y="4989513"/>
          <p14:tracePt t="337182" x="5561013" y="4989513"/>
          <p14:tracePt t="337198" x="5656263" y="4989513"/>
          <p14:tracePt t="337198" x="5680075" y="4989513"/>
          <p14:tracePt t="337215" x="5799138" y="4989513"/>
          <p14:tracePt t="337231" x="5894388" y="4989513"/>
          <p14:tracePt t="337248" x="5965825" y="4989513"/>
          <p14:tracePt t="337264" x="6037263" y="4989513"/>
          <p14:tracePt t="337281" x="6108700" y="4989513"/>
          <p14:tracePt t="337298" x="6132513" y="4989513"/>
          <p14:tracePt t="337315" x="6167438" y="5000625"/>
          <p14:tracePt t="337332" x="6191250" y="5013325"/>
          <p14:tracePt t="337348" x="6215063" y="5013325"/>
          <p14:tracePt t="337365" x="6238875" y="5013325"/>
          <p14:tracePt t="337381" x="6262688" y="5037138"/>
          <p14:tracePt t="337398" x="6262688" y="5048250"/>
          <p14:tracePt t="337415" x="6286500" y="5072063"/>
          <p14:tracePt t="337432" x="6310313" y="5084763"/>
          <p14:tracePt t="337448" x="6334125" y="5108575"/>
          <p14:tracePt t="337465" x="6346825" y="5108575"/>
          <p14:tracePt t="337482" x="6346825" y="5119688"/>
          <p14:tracePt t="337629" x="6334125" y="5119688"/>
          <p14:tracePt t="337637" x="6238875" y="5119688"/>
          <p14:tracePt t="337649" x="6072188" y="5119688"/>
          <p14:tracePt t="337666" x="5834063" y="5119688"/>
          <p14:tracePt t="337682" x="5656263" y="5119688"/>
          <p14:tracePt t="337699" x="5584825" y="5108575"/>
          <p14:tracePt t="337716" x="5513388" y="5108575"/>
          <p14:tracePt t="337733" x="5418138" y="5095875"/>
          <p14:tracePt t="337749" x="5370513" y="5095875"/>
          <p14:tracePt t="337766" x="5310188" y="5095875"/>
          <p14:tracePt t="337783" x="5238750" y="5095875"/>
          <p14:tracePt t="337799" x="5180013" y="5095875"/>
          <p14:tracePt t="337816" x="5084763" y="5095875"/>
          <p14:tracePt t="337833" x="5013325" y="5095875"/>
          <p14:tracePt t="337850" x="4918075" y="5095875"/>
          <p14:tracePt t="337866" x="4857750" y="5095875"/>
          <p14:tracePt t="337883" x="4786313" y="5095875"/>
          <p14:tracePt t="337900" x="4751388" y="5095875"/>
          <p14:tracePt t="337916" x="4691063" y="5095875"/>
          <p14:tracePt t="337933" x="4643438" y="5095875"/>
          <p14:tracePt t="337950" x="4619625" y="5108575"/>
          <p14:tracePt t="337967" x="4560888" y="5119688"/>
          <p14:tracePt t="337983" x="4500563" y="5143500"/>
          <p14:tracePt t="338000" x="4441825" y="5156200"/>
          <p14:tracePt t="338017" x="4405313" y="5180013"/>
          <p14:tracePt t="338033" x="4381500" y="5180013"/>
          <p14:tracePt t="338050" x="4357688" y="5180013"/>
          <p14:tracePt t="338067" x="4346575" y="5191125"/>
          <p14:tracePt t="338083" x="4333875" y="5191125"/>
          <p14:tracePt t="338100" x="4322763" y="5203825"/>
          <p14:tracePt t="338117" x="4310063" y="5214938"/>
          <p14:tracePt t="338134" x="4286250" y="5238750"/>
          <p14:tracePt t="338150" x="4286250" y="5262563"/>
          <p14:tracePt t="338167" x="4275138" y="5286375"/>
          <p14:tracePt t="338184" x="4275138" y="5299075"/>
          <p14:tracePt t="338200" x="4275138" y="5310188"/>
          <p14:tracePt t="338217" x="4275138" y="5322888"/>
          <p14:tracePt t="338234" x="4275138" y="5334000"/>
          <p14:tracePt t="338250" x="4262438" y="5346700"/>
          <p14:tracePt t="338267" x="4262438" y="5357813"/>
          <p14:tracePt t="338379" x="4275138" y="5357813"/>
          <p14:tracePt t="338387" x="4286250" y="5357813"/>
          <p14:tracePt t="338391" x="4322763" y="5357813"/>
          <p14:tracePt t="338402" x="4429125" y="5357813"/>
          <p14:tracePt t="338418" x="4595813" y="5357813"/>
          <p14:tracePt t="338418" x="4632325" y="5357813"/>
          <p14:tracePt t="338435" x="4751388" y="5334000"/>
          <p14:tracePt t="338451" x="4894263" y="5286375"/>
          <p14:tracePt t="338468" x="5013325" y="5227638"/>
          <p14:tracePt t="338468" x="5037138" y="5227638"/>
          <p14:tracePt t="338485" x="5095875" y="5203825"/>
          <p14:tracePt t="338502" x="5143500" y="5191125"/>
          <p14:tracePt t="338518" x="5214938" y="5167313"/>
          <p14:tracePt t="338535" x="5286375" y="5156200"/>
          <p14:tracePt t="338552" x="5357813" y="5156200"/>
          <p14:tracePt t="338568" x="5465763" y="5156200"/>
          <p14:tracePt t="338585" x="5643563" y="5132388"/>
          <p14:tracePt t="338602" x="5727700" y="5119688"/>
          <p14:tracePt t="338619" x="5870575" y="5119688"/>
          <p14:tracePt t="338635" x="6013450" y="5108575"/>
          <p14:tracePt t="338652" x="6048375" y="5108575"/>
          <p14:tracePt t="338669" x="6108700" y="5108575"/>
          <p14:tracePt t="338685" x="6167438" y="5108575"/>
          <p14:tracePt t="338702" x="6215063" y="5108575"/>
          <p14:tracePt t="338702" x="6227763" y="5108575"/>
          <p14:tracePt t="338720" x="6286500" y="5108575"/>
          <p14:tracePt t="338736" x="6346825" y="5108575"/>
          <p14:tracePt t="338752" x="6442075" y="5108575"/>
          <p14:tracePt t="338769" x="6500813" y="5119688"/>
          <p14:tracePt t="338786" x="6548438" y="5119688"/>
          <p14:tracePt t="338786" x="6561138" y="5132388"/>
          <p14:tracePt t="338803" x="6584950" y="5143500"/>
          <p14:tracePt t="338819" x="6596063" y="5156200"/>
          <p14:tracePt t="338836" x="6608763" y="5180013"/>
          <p14:tracePt t="338853" x="6632575" y="5180013"/>
          <p14:tracePt t="338881" x="6643688" y="5180013"/>
          <p14:tracePt t="338917" x="6632575" y="5167313"/>
          <p14:tracePt t="340118" x="6608763" y="5167313"/>
          <p14:tracePt t="340851" x="6537325" y="5180013"/>
          <p14:tracePt t="340855" x="6489700" y="5180013"/>
          <p14:tracePt t="340859" x="6346825" y="5180013"/>
          <p14:tracePt t="340875" x="6275388" y="5191125"/>
          <p14:tracePt t="340892" x="6238875" y="5191125"/>
          <p14:tracePt t="340909" x="6156325" y="5191125"/>
          <p14:tracePt t="340925" x="6072188" y="5203825"/>
          <p14:tracePt t="340942" x="5989638" y="5214938"/>
          <p14:tracePt t="340959" x="5834063" y="5227638"/>
          <p14:tracePt t="340976" x="5680075" y="5251450"/>
          <p14:tracePt t="340976" x="5632450" y="5251450"/>
          <p14:tracePt t="340993" x="5513388" y="5286375"/>
          <p14:tracePt t="341009" x="5394325" y="5310188"/>
          <p14:tracePt t="341026" x="5251450" y="5334000"/>
          <p14:tracePt t="341026" x="5227638" y="5334000"/>
          <p14:tracePt t="341043" x="5119688" y="5370513"/>
          <p14:tracePt t="341059" x="5048250" y="5405438"/>
          <p14:tracePt t="341076" x="4976813" y="5418138"/>
          <p14:tracePt t="341076" x="4953000" y="5429250"/>
          <p14:tracePt t="341093" x="4870450" y="5476875"/>
          <p14:tracePt t="341109" x="4762500" y="5500688"/>
          <p14:tracePt t="341126" x="4608513" y="5584825"/>
          <p14:tracePt t="341143" x="4465638" y="5619750"/>
          <p14:tracePt t="341160" x="4357688" y="5656263"/>
          <p14:tracePt t="341176" x="4262438" y="5680075"/>
          <p14:tracePt t="341193" x="4179888" y="5703888"/>
          <p14:tracePt t="341210" x="4071938" y="5738813"/>
          <p14:tracePt t="341227" x="3965575" y="5775325"/>
          <p14:tracePt t="341244" x="3870325" y="5810250"/>
          <p14:tracePt t="341260" x="3786188" y="5822950"/>
          <p14:tracePt t="341260" x="3775075" y="5834063"/>
          <p14:tracePt t="341277" x="3727450" y="5834063"/>
          <p14:tracePt t="341293" x="3679825" y="5834063"/>
          <p14:tracePt t="341309" x="3667125" y="5834063"/>
          <p14:tracePt t="341327" x="3690938" y="5834063"/>
          <p14:tracePt t="341579" x="3714750" y="5834063"/>
          <p14:tracePt t="341585" x="3775075" y="5822950"/>
          <p14:tracePt t="341594" x="3929063" y="5751513"/>
          <p14:tracePt t="341611" x="4000500" y="5727700"/>
          <p14:tracePt t="341628" x="4060825" y="5703888"/>
          <p14:tracePt t="341644" x="4071938" y="5691188"/>
          <p14:tracePt t="341661" x="4084638" y="5691188"/>
          <p14:tracePt t="341743" x="4095750" y="5680075"/>
          <p14:tracePt t="341747" x="4095750" y="5667375"/>
          <p14:tracePt t="341771" x="4095750" y="5656263"/>
          <p14:tracePt t="341779" x="4108450" y="5643563"/>
          <p14:tracePt t="341795" x="4119563" y="5643563"/>
          <p14:tracePt t="341811" x="4132263" y="5632450"/>
          <p14:tracePt t="341828" x="4132263" y="5619750"/>
          <p14:tracePt t="342011" x="4143375" y="5608638"/>
          <p14:tracePt t="342015" x="4156075" y="5595938"/>
          <p14:tracePt t="342029" x="4238625" y="5595938"/>
          <p14:tracePt t="342046" x="4346575" y="5584825"/>
          <p14:tracePt t="342062" x="4500563" y="5561013"/>
          <p14:tracePt t="342079" x="4572000" y="5561013"/>
          <p14:tracePt t="342096" x="4595813" y="5561013"/>
          <p14:tracePt t="342112" x="4608513" y="5561013"/>
          <p14:tracePt t="342129" x="4619625" y="5548313"/>
          <p14:tracePt t="342146" x="4643438" y="5548313"/>
          <p14:tracePt t="342245" x="4656138" y="5548313"/>
          <p14:tracePt t="342249" x="4738688" y="5537200"/>
          <p14:tracePt t="342263" x="4857750" y="5524500"/>
          <p14:tracePt t="342279" x="4989513" y="5513388"/>
          <p14:tracePt t="342297" x="5084763" y="5513388"/>
          <p14:tracePt t="342313" x="5132388" y="5513388"/>
          <p14:tracePt t="342330" x="5156200" y="5513388"/>
          <p14:tracePt t="342346" x="5167313" y="5513388"/>
          <p14:tracePt t="343089" x="5167313" y="5524500"/>
          <p14:tracePt t="343097" x="5167313" y="5537200"/>
          <p14:tracePt t="343101" x="5167313" y="5572125"/>
          <p14:tracePt t="343115" x="5143500" y="5608638"/>
          <p14:tracePt t="343132" x="5095875" y="5656263"/>
          <p14:tracePt t="343149" x="5048250" y="5680075"/>
          <p14:tracePt t="343166" x="4989513" y="5715000"/>
          <p14:tracePt t="343182" x="4941888" y="5738813"/>
          <p14:tracePt t="343199" x="4918075" y="5751513"/>
          <p14:tracePt t="343216" x="4905375" y="5751513"/>
          <p14:tracePt t="343232" x="4905375" y="5762625"/>
          <p14:tracePt t="343283" x="4894263" y="5775325"/>
          <p14:tracePt t="343291" x="4881563" y="5786438"/>
          <p14:tracePt t="343299" x="4870450" y="5799138"/>
          <p14:tracePt t="343316" x="4857750" y="5822950"/>
          <p14:tracePt t="343333" x="4857750" y="5834063"/>
          <p14:tracePt t="343349" x="4857750" y="5810250"/>
          <p14:tracePt t="343435" x="4857750" y="5799138"/>
          <p14:tracePt t="343443" x="4857750" y="5775325"/>
          <p14:tracePt t="343449" x="4857750" y="5751513"/>
          <p14:tracePt t="343449" x="4857750" y="5738813"/>
          <p14:tracePt t="343467" x="4857750" y="5703888"/>
          <p14:tracePt t="343483" x="4857750" y="5667375"/>
          <p14:tracePt t="343500" x="4857750" y="5632450"/>
          <p14:tracePt t="343517" x="4857750" y="5608638"/>
          <p14:tracePt t="343533" x="4881563" y="5572125"/>
          <p14:tracePt t="343550" x="4894263" y="5561013"/>
          <p14:tracePt t="343567" x="4918075" y="5537200"/>
          <p14:tracePt t="343583" x="4929188" y="5524500"/>
          <p14:tracePt t="343600" x="4953000" y="5513388"/>
          <p14:tracePt t="343617" x="4965700" y="5513388"/>
          <p14:tracePt t="343699" x="4976813" y="5513388"/>
          <p14:tracePt t="343707" x="5000625" y="5513388"/>
          <p14:tracePt t="343718" x="5048250" y="5513388"/>
          <p14:tracePt t="343734" x="5095875" y="5513388"/>
          <p14:tracePt t="343734" x="5119688" y="5524500"/>
          <p14:tracePt t="343751" x="5251450" y="5524500"/>
          <p14:tracePt t="343767" x="5418138" y="5524500"/>
          <p14:tracePt t="343784" x="5632450" y="5476875"/>
          <p14:tracePt t="343784" x="5703888" y="5465763"/>
          <p14:tracePt t="343801" x="6000750" y="5429250"/>
          <p14:tracePt t="343817" x="6275388" y="5394325"/>
          <p14:tracePt t="343834" x="6561138" y="5310188"/>
          <p14:tracePt t="343851" x="6715125" y="5310188"/>
          <p14:tracePt t="343868" x="6858000" y="5275263"/>
          <p14:tracePt t="343884" x="6953250" y="5275263"/>
          <p14:tracePt t="343901" x="7000875" y="5262563"/>
          <p14:tracePt t="343918" x="7024688" y="5262563"/>
          <p14:tracePt t="344820" x="7013575" y="5262563"/>
          <p14:tracePt t="344897" x="7000875" y="5262563"/>
          <p14:tracePt t="344905" x="6977063" y="5275263"/>
          <p14:tracePt t="344909" x="6942138" y="5299075"/>
          <p14:tracePt t="344921" x="6858000" y="5357813"/>
          <p14:tracePt t="344938" x="6667500" y="5453063"/>
          <p14:tracePt t="344954" x="6275388" y="5608638"/>
          <p14:tracePt t="344971" x="5929313" y="5751513"/>
          <p14:tracePt t="344988" x="5524500" y="5929313"/>
          <p14:tracePt t="345004" x="5203825" y="6024563"/>
          <p14:tracePt t="345021" x="4905375" y="6084888"/>
          <p14:tracePt t="345038" x="4727575" y="6143625"/>
          <p14:tracePt t="345055" x="4560888" y="6203950"/>
          <p14:tracePt t="345071" x="4418013" y="6275388"/>
          <p14:tracePt t="345088" x="4286250" y="6323013"/>
          <p14:tracePt t="345105" x="4214813" y="6370638"/>
          <p14:tracePt t="345121" x="4108450" y="6418263"/>
          <p14:tracePt t="345138" x="4024313" y="6465888"/>
          <p14:tracePt t="345155" x="3965575" y="6513513"/>
          <p14:tracePt t="345172" x="3929063" y="6537325"/>
          <p14:tracePt t="345188" x="3881438" y="6561138"/>
          <p14:tracePt t="345205" x="3857625" y="6584950"/>
          <p14:tracePt t="345222" x="3846513" y="6584950"/>
          <p14:tracePt t="345238" x="3833813" y="6596063"/>
          <p14:tracePt t="345255" x="3833813" y="6619875"/>
          <p14:tracePt t="345272" x="3822700" y="6632575"/>
          <p14:tracePt t="345288" x="3822700" y="6643688"/>
          <p14:tracePt t="345311" x="3822700" y="6656388"/>
          <p14:tracePt t="345329" x="3822700" y="6667500"/>
          <p14:tracePt t="345341" x="3822700" y="6680200"/>
          <p14:tracePt t="345357" x="3833813" y="6680200"/>
          <p14:tracePt t="345372" x="3881438" y="6691313"/>
          <p14:tracePt t="345389" x="3952875" y="6691313"/>
          <p14:tracePt t="345406" x="4060825" y="6691313"/>
          <p14:tracePt t="345422" x="4191000" y="6691313"/>
          <p14:tracePt t="345439" x="4357688" y="6691313"/>
          <p14:tracePt t="345456" x="4524375" y="6680200"/>
          <p14:tracePt t="345456" x="4572000" y="6680200"/>
          <p14:tracePt t="345473" x="4691063" y="6667500"/>
          <p14:tracePt t="345473" x="4738688" y="6656388"/>
          <p14:tracePt t="345489" x="4894263" y="6619875"/>
          <p14:tracePt t="345505" x="5048250" y="6572250"/>
          <p14:tracePt t="345523" x="5191125" y="6513513"/>
          <p14:tracePt t="345539" x="5227638" y="6500813"/>
          <p14:tracePt t="345556" x="5275263" y="6477000"/>
          <p14:tracePt t="345573" x="5299075" y="6465888"/>
          <p14:tracePt t="345589" x="5310188" y="6442075"/>
          <p14:tracePt t="345606" x="5322888" y="6442075"/>
          <p14:tracePt t="345623" x="5322888" y="6429375"/>
          <p14:tracePt t="345657" x="5322888" y="6418263"/>
          <p14:tracePt t="345661" x="5322888" y="6405563"/>
          <p14:tracePt t="345679" x="5322888" y="6394450"/>
          <p14:tracePt t="345703" x="5310188" y="6394450"/>
          <p14:tracePt t="345712" x="5286375" y="6394450"/>
          <p14:tracePt t="345731" x="5286375" y="6381750"/>
          <p14:tracePt t="345743" x="5275263" y="6381750"/>
          <p14:tracePt t="345756" x="5238750" y="6381750"/>
          <p14:tracePt t="345773" x="5214938" y="6381750"/>
          <p14:tracePt t="345790" x="5180013" y="6381750"/>
          <p14:tracePt t="345807" x="5119688" y="6381750"/>
          <p14:tracePt t="345823" x="5072063" y="6381750"/>
          <p14:tracePt t="345840" x="5000625" y="6381750"/>
          <p14:tracePt t="345857" x="4965700" y="6381750"/>
          <p14:tracePt t="345874" x="4881563" y="6381750"/>
          <p14:tracePt t="345890" x="4762500" y="6394450"/>
          <p14:tracePt t="345907" x="4632325" y="6418263"/>
          <p14:tracePt t="345924" x="4548188" y="6418263"/>
          <p14:tracePt t="345924" x="4524375" y="6418263"/>
          <p14:tracePt t="345941" x="4441825" y="6418263"/>
          <p14:tracePt t="345957" x="4357688" y="6418263"/>
          <p14:tracePt t="345974" x="4286250" y="6418263"/>
          <p14:tracePt t="345974" x="4262438" y="6418263"/>
          <p14:tracePt t="345991" x="4191000" y="6429375"/>
          <p14:tracePt t="346008" x="4084638" y="6429375"/>
          <p14:tracePt t="346025" x="3965575" y="6442075"/>
          <p14:tracePt t="346041" x="3857625" y="6477000"/>
          <p14:tracePt t="346058" x="3798888" y="6489700"/>
          <p14:tracePt t="346074" x="3762375" y="6500813"/>
          <p14:tracePt t="346091" x="3751263" y="6524625"/>
          <p14:tracePt t="346108" x="3738563" y="6524625"/>
          <p14:tracePt t="346124" x="3738563" y="6537325"/>
          <p14:tracePt t="346151" x="3751263" y="6537325"/>
          <p14:tracePt t="346337" x="3762375" y="6537325"/>
          <p14:tracePt t="346341" x="3775075" y="6537325"/>
          <p14:tracePt t="346358" x="3786188" y="6537325"/>
          <p14:tracePt t="346381" x="3798888" y="6537325"/>
          <p14:tracePt t="346392" x="3822700" y="6537325"/>
          <p14:tracePt t="346408" x="3833813" y="6537325"/>
          <p14:tracePt t="346425" x="3881438" y="6537325"/>
          <p14:tracePt t="346442" x="3965575" y="6524625"/>
          <p14:tracePt t="346442" x="3989388" y="6513513"/>
          <p14:tracePt t="346459" x="4084638" y="6489700"/>
          <p14:tracePt t="346475" x="4191000" y="6489700"/>
          <p14:tracePt t="346475" x="4227513" y="6489700"/>
          <p14:tracePt t="346493" x="4333875" y="6465888"/>
          <p14:tracePt t="346509" x="4418013" y="6453188"/>
          <p14:tracePt t="346526" x="4489450" y="6453188"/>
          <p14:tracePt t="346542" x="4513263" y="6442075"/>
          <p14:tracePt t="346542" x="4524375" y="6429375"/>
          <p14:tracePt t="346559" x="4537075" y="6418263"/>
          <p14:tracePt t="346576" x="4572000" y="6418263"/>
          <p14:tracePt t="346592" x="4619625" y="6418263"/>
          <p14:tracePt t="346609" x="4667250" y="6394450"/>
          <p14:tracePt t="346626" x="4714875" y="6394450"/>
          <p14:tracePt t="346643" x="4751388" y="6381750"/>
          <p14:tracePt t="346659" x="4799013" y="6357938"/>
          <p14:tracePt t="346676" x="4857750" y="6357938"/>
          <p14:tracePt t="346693" x="4881563" y="6346825"/>
          <p14:tracePt t="346709" x="4941888" y="6334125"/>
          <p14:tracePt t="346727" x="4976813" y="6323013"/>
          <p14:tracePt t="346743" x="5013325" y="6310313"/>
          <p14:tracePt t="346760" x="5060950" y="6299200"/>
          <p14:tracePt t="346760" x="5072063" y="6299200"/>
          <p14:tracePt t="346777" x="5119688" y="6286500"/>
          <p14:tracePt t="346793" x="5167313" y="6251575"/>
          <p14:tracePt t="346810" x="5214938" y="6238875"/>
          <p14:tracePt t="346810" x="5238750" y="6238875"/>
          <p14:tracePt t="346827" x="5299075" y="6215063"/>
          <p14:tracePt t="346843" x="5357813" y="6203950"/>
          <p14:tracePt t="346860" x="5405438" y="6203950"/>
          <p14:tracePt t="346877" x="5441950" y="6203950"/>
          <p14:tracePt t="346894" x="5476875" y="6203950"/>
          <p14:tracePt t="346910" x="5489575" y="6203950"/>
          <p14:tracePt t="346927" x="5500688" y="6203950"/>
          <p14:tracePt t="346943" x="5489575" y="6203950"/>
          <p14:tracePt t="347553" x="5476875" y="6203950"/>
          <p14:tracePt t="347557" x="5453063" y="6203950"/>
          <p14:tracePt t="347562" x="5346700" y="6251575"/>
          <p14:tracePt t="347579" x="5214938" y="6323013"/>
          <p14:tracePt t="347595" x="5060950" y="6442075"/>
          <p14:tracePt t="347611" x="4941888" y="6513513"/>
          <p14:tracePt t="347629" x="4870450" y="6572250"/>
          <p14:tracePt t="347646" x="4810125" y="6619875"/>
          <p14:tracePt t="347662" x="4738688" y="6667500"/>
          <p14:tracePt t="347680" x="4714875" y="6680200"/>
          <p14:tracePt t="347696" x="4714875" y="6691313"/>
          <p14:tracePt t="347713" x="4714875" y="6704013"/>
          <p14:tracePt t="347757" x="4714875" y="6715125"/>
          <p14:tracePt t="347771" x="4727575" y="6727825"/>
          <p14:tracePt t="347787" x="4738688" y="6727825"/>
          <p14:tracePt t="347795" x="4751388" y="6738938"/>
          <p14:tracePt t="347799" x="4799013" y="6751638"/>
          <p14:tracePt t="347813" x="4905375" y="6751638"/>
          <p14:tracePt t="347830" x="5072063" y="6751638"/>
          <p14:tracePt t="347846" x="5227638" y="6751638"/>
          <p14:tracePt t="347863" x="5346700" y="6751638"/>
          <p14:tracePt t="347880" x="5489575" y="6727825"/>
          <p14:tracePt t="347880" x="5513388" y="6715125"/>
          <p14:tracePt t="347897" x="5595938" y="6680200"/>
          <p14:tracePt t="347913" x="5656263" y="6667500"/>
          <p14:tracePt t="347930" x="5691188" y="6656388"/>
          <p14:tracePt t="347947" x="5703888" y="6632575"/>
          <p14:tracePt t="347963" x="5703888" y="6619875"/>
          <p14:tracePt t="347985" x="5715000" y="6596063"/>
          <p14:tracePt t="347996" x="5727700" y="6584950"/>
          <p14:tracePt t="348014" x="5738813" y="6572250"/>
          <p14:tracePt t="348030" x="5751513" y="6561138"/>
          <p14:tracePt t="348047" x="5751513" y="6548438"/>
          <p14:tracePt t="348063" x="5762625" y="6524625"/>
          <p14:tracePt t="348080" x="5786438" y="6500813"/>
          <p14:tracePt t="348097" x="5799138" y="6489700"/>
          <p14:tracePt t="348113" x="5799138" y="6465888"/>
          <p14:tracePt t="348130" x="5810250" y="6465888"/>
          <p14:tracePt t="348149" x="5810250" y="6453188"/>
          <p14:tracePt t="348169" x="5822950" y="6453188"/>
          <p14:tracePt t="348235" x="5822950" y="6477000"/>
          <p14:tracePt t="348317" x="5822950" y="6465888"/>
          <p14:tracePt t="348461" x="5799138" y="6465888"/>
          <p14:tracePt t="348469" x="5786438" y="6453188"/>
          <p14:tracePt t="348481" x="5738813" y="6429375"/>
          <p14:tracePt t="348498" x="5691188" y="6405563"/>
          <p14:tracePt t="348515" x="5656263" y="6370638"/>
          <p14:tracePt t="348532" x="5632450" y="6346825"/>
          <p14:tracePt t="348548" x="5619750" y="6323013"/>
          <p14:tracePt t="348565" x="5632450" y="6323013"/>
          <p14:tracePt t="348705" x="5656263" y="6323013"/>
          <p14:tracePt t="348709" x="5667375" y="6323013"/>
          <p14:tracePt t="348715" x="5738813" y="6323013"/>
          <p14:tracePt t="348715" x="5751513" y="6323013"/>
          <p14:tracePt t="348733" x="5822950" y="6323013"/>
          <p14:tracePt t="348749" x="5846763" y="6323013"/>
          <p14:tracePt t="348766" x="5881688" y="6334125"/>
          <p14:tracePt t="348782" x="5894388" y="6334125"/>
          <p14:tracePt t="348905" x="5918200" y="6334125"/>
          <p14:tracePt t="348909" x="5942013" y="6357938"/>
          <p14:tracePt t="348916" x="6037263" y="6357938"/>
          <p14:tracePt t="348933" x="6156325" y="6357938"/>
          <p14:tracePt t="348950" x="6370638" y="6357938"/>
          <p14:tracePt t="348966" x="6537325" y="6381750"/>
          <p14:tracePt t="348983" x="6619875" y="6381750"/>
          <p14:tracePt t="349000" x="6656388" y="6381750"/>
          <p14:tracePt t="349000" x="6680200" y="6381750"/>
          <p14:tracePt t="349017" x="6704013" y="6381750"/>
          <p14:tracePt t="349914" x="6704013" y="6370638"/>
          <p14:tracePt t="350049" x="6667500" y="6346825"/>
          <p14:tracePt t="350053" x="6572250" y="6262688"/>
          <p14:tracePt t="350070" x="6489700" y="6215063"/>
          <p14:tracePt t="350086" x="6394450" y="6180138"/>
          <p14:tracePt t="350103" x="6251575" y="6108700"/>
          <p14:tracePt t="350120" x="6132513" y="6084888"/>
          <p14:tracePt t="350136" x="5976938" y="6084888"/>
          <p14:tracePt t="350153" x="5799138" y="6084888"/>
          <p14:tracePt t="350170" x="5595938" y="6084888"/>
          <p14:tracePt t="350187" x="5476875" y="6084888"/>
          <p14:tracePt t="350203" x="5405438" y="6119813"/>
          <p14:tracePt t="350221" x="5322888" y="6143625"/>
          <p14:tracePt t="350237" x="5275263" y="6156325"/>
          <p14:tracePt t="350254" x="5238750" y="6191250"/>
          <p14:tracePt t="350270" x="5214938" y="6203950"/>
          <p14:tracePt t="350287" x="5191125" y="6251575"/>
          <p14:tracePt t="350304" x="5180013" y="6275388"/>
          <p14:tracePt t="350320" x="5132388" y="6323013"/>
          <p14:tracePt t="350337" x="5119688" y="6346825"/>
          <p14:tracePt t="350354" x="5108575" y="6357938"/>
          <p14:tracePt t="350370" x="5095875" y="6370638"/>
          <p14:tracePt t="350411" x="5084763" y="6370638"/>
          <p14:tracePt t="350435" x="5084763" y="6357938"/>
          <p14:tracePt t="350443" x="5060950" y="6346825"/>
          <p14:tracePt t="350455" x="5060950" y="6299200"/>
          <p14:tracePt t="350471" x="5048250" y="6286500"/>
          <p14:tracePt t="350488" x="5037138" y="6262688"/>
          <p14:tracePt t="350504" x="5024438" y="6262688"/>
          <p14:tracePt t="350827" x="5024438" y="6251575"/>
          <p14:tracePt t="350839" x="5013325" y="6238875"/>
          <p14:tracePt t="350855" x="5000625" y="6227763"/>
          <p14:tracePt t="350877" x="4989513" y="6227763"/>
          <p14:tracePt t="350889" x="4976813" y="6227763"/>
          <p14:tracePt t="350897" x="4953000" y="6227763"/>
          <p14:tracePt t="350905" x="4857750" y="6227763"/>
          <p14:tracePt t="350922" x="4751388" y="6251575"/>
          <p14:tracePt t="350939" x="4537075" y="6323013"/>
          <p14:tracePt t="350956" x="4298950" y="6442075"/>
          <p14:tracePt t="350972" x="4095750" y="6537325"/>
          <p14:tracePt t="350989" x="3941763" y="6584950"/>
          <p14:tracePt t="351006" x="3917950" y="6608763"/>
          <p14:tracePt t="351022" x="3894138" y="6619875"/>
          <p14:tracePt t="351039" x="3870325" y="6619875"/>
          <p14:tracePt t="351381" x="3857625" y="6619875"/>
          <p14:tracePt t="351383" x="3846513" y="6619875"/>
          <p14:tracePt t="351390" x="3786188" y="6619875"/>
          <p14:tracePt t="351407" x="3751263" y="6608763"/>
          <p14:tracePt t="351424" x="3727450" y="6608763"/>
          <p14:tracePt t="351440" x="3667125" y="6584950"/>
          <p14:tracePt t="351457" x="3632200" y="6572250"/>
          <p14:tracePt t="351474" x="3608388" y="6548438"/>
          <p14:tracePt t="351491" x="3595688" y="6537325"/>
          <p14:tracePt t="351507" x="3584575" y="6537325"/>
          <p14:tracePt t="351524" x="3571875" y="6537325"/>
          <p14:tracePt t="351540" x="3571875" y="6524625"/>
          <p14:tracePt t="351795" x="3571875" y="6513513"/>
          <p14:tracePt t="351803" x="3595688" y="6500813"/>
          <p14:tracePt t="351815" x="3643313" y="6477000"/>
          <p14:tracePt t="351825" x="3810000" y="6405563"/>
          <p14:tracePt t="351842" x="3965575" y="6323013"/>
          <p14:tracePt t="351858" x="4084638" y="6286500"/>
          <p14:tracePt t="351875" x="4119563" y="6262688"/>
          <p14:tracePt t="351892" x="4132263" y="6262688"/>
          <p14:tracePt t="351908" x="4143375" y="6262688"/>
          <p14:tracePt t="351939" x="4156075" y="6262688"/>
          <p14:tracePt t="351943" x="4167188" y="6262688"/>
          <p14:tracePt t="351959" x="4191000" y="6262688"/>
          <p14:tracePt t="351975" x="4203700" y="6262688"/>
          <p14:tracePt t="351992" x="4214813" y="6262688"/>
          <p14:tracePt t="352095" x="4238625" y="6275388"/>
          <p14:tracePt t="352103" x="4275138" y="6275388"/>
          <p14:tracePt t="352109" x="4418013" y="6286500"/>
          <p14:tracePt t="352126" x="4537075" y="6299200"/>
          <p14:tracePt t="352142" x="4656138" y="6299200"/>
          <p14:tracePt t="352159" x="4762500" y="6323013"/>
          <p14:tracePt t="352176" x="4799013" y="6323013"/>
          <p14:tracePt t="352176" x="4810125" y="6323013"/>
          <p14:tracePt t="352193" x="4822825" y="6323013"/>
          <p14:tracePt t="352215" x="4833938" y="6323013"/>
          <p14:tracePt t="352226" x="4846638" y="6323013"/>
          <p14:tracePt t="352313" x="4870450" y="6323013"/>
          <p14:tracePt t="352317" x="4881563" y="6323013"/>
          <p14:tracePt t="352326" x="4929188" y="6323013"/>
          <p14:tracePt t="352343" x="4965700" y="6323013"/>
          <p14:tracePt t="352360" x="4976813" y="6323013"/>
          <p14:tracePt t="352417" x="4989513" y="6323013"/>
          <p14:tracePt t="352577" x="5013325" y="6323013"/>
          <p14:tracePt t="352585" x="5024438" y="6323013"/>
          <p14:tracePt t="352594" x="5072063" y="6323013"/>
          <p14:tracePt t="352611" x="5227638" y="6346825"/>
          <p14:tracePt t="352627" x="5394325" y="6346825"/>
          <p14:tracePt t="352644" x="5513388" y="6346825"/>
          <p14:tracePt t="352661" x="5608638" y="6346825"/>
          <p14:tracePt t="352677" x="5751513" y="6346825"/>
          <p14:tracePt t="352694" x="5965825" y="6346825"/>
          <p14:tracePt t="352712" x="6143625" y="6346825"/>
          <p14:tracePt t="352728" x="6299200" y="6346825"/>
          <p14:tracePt t="352744" x="6537325" y="6346825"/>
          <p14:tracePt t="352761" x="6727825" y="6346825"/>
          <p14:tracePt t="352778" x="6881813" y="6346825"/>
          <p14:tracePt t="352795" x="6929438" y="6346825"/>
          <p14:tracePt t="352795" x="6942138" y="6346825"/>
          <p14:tracePt t="352811" x="6965950" y="6346825"/>
          <p14:tracePt t="352827" x="6989763" y="6346825"/>
          <p14:tracePt t="352844" x="6989763" y="6334125"/>
          <p14:tracePt t="352935" x="7000875" y="6334125"/>
          <p14:tracePt t="353399" x="7000875" y="6323013"/>
          <p14:tracePt t="353439" x="6989763" y="6323013"/>
          <p14:tracePt t="353443" x="6977063" y="6323013"/>
          <p14:tracePt t="353447" x="6942138" y="6286500"/>
          <p14:tracePt t="353463" x="6894513" y="6262688"/>
          <p14:tracePt t="353480" x="6691313" y="6227763"/>
          <p14:tracePt t="353480" x="6608763" y="6203950"/>
          <p14:tracePt t="353497" x="6370638" y="6180138"/>
          <p14:tracePt t="353513" x="6000750" y="6108700"/>
          <p14:tracePt t="353530" x="5500688" y="6013450"/>
          <p14:tracePt t="353547" x="5143500" y="5953125"/>
          <p14:tracePt t="353563" x="4822825" y="5905500"/>
          <p14:tracePt t="353580" x="4500563" y="5846763"/>
          <p14:tracePt t="353597" x="4298950" y="5786438"/>
          <p14:tracePt t="353614" x="4037013" y="5715000"/>
          <p14:tracePt t="353630" x="3929063" y="5691188"/>
          <p14:tracePt t="353647" x="3857625" y="5656263"/>
          <p14:tracePt t="353664" x="3846513" y="5643563"/>
          <p14:tracePt t="353664" x="3822700" y="5643563"/>
          <p14:tracePt t="353681" x="3786188" y="5619750"/>
          <p14:tracePt t="353697" x="3775075" y="5608638"/>
          <p14:tracePt t="353715" x="3762375" y="5608638"/>
          <p14:tracePt t="353730" x="3751263" y="5595938"/>
          <p14:tracePt t="353747" x="3738563" y="5595938"/>
          <p14:tracePt t="353813" x="3714750" y="5584825"/>
          <p14:tracePt t="353817" x="3679825" y="5584825"/>
          <p14:tracePt t="353831" x="3690938" y="5584825"/>
          <p14:tracePt t="354089" x="3703638" y="5584825"/>
          <p14:tracePt t="354101" x="3714750" y="5584825"/>
          <p14:tracePt t="354127" x="3727450" y="5584825"/>
          <p14:tracePt t="354183" x="3738563" y="5584825"/>
          <p14:tracePt t="354187" x="3751263" y="5595938"/>
          <p14:tracePt t="354198" x="3751263" y="5608638"/>
          <p14:tracePt t="354217" x="3762375" y="5608638"/>
          <p14:tracePt t="354232" x="3775075" y="5619750"/>
          <p14:tracePt t="354249" x="3786188" y="5632450"/>
          <p14:tracePt t="354265" x="3810000" y="5643563"/>
          <p14:tracePt t="354282" x="3870325" y="5643563"/>
          <p14:tracePt t="354299" x="3952875" y="5643563"/>
          <p14:tracePt t="354316" x="4071938" y="5643563"/>
          <p14:tracePt t="354316" x="4156075" y="5643563"/>
          <p14:tracePt t="354333" x="4394200" y="5643563"/>
          <p14:tracePt t="354349" x="4619625" y="5608638"/>
          <p14:tracePt t="354366" x="4894263" y="5548313"/>
          <p14:tracePt t="354383" x="5072063" y="5489575"/>
          <p14:tracePt t="354399" x="5370513" y="5405438"/>
          <p14:tracePt t="354416" x="5643563" y="5334000"/>
          <p14:tracePt t="354433" x="5822950" y="5262563"/>
          <p14:tracePt t="354450" x="6000750" y="5191125"/>
          <p14:tracePt t="354466" x="6227763" y="5095875"/>
          <p14:tracePt t="354483" x="6357938" y="5024438"/>
          <p14:tracePt t="354500" x="6500813" y="4953000"/>
          <p14:tracePt t="354500" x="6513513" y="4953000"/>
          <p14:tracePt t="354517" x="6608763" y="4894263"/>
          <p14:tracePt t="354533" x="6667500" y="4857750"/>
          <p14:tracePt t="354550" x="6704013" y="4846638"/>
          <p14:tracePt t="354566" x="6715125" y="4833938"/>
          <p14:tracePt t="354583" x="6727825" y="4833938"/>
          <p14:tracePt t="354731" x="6738938" y="4833938"/>
          <p14:tracePt t="354739" x="6751638" y="4833938"/>
          <p14:tracePt t="354750" x="6810375" y="4833938"/>
          <p14:tracePt t="354767" x="6834188" y="4833938"/>
          <p14:tracePt t="354784" x="6881813" y="4833938"/>
          <p14:tracePt t="354801" x="6918325" y="4857750"/>
          <p14:tracePt t="354817" x="6965950" y="4918075"/>
          <p14:tracePt t="354834" x="6989763" y="4989513"/>
          <p14:tracePt t="354834" x="6989763" y="5013325"/>
          <p14:tracePt t="354851" x="7013575" y="5095875"/>
          <p14:tracePt t="354868" x="7013575" y="5180013"/>
          <p14:tracePt t="354884" x="7013575" y="5227638"/>
          <p14:tracePt t="354901" x="7013575" y="5286375"/>
          <p14:tracePt t="354917" x="7013575" y="5322888"/>
          <p14:tracePt t="354934" x="7013575" y="5346700"/>
          <p14:tracePt t="354950" x="7013575" y="5357813"/>
          <p14:tracePt t="355143" x="7000875" y="5357813"/>
          <p14:tracePt t="355147" x="6977063" y="5357813"/>
          <p14:tracePt t="355151" x="6834188" y="5357813"/>
          <p14:tracePt t="355168" x="6632575" y="5370513"/>
          <p14:tracePt t="355185" x="6262688" y="5441950"/>
          <p14:tracePt t="355202" x="5989638" y="5465763"/>
          <p14:tracePt t="355219" x="5751513" y="5513388"/>
          <p14:tracePt t="355235" x="5584825" y="5513388"/>
          <p14:tracePt t="355252" x="5476875" y="5500688"/>
          <p14:tracePt t="355269" x="5429250" y="5489575"/>
          <p14:tracePt t="355285" x="5381625" y="5476875"/>
          <p14:tracePt t="355302" x="5334000" y="5441950"/>
          <p14:tracePt t="355319" x="5286375" y="5418138"/>
          <p14:tracePt t="355336" x="5203825" y="5381625"/>
          <p14:tracePt t="355352" x="5084763" y="5334000"/>
          <p14:tracePt t="355369" x="5013325" y="5299075"/>
          <p14:tracePt t="355386" x="4989513" y="5286375"/>
          <p14:tracePt t="355402" x="4941888" y="5238750"/>
          <p14:tracePt t="355419" x="4929188" y="5214938"/>
          <p14:tracePt t="355436" x="4918075" y="5203825"/>
          <p14:tracePt t="355452" x="4918075" y="5191125"/>
          <p14:tracePt t="355469" x="4918075" y="5180013"/>
          <p14:tracePt t="355625" x="4905375" y="5167313"/>
          <p14:tracePt t="355629" x="4905375" y="5156200"/>
          <p14:tracePt t="355641" x="4881563" y="5119688"/>
          <p14:tracePt t="355653" x="4857750" y="5072063"/>
          <p14:tracePt t="355670" x="4833938" y="5048250"/>
          <p14:tracePt t="355686" x="4810125" y="5013325"/>
          <p14:tracePt t="355703" x="4786313" y="5000625"/>
          <p14:tracePt t="355721" x="4775200" y="5000625"/>
          <p14:tracePt t="355797" x="4762500" y="5000625"/>
          <p14:tracePt t="355809" x="4751388" y="5000625"/>
          <p14:tracePt t="355813" x="4738688" y="5000625"/>
          <p14:tracePt t="355820" x="4703763" y="5000625"/>
          <p14:tracePt t="355837" x="4679950" y="5024438"/>
          <p14:tracePt t="355854" x="4656138" y="5048250"/>
          <p14:tracePt t="355870" x="4619625" y="5084763"/>
          <p14:tracePt t="355887" x="4619625" y="5095875"/>
          <p14:tracePt t="355903" x="4608513" y="5132388"/>
          <p14:tracePt t="355921" x="4608513" y="5167313"/>
          <p14:tracePt t="355937" x="4608513" y="5214938"/>
          <p14:tracePt t="355954" x="4608513" y="5251450"/>
          <p14:tracePt t="355970" x="4608513" y="5310188"/>
          <p14:tracePt t="355987" x="4608513" y="5357813"/>
          <p14:tracePt t="356004" x="4632325" y="5418138"/>
          <p14:tracePt t="356021" x="4632325" y="5465763"/>
          <p14:tracePt t="356038" x="4667250" y="5537200"/>
          <p14:tracePt t="356054" x="4703763" y="5584825"/>
          <p14:tracePt t="356071" x="4714875" y="5608638"/>
          <p14:tracePt t="356088" x="4751388" y="5667375"/>
          <p14:tracePt t="356104" x="4775200" y="5703888"/>
          <p14:tracePt t="356121" x="4799013" y="5715000"/>
          <p14:tracePt t="356138" x="4810125" y="5738813"/>
          <p14:tracePt t="356138" x="4822825" y="5738813"/>
          <p14:tracePt t="356155" x="4846638" y="5738813"/>
          <p14:tracePt t="356171" x="4894263" y="5738813"/>
          <p14:tracePt t="356188" x="4965700" y="5738813"/>
          <p14:tracePt t="356205" x="5072063" y="5738813"/>
          <p14:tracePt t="356222" x="5143500" y="5738813"/>
          <p14:tracePt t="356238" x="5227638" y="5738813"/>
          <p14:tracePt t="356255" x="5357813" y="5656263"/>
          <p14:tracePt t="356271" x="5476875" y="5595938"/>
          <p14:tracePt t="356288" x="5537200" y="5561013"/>
          <p14:tracePt t="356305" x="5572125" y="5513388"/>
          <p14:tracePt t="356322" x="5584825" y="5418138"/>
          <p14:tracePt t="356339" x="5584825" y="5322888"/>
          <p14:tracePt t="356355" x="5584825" y="5214938"/>
          <p14:tracePt t="356372" x="5572125" y="5167313"/>
          <p14:tracePt t="356389" x="5548313" y="5119688"/>
          <p14:tracePt t="356405" x="5524500" y="5084763"/>
          <p14:tracePt t="356422" x="5500688" y="5060950"/>
          <p14:tracePt t="356439" x="5453063" y="5037138"/>
          <p14:tracePt t="356456" x="5418138" y="5013325"/>
          <p14:tracePt t="356472" x="5370513" y="5000625"/>
          <p14:tracePt t="356489" x="5346700" y="4989513"/>
          <p14:tracePt t="356505" x="5286375" y="4989513"/>
          <p14:tracePt t="356522" x="5238750" y="4989513"/>
          <p14:tracePt t="356539" x="5156200" y="4989513"/>
          <p14:tracePt t="356556" x="5119688" y="4989513"/>
          <p14:tracePt t="356572" x="5095875" y="4989513"/>
          <p14:tracePt t="356589" x="5048250" y="5013325"/>
          <p14:tracePt t="356606" x="4989513" y="5084763"/>
          <p14:tracePt t="356623" x="4941888" y="5156200"/>
          <p14:tracePt t="356639" x="4881563" y="5251450"/>
          <p14:tracePt t="356656" x="4822825" y="5357813"/>
          <p14:tracePt t="356673" x="4799013" y="5453063"/>
          <p14:tracePt t="356689" x="4775200" y="5513388"/>
          <p14:tracePt t="356706" x="4775200" y="5572125"/>
          <p14:tracePt t="356724" x="4786313" y="5619750"/>
          <p14:tracePt t="356740" x="4810125" y="5667375"/>
          <p14:tracePt t="356756" x="4870450" y="5727700"/>
          <p14:tracePt t="356773" x="4918075" y="5762625"/>
          <p14:tracePt t="356790" x="5048250" y="5799138"/>
          <p14:tracePt t="356807" x="5214938" y="5822950"/>
          <p14:tracePt t="356823" x="5346700" y="5846763"/>
          <p14:tracePt t="356840" x="5513388" y="5846763"/>
          <p14:tracePt t="356857" x="5643563" y="5846763"/>
          <p14:tracePt t="356873" x="5715000" y="5822950"/>
          <p14:tracePt t="356890" x="5799138" y="5738813"/>
          <p14:tracePt t="356907" x="5810250" y="5680075"/>
          <p14:tracePt t="356923" x="5810250" y="5572125"/>
          <p14:tracePt t="356923" x="5810250" y="5537200"/>
          <p14:tracePt t="356941" x="5762625" y="5453063"/>
          <p14:tracePt t="356957" x="5703888" y="5394325"/>
          <p14:tracePt t="356974" x="5632450" y="5334000"/>
          <p14:tracePt t="356991" x="5595938" y="5322888"/>
          <p14:tracePt t="356991" x="5595938" y="5299075"/>
          <p14:tracePt t="357007" x="5561013" y="5286375"/>
          <p14:tracePt t="357023" x="5537200" y="5286375"/>
          <p14:tracePt t="357040" x="5476875" y="5286375"/>
          <p14:tracePt t="357040" x="5465763" y="5286375"/>
          <p14:tracePt t="357057" x="5357813" y="5299075"/>
          <p14:tracePt t="357074" x="5227638" y="5346700"/>
          <p14:tracePt t="357091" x="5037138" y="5429250"/>
          <p14:tracePt t="357107" x="4881563" y="5513388"/>
          <p14:tracePt t="357124" x="4703763" y="5584825"/>
          <p14:tracePt t="357141" x="4643438" y="5632450"/>
          <p14:tracePt t="357158" x="4595813" y="5656263"/>
          <p14:tracePt t="357174" x="4572000" y="5691188"/>
          <p14:tracePt t="357191" x="4572000" y="5715000"/>
          <p14:tracePt t="357208" x="4572000" y="5762625"/>
          <p14:tracePt t="357225" x="4572000" y="5822950"/>
          <p14:tracePt t="357241" x="4572000" y="5870575"/>
          <p14:tracePt t="357258" x="4572000" y="5918200"/>
          <p14:tracePt t="357258" x="4584700" y="5942013"/>
          <p14:tracePt t="357275" x="4608513" y="5976938"/>
          <p14:tracePt t="357291" x="4643438" y="6024563"/>
          <p14:tracePt t="357308" x="4691063" y="6061075"/>
          <p14:tracePt t="357325" x="4727575" y="6096000"/>
          <p14:tracePt t="357342" x="4810125" y="6108700"/>
          <p14:tracePt t="357358" x="4833938" y="6132513"/>
          <p14:tracePt t="357375" x="4870450" y="6156325"/>
          <p14:tracePt t="357391" x="4894263" y="6156325"/>
          <p14:tracePt t="357408" x="4941888" y="6156325"/>
          <p14:tracePt t="357425" x="4965700" y="6156325"/>
          <p14:tracePt t="357442" x="5000625" y="6180138"/>
          <p14:tracePt t="357442" x="5000625" y="6191250"/>
          <p14:tracePt t="357459" x="5037138" y="6203950"/>
          <p14:tracePt t="357475" x="5048250" y="6215063"/>
          <p14:tracePt t="357492" x="5048250" y="6227763"/>
          <p14:tracePt t="357611" x="5037138" y="6238875"/>
          <p14:tracePt t="357627" x="5013325" y="6238875"/>
          <p14:tracePt t="357633" x="5013325" y="6251575"/>
          <p14:tracePt t="357642" x="5000625" y="6251575"/>
          <p14:tracePt t="357661" x="4989513" y="6251575"/>
          <p14:tracePt t="357867" x="5000625" y="6238875"/>
          <p14:tracePt t="357875" x="5013325" y="6227763"/>
          <p14:tracePt t="357879" x="5060950" y="6167438"/>
          <p14:tracePt t="357893" x="5180013" y="6072188"/>
          <p14:tracePt t="357910" x="5275263" y="5976938"/>
          <p14:tracePt t="357926" x="5370513" y="5918200"/>
          <p14:tracePt t="357943" x="5453063" y="5870575"/>
          <p14:tracePt t="357960" x="5476875" y="5846763"/>
          <p14:tracePt t="357977" x="5489575" y="5822950"/>
          <p14:tracePt t="357993" x="5513388" y="5810250"/>
          <p14:tracePt t="358010" x="5572125" y="5775325"/>
          <p14:tracePt t="358027" x="5667375" y="5715000"/>
          <p14:tracePt t="358044" x="5727700" y="5656263"/>
          <p14:tracePt t="358060" x="5751513" y="5608638"/>
          <p14:tracePt t="358060" x="5751513" y="5572125"/>
          <p14:tracePt t="358077" x="5834063" y="5489575"/>
          <p14:tracePt t="358094" x="5870575" y="5453063"/>
          <p14:tracePt t="358111" x="5905500" y="5418138"/>
          <p14:tracePt t="358127" x="5918200" y="5357813"/>
          <p14:tracePt t="358144" x="5953125" y="5286375"/>
          <p14:tracePt t="358161" x="5965825" y="5203825"/>
          <p14:tracePt t="358177" x="5976938" y="5095875"/>
          <p14:tracePt t="358194" x="6000750" y="4894263"/>
          <p14:tracePt t="358211" x="6024563" y="4738688"/>
          <p14:tracePt t="358227" x="6013450" y="4643438"/>
          <p14:tracePt t="358244" x="6013450" y="4595813"/>
          <p14:tracePt t="358261" x="6013450" y="4572000"/>
          <p14:tracePt t="358278" x="6013450" y="4584700"/>
          <p14:tracePt t="358435" x="6013450" y="4608513"/>
          <p14:tracePt t="358439" x="6013450" y="4619625"/>
          <p14:tracePt t="358445" x="6013450" y="4679950"/>
          <p14:tracePt t="358462" x="6013450" y="4751388"/>
          <p14:tracePt t="358478" x="6013450" y="4799013"/>
          <p14:tracePt t="358495" x="6013450" y="4857750"/>
          <p14:tracePt t="358512" x="6013450" y="4905375"/>
          <p14:tracePt t="358512" x="6013450" y="4918075"/>
          <p14:tracePt t="358529" x="6024563" y="4976813"/>
          <p14:tracePt t="358545" x="6037263" y="5048250"/>
          <p14:tracePt t="358562" x="6061075" y="5119688"/>
          <p14:tracePt t="358562" x="6072188" y="5143500"/>
          <p14:tracePt t="358579" x="6084888" y="5227638"/>
          <p14:tracePt t="358595" x="6108700" y="5275263"/>
          <p14:tracePt t="358612" x="6119813" y="5310188"/>
          <p14:tracePt t="358629" x="6132513" y="5381625"/>
          <p14:tracePt t="358645" x="6143625" y="5418138"/>
          <p14:tracePt t="358662" x="6156325" y="5453063"/>
          <p14:tracePt t="358679" x="6156325" y="5476875"/>
          <p14:tracePt t="358695" x="6180138" y="5513388"/>
          <p14:tracePt t="358713" x="6180138" y="5524500"/>
          <p14:tracePt t="358731" x="6191250" y="5548313"/>
          <p14:tracePt t="358746" x="6203950" y="5548313"/>
          <p14:tracePt t="358829" x="6215063" y="5548313"/>
          <p14:tracePt t="358841" x="6215063" y="5537200"/>
          <p14:tracePt t="358846" x="6238875" y="5453063"/>
          <p14:tracePt t="358863" x="6238875" y="5418138"/>
          <p14:tracePt t="358879" x="6251575" y="5357813"/>
          <p14:tracePt t="358896" x="6251575" y="5346700"/>
          <p14:tracePt t="358913" x="6251575" y="5334000"/>
          <p14:tracePt t="358929" x="6442075" y="5262563"/>
          <p14:tracePt t="359573" x="6524625" y="5238750"/>
          <p14:tracePt t="359575" x="6680200" y="5203825"/>
          <p14:tracePt t="359581" x="7739063" y="4976813"/>
          <p14:tracePt t="359598" x="8513763" y="4762500"/>
          <p14:tracePt t="359615" x="9085263" y="4632325"/>
          <p14:tracePt t="359632" x="9490075" y="4513263"/>
          <p14:tracePt t="359648" x="9691688" y="4452938"/>
          <p14:tracePt t="359665" x="9704388" y="4452938"/>
          <p14:tracePt t="359682" x="9728200" y="4452938"/>
          <p14:tracePt t="359698" x="9728200" y="4441825"/>
          <p14:tracePt t="359797" x="9752013" y="4441825"/>
          <p14:tracePt t="359801" x="9799638" y="4452938"/>
          <p14:tracePt t="359816" x="9823450" y="4465638"/>
          <p14:tracePt t="359832" x="9847263" y="4476750"/>
          <p14:tracePt t="359849" x="9858375" y="4489450"/>
          <p14:tracePt t="359866" x="9871075" y="4489450"/>
          <p14:tracePt t="360263" x="9871075" y="4500563"/>
          <p14:tracePt t="360275" x="9871075" y="4513263"/>
          <p14:tracePt t="360743" x="9871075" y="4524375"/>
          <p14:tracePt t="360755" x="9871075" y="4537075"/>
          <p14:tracePt t="360771" x="9871075" y="4548188"/>
          <p14:tracePt t="360783" x="9871075" y="4560888"/>
          <p14:tracePt t="360795" x="9871075" y="4572000"/>
          <p14:tracePt t="361377" x="9871075" y="4584700"/>
          <p14:tracePt t="361391" x="9871075" y="4595813"/>
          <p14:tracePt t="362022" x="9871075" y="4608513"/>
          <p14:tracePt t="362071" x="9871075" y="4619625"/>
          <p14:tracePt t="362189" x="9871075" y="4643438"/>
          <p14:tracePt t="362219" x="9871075" y="4667250"/>
          <p14:tracePt t="362493" x="9871075" y="4679950"/>
          <p14:tracePt t="362495" x="9834563" y="4703763"/>
          <p14:tracePt t="362507" x="9728200" y="4738688"/>
          <p14:tracePt t="362524" x="9609138" y="4775200"/>
          <p14:tracePt t="362540" x="9490075" y="4799013"/>
          <p14:tracePt t="362558" x="9347200" y="4822825"/>
          <p14:tracePt t="362574" x="9251950" y="4846638"/>
          <p14:tracePt t="362591" x="9180513" y="4870450"/>
          <p14:tracePt t="362607" x="9085263" y="4881563"/>
          <p14:tracePt t="362624" x="8953500" y="4918075"/>
          <p14:tracePt t="362641" x="8775700" y="4989513"/>
          <p14:tracePt t="362657" x="8609013" y="5037138"/>
          <p14:tracePt t="362674" x="8453438" y="5095875"/>
          <p14:tracePt t="362691" x="8394700" y="5143500"/>
          <p14:tracePt t="362707" x="8370888" y="5180013"/>
          <p14:tracePt t="362725" x="8358188" y="5180013"/>
          <p14:tracePt t="362745" x="8347075" y="5180013"/>
          <p14:tracePt t="362761" x="8323263" y="5180013"/>
          <p14:tracePt t="362774" x="8323263" y="5203825"/>
          <p14:tracePt t="362791" x="8323263" y="5251450"/>
          <p14:tracePt t="362808" x="8323263" y="5275263"/>
          <p14:tracePt t="362825" x="8323263" y="5322888"/>
          <p14:tracePt t="362841" x="8323263" y="5381625"/>
          <p14:tracePt t="362858" x="8323263" y="5429250"/>
          <p14:tracePt t="362875" x="8323263" y="5476875"/>
          <p14:tracePt t="362891" x="8323263" y="5537200"/>
          <p14:tracePt t="362908" x="8323263" y="5595938"/>
          <p14:tracePt t="362925" x="8347075" y="5632450"/>
          <p14:tracePt t="362941" x="8347075" y="5667375"/>
          <p14:tracePt t="362941" x="8358188" y="5691188"/>
          <p14:tracePt t="362959" x="8370888" y="5715000"/>
          <p14:tracePt t="362975" x="8394700" y="5738813"/>
          <p14:tracePt t="362992" x="8418513" y="5786438"/>
          <p14:tracePt t="363008" x="8429625" y="5799138"/>
          <p14:tracePt t="363913" x="8442325" y="5810250"/>
          <p14:tracePt t="366855" x="8453438" y="5810250"/>
          <p14:tracePt t="367187" x="8453438" y="5822950"/>
          <p14:tracePt t="367191" x="8453438" y="5857875"/>
          <p14:tracePt t="367205" x="8453438" y="5918200"/>
          <p14:tracePt t="367222" x="8453438" y="5976938"/>
          <p14:tracePt t="367238" x="8453438" y="6000750"/>
          <p14:tracePt t="367255" x="8453438" y="6024563"/>
          <p14:tracePt t="367273" x="8466138" y="6024563"/>
          <p14:tracePt t="370900" x="8489950" y="6024563"/>
          <p14:tracePt t="371541" x="8524875" y="5989638"/>
          <p14:tracePt t="371545" x="8572500" y="5953125"/>
          <p14:tracePt t="371551" x="8810625" y="5810250"/>
          <p14:tracePt t="371567" x="9048750" y="5643563"/>
          <p14:tracePt t="371567" x="9096375" y="5608638"/>
          <p14:tracePt t="371585" x="9286875" y="5500688"/>
          <p14:tracePt t="371601" x="9429750" y="5405438"/>
          <p14:tracePt t="371617" x="9525000" y="5357813"/>
          <p14:tracePt t="371634" x="9572625" y="5299075"/>
          <p14:tracePt t="371634" x="9596438" y="5286375"/>
          <p14:tracePt t="371651" x="9632950" y="5251450"/>
          <p14:tracePt t="371667" x="9644063" y="5238750"/>
          <p14:tracePt t="371667" x="9644063" y="5227638"/>
          <p14:tracePt t="371685" x="9667875" y="5214938"/>
          <p14:tracePt t="371701" x="9667875" y="5203825"/>
          <p14:tracePt t="371719" x="9680575" y="5191125"/>
          <p14:tracePt t="371735" x="9691688" y="5191125"/>
          <p14:tracePt t="371899" x="9691688" y="5180013"/>
          <p14:tracePt t="371903" x="9728200" y="5132388"/>
          <p14:tracePt t="371919" x="9786938" y="5084763"/>
          <p14:tracePt t="371935" x="9871075" y="5000625"/>
          <p14:tracePt t="371952" x="9966325" y="4929188"/>
          <p14:tracePt t="371969" x="10085388" y="4846638"/>
          <p14:tracePt t="371985" x="10204450" y="4751388"/>
          <p14:tracePt t="372002" x="10299700" y="4667250"/>
          <p14:tracePt t="372019" x="10371138" y="4595813"/>
          <p14:tracePt t="372036" x="10490200" y="4500563"/>
          <p14:tracePt t="372052" x="10585450" y="4381500"/>
          <p14:tracePt t="372069" x="10633075" y="4298950"/>
          <p14:tracePt t="372086" x="10680700" y="4214813"/>
          <p14:tracePt t="372103" x="10704513" y="4179888"/>
          <p14:tracePt t="372119" x="10739438" y="4095750"/>
          <p14:tracePt t="372136" x="10752138" y="4013200"/>
          <p14:tracePt t="372153" x="10763250" y="3976688"/>
          <p14:tracePt t="372169" x="10775950" y="3929063"/>
          <p14:tracePt t="372186" x="10775950" y="3905250"/>
          <p14:tracePt t="372203" x="10787063" y="3894138"/>
          <p14:tracePt t="372220" x="10799763" y="3894138"/>
          <p14:tracePt t="372409" x="10810875" y="3894138"/>
          <p14:tracePt t="372425" x="10823575" y="3917950"/>
          <p14:tracePt t="372429" x="10834688" y="3929063"/>
          <p14:tracePt t="372437" x="10858500" y="3989388"/>
          <p14:tracePt t="372454" x="10882313" y="4013200"/>
          <p14:tracePt t="372454" x="10895013" y="4024313"/>
          <p14:tracePt t="372471" x="10906125" y="4048125"/>
          <p14:tracePt t="372487" x="10906125" y="4071938"/>
          <p14:tracePt t="372503" x="10918825" y="4071938"/>
          <p14:tracePt t="372539" x="10918825" y="4084638"/>
          <p14:tracePt t="372581" x="10918825" y="4095750"/>
          <p14:tracePt t="372593" x="10918825" y="4108450"/>
          <p14:tracePt t="372601" x="10918825" y="4119563"/>
          <p14:tracePt t="372605" x="10942638" y="4156075"/>
          <p14:tracePt t="372621" x="10966450" y="4203700"/>
          <p14:tracePt t="372638" x="10990263" y="4251325"/>
          <p14:tracePt t="372638" x="10990263" y="4262438"/>
          <p14:tracePt t="372655" x="11001375" y="4275138"/>
          <p14:tracePt t="372670" x="11014075" y="4298950"/>
          <p14:tracePt t="372687" x="11037888" y="4333875"/>
          <p14:tracePt t="372704" x="11037888" y="4346575"/>
          <p14:tracePt t="372811" x="11025188" y="4357688"/>
          <p14:tracePt t="372815" x="11014075" y="4370388"/>
          <p14:tracePt t="372821" x="10918825" y="4405313"/>
          <p14:tracePt t="372838" x="10775950" y="4476750"/>
          <p14:tracePt t="372855" x="10715625" y="4537075"/>
          <p14:tracePt t="372871" x="10680700" y="4572000"/>
          <p14:tracePt t="372888" x="10668000" y="4619625"/>
          <p14:tracePt t="372905" x="10668000" y="4632325"/>
          <p14:tracePt t="372921" x="10668000" y="4656138"/>
          <p14:tracePt t="372938" x="10668000" y="4691063"/>
          <p14:tracePt t="372955" x="10668000" y="4714875"/>
          <p14:tracePt t="372972" x="10668000" y="4727575"/>
          <p14:tracePt t="372991" x="10668000" y="4738688"/>
          <p14:tracePt t="373005" x="10715625" y="4751388"/>
          <p14:tracePt t="373022" x="10752138" y="4786313"/>
          <p14:tracePt t="373039" x="10799763" y="4810125"/>
          <p14:tracePt t="373056" x="10858500" y="4846638"/>
          <p14:tracePt t="373072" x="10977563" y="4846638"/>
          <p14:tracePt t="373089" x="11085513" y="4846638"/>
          <p14:tracePt t="373106" x="11204575" y="4846638"/>
          <p14:tracePt t="373122" x="11263313" y="4810125"/>
          <p14:tracePt t="373139" x="11287125" y="4775200"/>
          <p14:tracePt t="373156" x="11310938" y="4703763"/>
          <p14:tracePt t="373156" x="11310938" y="4691063"/>
          <p14:tracePt t="373173" x="11310938" y="4619625"/>
          <p14:tracePt t="373189" x="11310938" y="4560888"/>
          <p14:tracePt t="373206" x="11287125" y="4524375"/>
          <p14:tracePt t="373222" x="11276013" y="4513263"/>
          <p14:tracePt t="373239" x="11263313" y="4500563"/>
          <p14:tracePt t="373256" x="11252200" y="4500563"/>
          <p14:tracePt t="373317" x="11239500" y="4500563"/>
          <p14:tracePt t="373329" x="11228388" y="4500563"/>
          <p14:tracePt t="373333" x="11204575" y="4500563"/>
          <p14:tracePt t="373339" x="11096625" y="4500563"/>
          <p14:tracePt t="373339" x="11072813" y="4500563"/>
          <p14:tracePt t="373357" x="10966450" y="4500563"/>
          <p14:tracePt t="373373" x="10847388" y="4500563"/>
          <p14:tracePt t="373390" x="10763250" y="4500563"/>
          <p14:tracePt t="373406" x="10739438" y="4500563"/>
          <p14:tracePt t="373563" x="10728325" y="4500563"/>
          <p14:tracePt t="373571" x="10715625" y="4513263"/>
          <p14:tracePt t="373589" x="10704513" y="4524375"/>
          <p14:tracePt t="373597" x="10691813" y="4548188"/>
          <p14:tracePt t="373607" x="10691813" y="4572000"/>
          <p14:tracePt t="373623" x="10691813" y="4584700"/>
          <p14:tracePt t="373640" x="10691813" y="4595813"/>
          <p14:tracePt t="375524" x="10691813" y="4608513"/>
          <p14:tracePt t="376277" x="10691813" y="4619625"/>
          <p14:tracePt t="376285" x="10691813" y="4632325"/>
          <p14:tracePt t="377229" x="10691813" y="4643438"/>
          <p14:tracePt t="377483" x="10691813" y="4667250"/>
          <p14:tracePt t="377487" x="10691813" y="4703763"/>
          <p14:tracePt t="377502" x="10680700" y="4738688"/>
          <p14:tracePt t="377519" x="10668000" y="4762500"/>
          <p14:tracePt t="377535" x="10668000" y="4775200"/>
          <p14:tracePt t="377552" x="10668000" y="4786313"/>
          <p14:tracePt t="379338" x="10668000" y="4810125"/>
          <p14:tracePt t="379945" x="10668000" y="4822825"/>
          <p14:tracePt t="379949" x="10668000" y="4846638"/>
          <p14:tracePt t="380853" x="10668000" y="4786313"/>
          <p14:tracePt t="381243" x="10668000" y="4762500"/>
          <p14:tracePt t="381247" x="10668000" y="4691063"/>
          <p14:tracePt t="381263" x="10656888" y="4643438"/>
          <p14:tracePt t="381280" x="10644188" y="4632325"/>
          <p14:tracePt t="381297" x="10644188" y="4619625"/>
          <p14:tracePt t="381313" x="10633075" y="4619625"/>
          <p14:tracePt t="381489" x="10620375" y="4619625"/>
          <p14:tracePt t="381539" x="10620375" y="4632325"/>
          <p14:tracePt t="381547" x="10620375" y="4643438"/>
          <p14:tracePt t="381575" x="10609263" y="4656138"/>
          <p14:tracePt t="381581" x="10596563" y="4667250"/>
          <p14:tracePt t="381593" x="10596563" y="4679950"/>
          <p14:tracePt t="381605" x="10596563" y="4691063"/>
          <p14:tracePt t="381625" x="10596563" y="4703763"/>
          <p14:tracePt t="381769" x="10596563" y="4714875"/>
          <p14:tracePt t="381799" x="10596563" y="4727575"/>
          <p14:tracePt t="381869" x="10596563" y="4751388"/>
          <p14:tracePt t="381897" x="10596563" y="4762500"/>
          <p14:tracePt t="381905" x="10596563" y="4775200"/>
          <p14:tracePt t="381915" x="10596563" y="4786313"/>
          <p14:tracePt t="381915" x="10596563" y="4799013"/>
          <p14:tracePt t="381933" x="10596563" y="4810125"/>
          <p14:tracePt t="381951" x="10596563" y="4822825"/>
          <p14:tracePt t="382337" x="10596563" y="4833938"/>
          <p14:tracePt t="382369" x="10585450" y="4857750"/>
          <p14:tracePt t="382373" x="10585450" y="4870450"/>
          <p14:tracePt t="382383" x="10585450" y="4894263"/>
          <p14:tracePt t="382403" x="10585450" y="4905375"/>
          <p14:tracePt t="382417" x="10572750" y="4918075"/>
          <p14:tracePt t="382433" x="10572750" y="4929188"/>
          <p14:tracePt t="382450" x="10572750" y="4941888"/>
          <p14:tracePt t="382467" x="10561638" y="4941888"/>
          <p14:tracePt t="383333" x="10561638" y="4953000"/>
          <p14:tracePt t="383337" x="10514013" y="4953000"/>
          <p14:tracePt t="383353" x="10429875" y="4976813"/>
          <p14:tracePt t="383370" x="10275888" y="4976813"/>
          <p14:tracePt t="383387" x="10144125" y="4965700"/>
          <p14:tracePt t="383403" x="10072688" y="4918075"/>
          <p14:tracePt t="383420" x="10025063" y="4881563"/>
          <p14:tracePt t="383436" x="9953625" y="4846638"/>
          <p14:tracePt t="383453" x="9882188" y="4822825"/>
          <p14:tracePt t="383470" x="9858375" y="4799013"/>
          <p14:tracePt t="383487" x="9834563" y="4775200"/>
          <p14:tracePt t="383503" x="9810750" y="4762500"/>
          <p14:tracePt t="383520" x="9786938" y="4762500"/>
          <p14:tracePt t="383537" x="9752013" y="4762500"/>
          <p14:tracePt t="383554" x="9728200" y="4751388"/>
          <p14:tracePt t="383570" x="9680575" y="4751388"/>
          <p14:tracePt t="383587" x="9620250" y="4751388"/>
          <p14:tracePt t="383604" x="9537700" y="4762500"/>
          <p14:tracePt t="383621" x="9453563" y="4786313"/>
          <p14:tracePt t="383637" x="9418638" y="4810125"/>
          <p14:tracePt t="383654" x="9358313" y="4846638"/>
          <p14:tracePt t="383670" x="9299575" y="4881563"/>
          <p14:tracePt t="383687" x="9263063" y="4905375"/>
          <p14:tracePt t="383704" x="9239250" y="4941888"/>
          <p14:tracePt t="383721" x="9228138" y="4976813"/>
          <p14:tracePt t="383737" x="9204325" y="5024438"/>
          <p14:tracePt t="383754" x="9204325" y="5072063"/>
          <p14:tracePt t="383771" x="9204325" y="5132388"/>
          <p14:tracePt t="383788" x="9204325" y="5214938"/>
          <p14:tracePt t="383788" x="9204325" y="5238750"/>
          <p14:tracePt t="383805" x="9215438" y="5286375"/>
          <p14:tracePt t="383821" x="9239250" y="5334000"/>
          <p14:tracePt t="383838" x="9299575" y="5370513"/>
          <p14:tracePt t="383855" x="9323388" y="5394325"/>
          <p14:tracePt t="383871" x="9382125" y="5394325"/>
          <p14:tracePt t="383888" x="9477375" y="5394325"/>
          <p14:tracePt t="383905" x="9585325" y="5405438"/>
          <p14:tracePt t="383921" x="9715500" y="5405438"/>
          <p14:tracePt t="383938" x="9871075" y="5394325"/>
          <p14:tracePt t="383955" x="9966325" y="5370513"/>
          <p14:tracePt t="383971" x="10072688" y="5322888"/>
          <p14:tracePt t="383988" x="10133013" y="5299075"/>
          <p14:tracePt t="384005" x="10156825" y="5251450"/>
          <p14:tracePt t="384022" x="10167938" y="5191125"/>
          <p14:tracePt t="384039" x="10191750" y="5119688"/>
          <p14:tracePt t="384055" x="10191750" y="5037138"/>
          <p14:tracePt t="384072" x="10191750" y="4941888"/>
          <p14:tracePt t="384089" x="10191750" y="4881563"/>
          <p14:tracePt t="384105" x="10191750" y="4833938"/>
          <p14:tracePt t="384105" x="10191750" y="4822825"/>
          <p14:tracePt t="384123" x="10144125" y="4799013"/>
          <p14:tracePt t="384139" x="10085388" y="4786313"/>
          <p14:tracePt t="384155" x="10001250" y="4751388"/>
          <p14:tracePt t="384172" x="9882188" y="4727575"/>
          <p14:tracePt t="384172" x="9847263" y="4727575"/>
          <p14:tracePt t="384189" x="9763125" y="4714875"/>
          <p14:tracePt t="384205" x="9656763" y="4714875"/>
          <p14:tracePt t="384222" x="9585325" y="4714875"/>
          <p14:tracePt t="384239" x="9525000" y="4714875"/>
          <p14:tracePt t="384256" x="9477375" y="4727575"/>
          <p14:tracePt t="384272" x="9453563" y="4738688"/>
          <p14:tracePt t="384289" x="9429750" y="4751388"/>
          <p14:tracePt t="384306" x="9418638" y="4762500"/>
          <p14:tracePt t="384322" x="9405938" y="4775200"/>
          <p14:tracePt t="384339" x="9394825" y="4810125"/>
          <p14:tracePt t="384356" x="9394825" y="4846638"/>
          <p14:tracePt t="384373" x="9394825" y="4894263"/>
          <p14:tracePt t="384390" x="9394825" y="4918075"/>
          <p14:tracePt t="384406" x="9394825" y="4941888"/>
          <p14:tracePt t="384423" x="9405938" y="4965700"/>
          <p14:tracePt t="384439" x="9477375" y="4965700"/>
          <p14:tracePt t="384456" x="9609138" y="4965700"/>
          <p14:tracePt t="384473" x="9847263" y="4918075"/>
          <p14:tracePt t="384490" x="9929813" y="4870450"/>
          <p14:tracePt t="384506" x="9966325" y="4822825"/>
          <p14:tracePt t="384523" x="9990138" y="4810125"/>
          <p14:tracePt t="384540" x="9990138" y="4786313"/>
          <p14:tracePt t="384557" x="10001250" y="4775200"/>
          <p14:tracePt t="384573" x="9990138" y="4762500"/>
          <p14:tracePt t="384629" x="9990138" y="4751388"/>
          <p14:tracePt t="384633" x="9977438" y="4751388"/>
          <p14:tracePt t="384653" x="9966325" y="4751388"/>
          <p14:tracePt t="384657" x="9894888" y="4738688"/>
          <p14:tracePt t="384674" x="9775825" y="4751388"/>
          <p14:tracePt t="384674" x="9728200" y="4762500"/>
          <p14:tracePt t="384691" x="9609138" y="4799013"/>
          <p14:tracePt t="384707" x="9561513" y="4822825"/>
          <p14:tracePt t="384724" x="9525000" y="4846638"/>
          <p14:tracePt t="384740" x="9513888" y="4857750"/>
          <p14:tracePt t="384757" x="9501188" y="4881563"/>
          <p14:tracePt t="384774" x="9501188" y="4918075"/>
          <p14:tracePt t="384791" x="9501188" y="4941888"/>
          <p14:tracePt t="384807" x="9501188" y="4976813"/>
          <p14:tracePt t="384824" x="9572625" y="5013325"/>
          <p14:tracePt t="384841" x="9656763" y="5024438"/>
          <p14:tracePt t="384857" x="9763125" y="5024438"/>
          <p14:tracePt t="384857" x="9810750" y="5024438"/>
          <p14:tracePt t="384875" x="9953625" y="5024438"/>
          <p14:tracePt t="384891" x="10048875" y="4989513"/>
          <p14:tracePt t="384908" x="10085388" y="4976813"/>
          <p14:tracePt t="384924" x="10096500" y="4965700"/>
          <p14:tracePt t="384941" x="10085388" y="4965700"/>
          <p14:tracePt t="385131" x="10072688" y="4965700"/>
          <p14:tracePt t="385201" x="10072688" y="4976813"/>
          <p14:tracePt t="385224" x="10072688" y="4989513"/>
          <p14:tracePt t="385553" x="10072688" y="5013325"/>
          <p14:tracePt t="385557" x="10072688" y="5024438"/>
          <p14:tracePt t="385569" x="10072688" y="5037138"/>
          <p14:tracePt t="385593" x="10072688" y="5048250"/>
          <p14:tracePt t="385597" x="10072688" y="5060950"/>
          <p14:tracePt t="385709" x="10072688" y="5072063"/>
          <p14:tracePt t="385725" x="10072688" y="5084763"/>
          <p14:tracePt t="385733" x="10072688" y="5095875"/>
          <p14:tracePt t="387589" x="10085388" y="5095875"/>
          <p14:tracePt t="387885" x="10096500" y="5095875"/>
          <p14:tracePt t="387889" x="10109200" y="5095875"/>
          <p14:tracePt t="387900" x="10133013" y="5095875"/>
          <p14:tracePt t="387917" x="10156825" y="5084763"/>
          <p14:tracePt t="387934" x="10180638" y="5072063"/>
          <p14:tracePt t="387950" x="10204450" y="5060950"/>
          <p14:tracePt t="387967" x="10275888" y="5037138"/>
          <p14:tracePt t="387983" x="10466388" y="5000625"/>
          <p14:tracePt t="388000" x="10728325" y="4929188"/>
          <p14:tracePt t="388017" x="10977563" y="4870450"/>
          <p14:tracePt t="388034" x="11263313" y="4810125"/>
          <p14:tracePt t="388050" x="11453813" y="4751388"/>
          <p14:tracePt t="388067" x="11514138" y="4727575"/>
          <p14:tracePt t="388084" x="11525250" y="4703763"/>
          <p14:tracePt t="388101" x="11537950" y="4703763"/>
          <p14:tracePt t="388131" x="11537950" y="4691063"/>
          <p14:tracePt t="388143" x="11537950" y="4679950"/>
          <p14:tracePt t="388155" x="11537950" y="4656138"/>
          <p14:tracePt t="388167" x="11561763" y="4632325"/>
          <p14:tracePt t="388184" x="11561763" y="4643438"/>
          <p14:tracePt t="388763" x="11561763" y="4656138"/>
          <p14:tracePt t="388767" x="11561763" y="4667250"/>
          <p14:tracePt t="388773" x="11549063" y="4691063"/>
          <p14:tracePt t="388786" x="11525250" y="4727575"/>
          <p14:tracePt t="388803" x="11501438" y="4762500"/>
          <p14:tracePt t="388819" x="11466513" y="4810125"/>
          <p14:tracePt t="388819" x="11453813" y="4833938"/>
          <p14:tracePt t="388837" x="11430000" y="4857750"/>
          <p14:tracePt t="388853" x="11406188" y="4929188"/>
          <p14:tracePt t="388869" x="11382375" y="4989513"/>
          <p14:tracePt t="388869" x="11371263" y="5000625"/>
          <p14:tracePt t="388887" x="11334750" y="5084763"/>
          <p14:tracePt t="388903" x="11310938" y="5167313"/>
          <p14:tracePt t="388920" x="11287125" y="5275263"/>
          <p14:tracePt t="388937" x="11287125" y="5370513"/>
          <p14:tracePt t="388953" x="11263313" y="5441950"/>
          <p14:tracePt t="388970" x="11263313" y="5513388"/>
          <p14:tracePt t="388987" x="11263313" y="5548313"/>
          <p14:tracePt t="389003" x="11263313" y="5595938"/>
          <p14:tracePt t="389020" x="11263313" y="5619750"/>
          <p14:tracePt t="389037" x="11263313" y="5632450"/>
          <p14:tracePt t="389053" x="11263313" y="5656263"/>
          <p14:tracePt t="389070" x="11263313" y="5667375"/>
          <p14:tracePt t="389086" x="11263313" y="5703888"/>
          <p14:tracePt t="389104" x="11263313" y="5738813"/>
          <p14:tracePt t="389120" x="11252200" y="5775325"/>
          <p14:tracePt t="389137" x="11239500" y="5786438"/>
          <p14:tracePt t="389153" x="11204575" y="5822950"/>
          <p14:tracePt t="389171" x="11180763" y="5846763"/>
          <p14:tracePt t="389187" x="11120438" y="5881688"/>
          <p14:tracePt t="389204" x="11072813" y="5905500"/>
          <p14:tracePt t="389221" x="11001375" y="5942013"/>
          <p14:tracePt t="389237" x="10942638" y="5976938"/>
          <p14:tracePt t="389254" x="10882313" y="6000750"/>
          <p14:tracePt t="389271" x="10847388" y="6000750"/>
          <p14:tracePt t="389287" x="10823575" y="6000750"/>
          <p14:tracePt t="389304" x="10810875" y="6000750"/>
          <p14:tracePt t="389321" x="10799763" y="6000750"/>
          <p14:tracePt t="389339" x="10787063" y="6000750"/>
          <p14:tracePt t="389354" x="10752138" y="6000750"/>
          <p14:tracePt t="389371" x="10739438" y="6000750"/>
          <p14:tracePt t="389387" x="10715625" y="6000750"/>
          <p14:tracePt t="389404" x="10715625" y="5976938"/>
          <p14:tracePt t="389549" x="10715625" y="5965825"/>
          <p14:tracePt t="389569" x="10715625" y="5953125"/>
          <p14:tracePt t="389573" x="10715625" y="5905500"/>
          <p14:tracePt t="389588" x="10715625" y="5870575"/>
          <p14:tracePt t="389605" x="10728325" y="5846763"/>
          <p14:tracePt t="389622" x="10739438" y="5822950"/>
          <p14:tracePt t="389639" x="10752138" y="5822950"/>
          <p14:tracePt t="389655" x="10763250" y="5799138"/>
          <p14:tracePt t="389672" x="10787063" y="5775325"/>
          <p14:tracePt t="389689" x="10823575" y="5762625"/>
          <p14:tracePt t="389705" x="10847388" y="5751513"/>
          <p14:tracePt t="389722" x="10858500" y="5751513"/>
          <p14:tracePt t="389739" x="10895013" y="5738813"/>
          <p14:tracePt t="389756" x="10895013" y="5727700"/>
          <p14:tracePt t="389772" x="10906125" y="5727700"/>
          <p14:tracePt t="389789" x="10918825" y="5727700"/>
          <p14:tracePt t="389869" x="10918825" y="5715000"/>
          <p14:tracePt t="390301" x="10929938" y="5703888"/>
          <p14:tracePt t="390309" x="10942638" y="5691188"/>
          <p14:tracePt t="390333" x="10953750" y="5680075"/>
          <p14:tracePt t="390347" x="10966450" y="5667375"/>
          <p14:tracePt t="390355" x="10977563" y="5656263"/>
          <p14:tracePt t="390367" x="10990263" y="5643563"/>
          <p14:tracePt t="390375" x="11014075" y="5619750"/>
          <p14:tracePt t="390391" x="11037888" y="5595938"/>
          <p14:tracePt t="390408" x="11049000" y="5548313"/>
          <p14:tracePt t="390425" x="11061700" y="5524500"/>
          <p14:tracePt t="390425" x="11061700" y="5513388"/>
          <p14:tracePt t="390440" x="11061700" y="5476875"/>
          <p14:tracePt t="390457" x="11061700" y="5453063"/>
          <p14:tracePt t="390474" x="11061700" y="5429250"/>
          <p14:tracePt t="390491" x="11037888" y="5394325"/>
          <p14:tracePt t="390508" x="10977563" y="5381625"/>
          <p14:tracePt t="390525" x="10775950" y="5381625"/>
          <p14:tracePt t="390541" x="10548938" y="5357813"/>
          <p14:tracePt t="390541" x="10466388" y="5357813"/>
          <p14:tracePt t="390559" x="10204450" y="5381625"/>
          <p14:tracePt t="390575" x="9918700" y="5418138"/>
          <p14:tracePt t="390591" x="9644063" y="5441950"/>
          <p14:tracePt t="390591" x="9572625" y="5453063"/>
          <p14:tracePt t="390609" x="9371013" y="5500688"/>
          <p14:tracePt t="390625" x="9239250" y="5513388"/>
          <p14:tracePt t="390641" x="9204325" y="5524500"/>
          <p14:tracePt t="390658" x="9191625" y="5537200"/>
          <p14:tracePt t="390719" x="9191625" y="5548313"/>
          <p14:tracePt t="390737" x="9191625" y="5561013"/>
          <p14:tracePt t="390753" x="9191625" y="5572125"/>
          <p14:tracePt t="390760" x="9191625" y="5595938"/>
          <p14:tracePt t="390769" x="9191625" y="5608638"/>
          <p14:tracePt t="390781" x="9191625" y="5632450"/>
          <p14:tracePt t="390792" x="9215438" y="5656263"/>
          <p14:tracePt t="390809" x="9286875" y="5680075"/>
          <p14:tracePt t="390825" x="9371013" y="5691188"/>
          <p14:tracePt t="390842" x="9490075" y="5691188"/>
          <p14:tracePt t="390859" x="9596438" y="5691188"/>
          <p14:tracePt t="390876" x="9728200" y="5691188"/>
          <p14:tracePt t="390876" x="9752013" y="5691188"/>
          <p14:tracePt t="390893" x="9834563" y="5656263"/>
          <p14:tracePt t="390909" x="9871075" y="5643563"/>
          <p14:tracePt t="390925" x="9942513" y="5643563"/>
          <p14:tracePt t="390942" x="10072688" y="5524500"/>
          <p14:tracePt t="390959" x="10191750" y="5394325"/>
          <p14:tracePt t="390976" x="10299700" y="5251450"/>
          <p14:tracePt t="390993" x="10347325" y="5167313"/>
          <p14:tracePt t="391009" x="10406063" y="5060950"/>
          <p14:tracePt t="391009" x="10429875" y="5024438"/>
          <p14:tracePt t="391027" x="10466388" y="4894263"/>
          <p14:tracePt t="391043" x="10501313" y="4751388"/>
          <p14:tracePt t="391059" x="10501313" y="4643438"/>
          <p14:tracePt t="391059" x="10501313" y="4619625"/>
          <p14:tracePt t="391077" x="10501313" y="4513263"/>
          <p14:tracePt t="391093" x="10501313" y="4465638"/>
          <p14:tracePt t="391110" x="10490200" y="4429125"/>
          <p14:tracePt t="391127" x="10466388" y="4418013"/>
          <p14:tracePt t="391143" x="10453688" y="4405313"/>
          <p14:tracePt t="391160" x="10442575" y="4394200"/>
          <p14:tracePt t="391176" x="10429875" y="4381500"/>
          <p14:tracePt t="391193" x="10418763" y="4381500"/>
          <p14:tracePt t="391500" x="10418763" y="4394200"/>
          <p14:tracePt t="391504" x="10406063" y="4394200"/>
          <p14:tracePt t="391511" x="10394950" y="4429125"/>
          <p14:tracePt t="391528" x="10371138" y="4476750"/>
          <p14:tracePt t="391544" x="10347325" y="4524375"/>
          <p14:tracePt t="391561" x="10334625" y="4560888"/>
          <p14:tracePt t="391578" x="10299700" y="4595813"/>
          <p14:tracePt t="391594" x="10287000" y="4632325"/>
          <p14:tracePt t="391611" x="10275888" y="4656138"/>
          <p14:tracePt t="391628" x="10252075" y="4691063"/>
          <p14:tracePt t="391645" x="10239375" y="4703763"/>
          <p14:tracePt t="391661" x="10239375" y="4727575"/>
          <p14:tracePt t="391681" x="10228263" y="4727575"/>
          <p14:tracePt t="391694" x="10228263" y="4738688"/>
          <p14:tracePt t="391712" x="10228263" y="4762500"/>
          <p14:tracePt t="391728" x="10228263" y="4775200"/>
          <p14:tracePt t="391744" x="10228263" y="4786313"/>
          <p14:tracePt t="391761" x="10228263" y="4799013"/>
          <p14:tracePt t="391841" x="10228263" y="4810125"/>
          <p14:tracePt t="391845" x="10228263" y="4822825"/>
          <p14:tracePt t="391879" x="10239375" y="4822825"/>
          <p14:tracePt t="391907" x="10239375" y="4833938"/>
          <p14:tracePt t="391919" x="10263188" y="4846638"/>
          <p14:tracePt t="392003" x="10275888" y="4846638"/>
          <p14:tracePt t="392019" x="10287000" y="4846638"/>
          <p14:tracePt t="392047" x="10299700" y="4846638"/>
          <p14:tracePt t="392051" x="10310813" y="4846638"/>
          <p14:tracePt t="392073" x="10323513" y="4833938"/>
          <p14:tracePt t="392080" x="10334625" y="4822825"/>
          <p14:tracePt t="392096" x="10347325" y="4786313"/>
          <p14:tracePt t="392113" x="10371138" y="4762500"/>
          <p14:tracePt t="392129" x="10382250" y="4738688"/>
          <p14:tracePt t="392129" x="10382250" y="4727575"/>
          <p14:tracePt t="392147" x="10394950" y="4703763"/>
          <p14:tracePt t="392163" x="10406063" y="4679950"/>
          <p14:tracePt t="392180" x="10418763" y="4679950"/>
          <p14:tracePt t="392196" x="10429875" y="4656138"/>
          <p14:tracePt t="392213" x="10442575" y="4643438"/>
          <p14:tracePt t="392241" x="10453688" y="4643438"/>
          <p14:tracePt t="393135" x="10466388" y="4632325"/>
          <p14:tracePt t="393139" x="10514013" y="4608513"/>
          <p14:tracePt t="393149" x="10596563" y="4595813"/>
          <p14:tracePt t="393166" x="10668000" y="4584700"/>
          <p14:tracePt t="393183" x="10691813" y="4584700"/>
          <p14:tracePt t="393199" x="10704513" y="4584700"/>
          <p14:tracePt t="393253" x="10691813" y="4572000"/>
          <p14:tracePt t="393277" x="10680700" y="4572000"/>
          <p14:tracePt t="393307" x="10668000" y="4572000"/>
          <p14:tracePt t="393327" x="10656888" y="4572000"/>
          <p14:tracePt t="393334" x="10656888" y="4584700"/>
          <p14:tracePt t="393339" x="10620375" y="4595813"/>
          <p14:tracePt t="393350" x="10477500" y="4643438"/>
          <p14:tracePt t="393367" x="10347325" y="4691063"/>
          <p14:tracePt t="393383" x="10215563" y="4738688"/>
          <p14:tracePt t="393383" x="10180638" y="4751388"/>
          <p14:tracePt t="393401" x="10096500" y="4762500"/>
          <p14:tracePt t="393417" x="10025063" y="4786313"/>
          <p14:tracePt t="393433" x="10013950" y="4786313"/>
          <p14:tracePt t="393450" x="10001250" y="4786313"/>
          <p14:tracePt t="393507" x="9977438" y="4786313"/>
          <p14:tracePt t="393517" x="9966325" y="4786313"/>
          <p14:tracePt t="393521" x="9953625" y="4799013"/>
          <p14:tracePt t="393534" x="9929813" y="4810125"/>
          <p14:tracePt t="393550" x="9918700" y="4822825"/>
          <p14:tracePt t="393567" x="9918700" y="4833938"/>
          <p14:tracePt t="394413" x="9929813" y="4833938"/>
          <p14:tracePt t="394420" x="9966325" y="4846638"/>
          <p14:tracePt t="394423" x="10061575" y="4857750"/>
          <p14:tracePt t="394436" x="10167938" y="4881563"/>
          <p14:tracePt t="394453" x="10215563" y="4905375"/>
          <p14:tracePt t="394470" x="10252075" y="4929188"/>
          <p14:tracePt t="394486" x="10263188" y="4941888"/>
          <p14:tracePt t="394503" x="10275888" y="4965700"/>
          <p14:tracePt t="394520" x="10275888" y="5000625"/>
          <p14:tracePt t="394537" x="10275888" y="5013325"/>
          <p14:tracePt t="394557" x="10275888" y="5024438"/>
          <p14:tracePt t="394570" x="10275888" y="5037138"/>
          <p14:tracePt t="394587" x="10263188" y="5072063"/>
          <p14:tracePt t="394603" x="10252075" y="5095875"/>
          <p14:tracePt t="394619" x="10252075" y="5119688"/>
          <p14:tracePt t="394619" x="10239375" y="5132388"/>
          <p14:tracePt t="394636" x="10239375" y="5143500"/>
          <p14:tracePt t="394653" x="10239375" y="5167313"/>
          <p14:tracePt t="394670" x="10239375" y="5191125"/>
          <p14:tracePt t="394687" x="10228263" y="5203825"/>
          <p14:tracePt t="394704" x="10228263" y="5214938"/>
          <p14:tracePt t="394825" x="10228263" y="5227638"/>
          <p14:tracePt t="396665" x="10252075" y="5227638"/>
          <p14:tracePt t="396785" x="10275888" y="5203825"/>
          <p14:tracePt t="396788" x="10287000" y="5167313"/>
          <p14:tracePt t="396793" x="10334625" y="5024438"/>
          <p14:tracePt t="396810" x="10406063" y="4762500"/>
          <p14:tracePt t="396827" x="10418763" y="4595813"/>
          <p14:tracePt t="396844" x="10418763" y="4489450"/>
          <p14:tracePt t="396860" x="10418763" y="4405313"/>
          <p14:tracePt t="396877" x="10394950" y="4346575"/>
          <p14:tracePt t="396894" x="10371138" y="4322763"/>
          <p14:tracePt t="396910" x="10358438" y="4310063"/>
          <p14:tracePt t="396927" x="10323513" y="4298950"/>
          <p14:tracePt t="396944" x="10299700" y="4286250"/>
          <p14:tracePt t="396961" x="10275888" y="4286250"/>
          <p14:tracePt t="396977" x="10215563" y="4286250"/>
          <p14:tracePt t="396994" x="10167938" y="4275138"/>
          <p14:tracePt t="397011" x="10144125" y="4275138"/>
          <p14:tracePt t="397027" x="10167938" y="4275138"/>
          <p14:tracePt t="397155" x="10191750" y="4262438"/>
          <p14:tracePt t="397158" x="10204450" y="4262438"/>
          <p14:tracePt t="397162" x="10323513" y="4227513"/>
          <p14:tracePt t="397178" x="10429875" y="4191000"/>
          <p14:tracePt t="397194" x="10609263" y="4167188"/>
          <p14:tracePt t="397212" x="10728325" y="4156075"/>
          <p14:tracePt t="397212" x="10752138" y="4156075"/>
          <p14:tracePt t="397229" x="10834688" y="4143375"/>
          <p14:tracePt t="397245" x="10906125" y="4143375"/>
          <p14:tracePt t="397261" x="10929938" y="4143375"/>
          <p14:tracePt t="397261" x="10942638" y="4143375"/>
          <p14:tracePt t="397278" x="10966450" y="4156075"/>
          <p14:tracePt t="397295" x="10977563" y="4179888"/>
          <p14:tracePt t="397311" x="10990263" y="4203700"/>
          <p14:tracePt t="397328" x="10990263" y="4238625"/>
          <p14:tracePt t="397345" x="10990263" y="4286250"/>
          <p14:tracePt t="397362" x="10966450" y="4333875"/>
          <p14:tracePt t="397378" x="10895013" y="4394200"/>
          <p14:tracePt t="397395" x="10787063" y="4465638"/>
          <p14:tracePt t="397412" x="10680700" y="4537075"/>
          <p14:tracePt t="397429" x="10477500" y="4595813"/>
          <p14:tracePt t="397445" x="10323513" y="4679950"/>
          <p14:tracePt t="397445" x="10299700" y="4691063"/>
          <p14:tracePt t="397463" x="10228263" y="4714875"/>
          <p14:tracePt t="397479" x="10191750" y="4727575"/>
          <p14:tracePt t="397495" x="10180638" y="4738688"/>
          <p14:tracePt t="397887" x="10180638" y="4751388"/>
          <p14:tracePt t="397891" x="10191750" y="4751388"/>
          <p14:tracePt t="397911" x="10204450" y="4751388"/>
          <p14:tracePt t="397914" x="10252075" y="4751388"/>
          <p14:tracePt t="397930" x="10263188" y="4751388"/>
          <p14:tracePt t="397947" x="10299700" y="4751388"/>
          <p14:tracePt t="397964" x="10371138" y="4738688"/>
          <p14:tracePt t="397964" x="10406063" y="4727575"/>
          <p14:tracePt t="397981" x="10514013" y="4703763"/>
          <p14:tracePt t="397997" x="10572750" y="4703763"/>
          <p14:tracePt t="398014" x="10609263" y="4703763"/>
          <p14:tracePt t="398030" x="10609263" y="4714875"/>
          <p14:tracePt t="398060" x="10620375" y="4727575"/>
          <p14:tracePt t="398069" x="10644188" y="4738688"/>
          <p14:tracePt t="398093" x="10656888" y="4738688"/>
          <p14:tracePt t="398101" x="10704513" y="4762500"/>
          <p14:tracePt t="398114" x="10763250" y="4775200"/>
          <p14:tracePt t="398131" x="10858500" y="4799013"/>
          <p14:tracePt t="398147" x="10906125" y="4822825"/>
          <p14:tracePt t="398164" x="10918825" y="4822825"/>
          <p14:tracePt t="398181" x="10929938" y="4833938"/>
          <p14:tracePt t="398197" x="10942638" y="4857750"/>
          <p14:tracePt t="398214" x="10953750" y="4894263"/>
          <p14:tracePt t="398231" x="10942638" y="4905375"/>
          <p14:tracePt t="398247" x="10918825" y="4929188"/>
          <p14:tracePt t="398265" x="10847388" y="4929188"/>
          <p14:tracePt t="398281" x="10763250" y="4929188"/>
          <p14:tracePt t="398298" x="10715625" y="4989513"/>
          <p14:tracePt t="398315" x="10704513" y="5060950"/>
          <p14:tracePt t="398331" x="10704513" y="5095875"/>
          <p14:tracePt t="398348" x="10691813" y="5095875"/>
          <p14:tracePt t="398364" x="10704513" y="5095875"/>
          <p14:tracePt t="398699" x="10715625" y="5095875"/>
          <p14:tracePt t="398796" x="10704513" y="5095875"/>
          <p14:tracePt t="398809" x="10691813" y="5095875"/>
          <p14:tracePt t="398815" x="10680700" y="5095875"/>
          <p14:tracePt t="398846" x="10680700" y="5108575"/>
          <p14:tracePt t="398995" x="10668000" y="5108575"/>
          <p14:tracePt t="399155" x="10680700" y="5108575"/>
          <p14:tracePt t="399208" x="10680700" y="5119688"/>
          <p14:tracePt t="399216" x="10691813" y="5119688"/>
          <p14:tracePt t="399224" x="10704513" y="5119688"/>
          <p14:tracePt t="399252" x="10728325" y="5119688"/>
          <p14:tracePt t="399263" x="10739438" y="5119688"/>
          <p14:tracePt t="399267" x="10775950" y="5095875"/>
          <p14:tracePt t="399284" x="10799763" y="5048250"/>
          <p14:tracePt t="399301" x="10823575" y="5024438"/>
          <p14:tracePt t="399317" x="10847388" y="4976813"/>
          <p14:tracePt t="399334" x="10871200" y="4918075"/>
          <p14:tracePt t="399351" x="10882313" y="4870450"/>
          <p14:tracePt t="399368" x="10906125" y="4762500"/>
          <p14:tracePt t="399385" x="10929938" y="4679950"/>
          <p14:tracePt t="399401" x="10942638" y="4584700"/>
          <p14:tracePt t="399418" x="10966450" y="4500563"/>
          <p14:tracePt t="399435" x="10966450" y="4429125"/>
          <p14:tracePt t="399451" x="10966450" y="4370388"/>
          <p14:tracePt t="399468" x="10977563" y="4310063"/>
          <p14:tracePt t="399485" x="10977563" y="4275138"/>
          <p14:tracePt t="399501" x="10977563" y="4227513"/>
          <p14:tracePt t="399518" x="10977563" y="4179888"/>
          <p14:tracePt t="399535" x="10990263" y="4119563"/>
          <p14:tracePt t="399552" x="10990263" y="4095750"/>
          <p14:tracePt t="399568" x="10990263" y="4071938"/>
          <p14:tracePt t="399585" x="10990263" y="4060825"/>
          <p14:tracePt t="399601" x="10990263" y="4048125"/>
          <p14:tracePt t="399618" x="10990263" y="4037013"/>
          <p14:tracePt t="399635" x="10990263" y="4024313"/>
          <p14:tracePt t="399685" x="10990263" y="4037013"/>
          <p14:tracePt t="399905" x="10990263" y="4048125"/>
          <p14:tracePt t="399908" x="10990263" y="4071938"/>
          <p14:tracePt t="399919" x="10990263" y="4108450"/>
          <p14:tracePt t="399919" x="10990263" y="4119563"/>
          <p14:tracePt t="399937" x="10990263" y="4156075"/>
          <p14:tracePt t="399953" x="10977563" y="4191000"/>
          <p14:tracePt t="399970" x="10977563" y="4238625"/>
          <p14:tracePt t="399987" x="10977563" y="4262438"/>
          <p14:tracePt t="400003" x="10977563" y="4286250"/>
          <p14:tracePt t="400019" x="10977563" y="4298950"/>
          <p14:tracePt t="400036" x="10977563" y="4333875"/>
          <p14:tracePt t="400053" x="10977563" y="4357688"/>
          <p14:tracePt t="400070" x="10977563" y="4370388"/>
          <p14:tracePt t="400086" x="10977563" y="4405313"/>
          <p14:tracePt t="400103" x="10977563" y="4429125"/>
          <p14:tracePt t="400120" x="10977563" y="4452938"/>
          <p14:tracePt t="400137" x="10977563" y="4476750"/>
          <p14:tracePt t="400153" x="10977563" y="4500563"/>
          <p14:tracePt t="400153" x="10977563" y="4513263"/>
          <p14:tracePt t="400171" x="10977563" y="4524375"/>
          <p14:tracePt t="400187" x="10977563" y="4537075"/>
          <p14:tracePt t="400203" x="10977563" y="4560888"/>
          <p14:tracePt t="400220" x="10977563" y="4572000"/>
          <p14:tracePt t="400244" x="10966450" y="4584700"/>
          <p14:tracePt t="400581" x="10953750" y="4584700"/>
          <p14:tracePt t="400583" x="10942638" y="4572000"/>
          <p14:tracePt t="400588" x="10906125" y="4537075"/>
          <p14:tracePt t="400605" x="10858500" y="4500563"/>
          <p14:tracePt t="400621" x="10823575" y="4489450"/>
          <p14:tracePt t="400638" x="10823575" y="4476750"/>
          <p14:tracePt t="400655" x="10810875" y="4476750"/>
          <p14:tracePt t="400671" x="10799763" y="4476750"/>
          <p14:tracePt t="400862" x="10787063" y="4489450"/>
          <p14:tracePt t="400866" x="10787063" y="4500563"/>
          <p14:tracePt t="400874" x="10787063" y="4524375"/>
          <p14:tracePt t="400888" x="10787063" y="4537075"/>
          <p14:tracePt t="400905" x="10787063" y="4548188"/>
          <p14:tracePt t="400921" x="10787063" y="4560888"/>
          <p14:tracePt t="400939" x="10799763" y="4560888"/>
          <p14:tracePt t="400998" x="10810875" y="4560888"/>
          <p14:tracePt t="401010" x="10823575" y="4560888"/>
          <p14:tracePt t="401029" x="10834688" y="4560888"/>
          <p14:tracePt t="401035" x="10858500" y="4560888"/>
          <p14:tracePt t="401039" x="10929938" y="4560888"/>
          <p14:tracePt t="401039" x="10953750" y="4560888"/>
          <p14:tracePt t="401057" x="10977563" y="4560888"/>
          <p14:tracePt t="401073" x="11001375" y="4560888"/>
          <p14:tracePt t="401090" x="11025188" y="4560888"/>
          <p14:tracePt t="401107" x="11025188" y="4548188"/>
          <p14:tracePt t="401123" x="11037888" y="4537075"/>
          <p14:tracePt t="401140" x="11037888" y="4513263"/>
          <p14:tracePt t="401156" x="11037888" y="4465638"/>
          <p14:tracePt t="401173" x="11037888" y="4418013"/>
          <p14:tracePt t="401190" x="11037888" y="4370388"/>
          <p14:tracePt t="401207" x="11014075" y="4357688"/>
          <p14:tracePt t="401224" x="11001375" y="4333875"/>
          <p14:tracePt t="401240" x="10990263" y="4333875"/>
          <p14:tracePt t="401256" x="10977563" y="4322763"/>
          <p14:tracePt t="401273" x="10953750" y="4298950"/>
          <p14:tracePt t="401290" x="10929938" y="4286250"/>
          <p14:tracePt t="401307" x="10906125" y="4275138"/>
          <p14:tracePt t="401323" x="10871200" y="4262438"/>
          <p14:tracePt t="401340" x="10847388" y="4262438"/>
          <p14:tracePt t="401357" x="10834688" y="4262438"/>
          <p14:tracePt t="401373" x="10823575" y="4262438"/>
          <p14:tracePt t="401459" x="10810875" y="4262438"/>
          <p14:tracePt t="401468" x="10810875" y="4275138"/>
          <p14:tracePt t="401474" x="10810875" y="4298950"/>
          <p14:tracePt t="401491" x="10810875" y="4333875"/>
          <p14:tracePt t="401508" x="10810875" y="4370388"/>
          <p14:tracePt t="401508" x="10810875" y="4381500"/>
          <p14:tracePt t="401525" x="10810875" y="4394200"/>
          <p14:tracePt t="401541" x="10810875" y="4418013"/>
          <p14:tracePt t="401558" x="10810875" y="4429125"/>
          <p14:tracePt t="401582" x="10810875" y="4441825"/>
          <p14:tracePt t="401632" x="10823575" y="4441825"/>
          <p14:tracePt t="401645" x="10847388" y="4441825"/>
          <p14:tracePt t="401665" x="10858500" y="4441825"/>
          <p14:tracePt t="401678" x="10882313" y="4441825"/>
          <p14:tracePt t="402286" x="10882313" y="4452938"/>
          <p14:tracePt t="402299" x="10882313" y="4465638"/>
          <p14:tracePt t="402307" x="10882313" y="4489450"/>
          <p14:tracePt t="402315" x="10847388" y="4524375"/>
          <p14:tracePt t="402327" x="10810875" y="4560888"/>
          <p14:tracePt t="402343" x="10763250" y="4608513"/>
          <p14:tracePt t="402360" x="10715625" y="4643438"/>
          <p14:tracePt t="402377" x="10668000" y="4679950"/>
          <p14:tracePt t="402393" x="10644188" y="4691063"/>
          <p14:tracePt t="402410" x="10585450" y="4727575"/>
          <p14:tracePt t="402427" x="10501313" y="4751388"/>
          <p14:tracePt t="402444" x="10418763" y="4786313"/>
          <p14:tracePt t="402460" x="10323513" y="4822825"/>
          <p14:tracePt t="402477" x="10263188" y="4870450"/>
          <p14:tracePt t="402494" x="10204450" y="4894263"/>
          <p14:tracePt t="402511" x="10167938" y="4929188"/>
          <p14:tracePt t="402527" x="10156825" y="4941888"/>
          <p14:tracePt t="402544" x="10133013" y="4965700"/>
          <p14:tracePt t="402561" x="10109200" y="4976813"/>
          <p14:tracePt t="402577" x="10085388" y="4989513"/>
          <p14:tracePt t="402577" x="10061575" y="5000625"/>
          <p14:tracePt t="402595" x="10037763" y="5013325"/>
          <p14:tracePt t="402611" x="10025063" y="5013325"/>
          <p14:tracePt t="402627" x="9990138" y="5013325"/>
          <p14:tracePt t="402644" x="9966325" y="5037138"/>
          <p14:tracePt t="402661" x="9953625" y="5048250"/>
          <p14:tracePt t="402677" x="9929813" y="5072063"/>
          <p14:tracePt t="402694" x="9918700" y="5084763"/>
          <p14:tracePt t="402712" x="9929813" y="5072063"/>
          <p14:tracePt t="402910" x="9953625" y="5072063"/>
          <p14:tracePt t="402927" x="9966325" y="5072063"/>
          <p14:tracePt t="402931" x="10001250" y="5060950"/>
          <p14:tracePt t="402945" x="10048875" y="5037138"/>
          <p14:tracePt t="402962" x="10109200" y="5013325"/>
          <p14:tracePt t="402978" x="10144125" y="5013325"/>
          <p14:tracePt t="402995" x="10204450" y="4989513"/>
          <p14:tracePt t="403012" x="10228263" y="4976813"/>
          <p14:tracePt t="403029" x="10239375" y="4965700"/>
          <p14:tracePt t="403045" x="10239375" y="4953000"/>
          <p14:tracePt t="403075" x="10239375" y="4929188"/>
          <p14:tracePt t="403260" x="10215563" y="4929188"/>
          <p14:tracePt t="403305" x="10204450" y="4929188"/>
          <p14:tracePt t="403316" x="10191750" y="4929188"/>
          <p14:tracePt t="403319" x="10156825" y="4929188"/>
          <p14:tracePt t="403330" x="10037763" y="4929188"/>
          <p14:tracePt t="403347" x="9942513" y="4929188"/>
          <p14:tracePt t="403363" x="9871075" y="4929188"/>
          <p14:tracePt t="403380" x="9799638" y="4953000"/>
          <p14:tracePt t="403397" x="9775825" y="4965700"/>
          <p14:tracePt t="403413" x="9763125" y="4965700"/>
          <p14:tracePt t="403430" x="9752013" y="4965700"/>
          <p14:tracePt t="403446" x="9739313" y="4965700"/>
          <p14:tracePt t="403463" x="9728200" y="4965700"/>
          <p14:tracePt t="403480" x="9715500" y="4976813"/>
          <p14:tracePt t="403497" x="9680575" y="4976813"/>
          <p14:tracePt t="403514" x="9620250" y="4976813"/>
          <p14:tracePt t="403531" x="9572625" y="4989513"/>
          <p14:tracePt t="403547" x="9525000" y="5000625"/>
          <p14:tracePt t="403564" x="9513888" y="5000625"/>
          <p14:tracePt t="403605" x="9525000" y="5000625"/>
          <p14:tracePt t="404008" x="9548813" y="4989513"/>
          <p14:tracePt t="404012" x="9572625" y="4976813"/>
          <p14:tracePt t="404016" x="9656763" y="4965700"/>
          <p14:tracePt t="404031" x="9847263" y="4894263"/>
          <p14:tracePt t="404048" x="9990138" y="4857750"/>
          <p14:tracePt t="404065" x="10096500" y="4822825"/>
          <p14:tracePt t="404082" x="10239375" y="4738688"/>
          <p14:tracePt t="404099" x="10347325" y="4679950"/>
          <p14:tracePt t="404115" x="10429875" y="4632325"/>
          <p14:tracePt t="404132" x="10525125" y="4560888"/>
          <p14:tracePt t="404149" x="10633075" y="4489450"/>
          <p14:tracePt t="404165" x="10739438" y="4441825"/>
          <p14:tracePt t="404182" x="10847388" y="4381500"/>
          <p14:tracePt t="404199" x="10966450" y="4346575"/>
          <p14:tracePt t="404216" x="11025188" y="4310063"/>
          <p14:tracePt t="404232" x="11072813" y="4275138"/>
          <p14:tracePt t="404249" x="11096625" y="4238625"/>
          <p14:tracePt t="404266" x="11120438" y="4214813"/>
          <p14:tracePt t="404283" x="11168063" y="4179888"/>
          <p14:tracePt t="404299" x="11204575" y="4156075"/>
          <p14:tracePt t="404299" x="11215688" y="4143375"/>
          <p14:tracePt t="404317" x="11252200" y="4108450"/>
          <p14:tracePt t="404333" x="11299825" y="4071938"/>
          <p14:tracePt t="404349" x="11323638" y="4048125"/>
          <p14:tracePt t="404366" x="11323638" y="4024313"/>
          <p14:tracePt t="404383" x="11323638" y="4013200"/>
          <p14:tracePt t="404399" x="11323638" y="4000500"/>
          <p14:tracePt t="404416" x="11323638" y="3989388"/>
          <p14:tracePt t="404433" x="11323638" y="3976688"/>
          <p14:tracePt t="404571" x="11310938" y="3976688"/>
          <p14:tracePt t="404576" x="11299825" y="3976688"/>
          <p14:tracePt t="404583" x="11228388" y="4024313"/>
          <p14:tracePt t="404583" x="11215688" y="4037013"/>
          <p14:tracePt t="404601" x="11144250" y="4071938"/>
          <p14:tracePt t="404617" x="11085513" y="4119563"/>
          <p14:tracePt t="404633" x="11037888" y="4156075"/>
          <p14:tracePt t="404651" x="11014075" y="4179888"/>
          <p14:tracePt t="404667" x="11001375" y="4214813"/>
          <p14:tracePt t="404684" x="10990263" y="4227513"/>
          <p14:tracePt t="404700" x="10990263" y="4262438"/>
          <p14:tracePt t="404718" x="10990263" y="4298950"/>
          <p14:tracePt t="404734" x="10990263" y="4322763"/>
          <p14:tracePt t="404751" x="10966450" y="4357688"/>
          <p14:tracePt t="404767" x="10966450" y="4370388"/>
          <p14:tracePt t="404784" x="10953750" y="4405313"/>
          <p14:tracePt t="404801" x="10942638" y="4418013"/>
          <p14:tracePt t="404817" x="10929938" y="4429125"/>
          <p14:tracePt t="404834" x="10929938" y="4441825"/>
          <p14:tracePt t="404851" x="10929938" y="4452938"/>
          <p14:tracePt t="404867" x="10929938" y="4465638"/>
          <p14:tracePt t="404930" x="10929938" y="4476750"/>
          <p14:tracePt t="404934" x="10929938" y="4489450"/>
          <p14:tracePt t="404951" x="10942638" y="4500563"/>
          <p14:tracePt t="404968" x="10953750" y="4524375"/>
          <p14:tracePt t="404987" x="10966450" y="4524375"/>
          <p14:tracePt t="405001" x="10990263" y="4548188"/>
          <p14:tracePt t="405018" x="11001375" y="4560888"/>
          <p14:tracePt t="405035" x="11025188" y="4560888"/>
          <p14:tracePt t="405051" x="11061700" y="4560888"/>
          <p14:tracePt t="405067" x="11109325" y="4560888"/>
          <p14:tracePt t="405084" x="11144250" y="4560888"/>
          <p14:tracePt t="405102" x="11156950" y="4560888"/>
          <p14:tracePt t="405142" x="11156950" y="4548188"/>
          <p14:tracePt t="405156" x="11156950" y="4537075"/>
          <p14:tracePt t="405176" x="11156950" y="4524375"/>
          <p14:tracePt t="405181" x="11156950" y="4513263"/>
          <p14:tracePt t="405188" x="11156950" y="4500563"/>
          <p14:tracePt t="405202" x="11156950" y="4476750"/>
          <p14:tracePt t="405219" x="11156950" y="4465638"/>
          <p14:tracePt t="405235" x="11156950" y="4441825"/>
          <p14:tracePt t="405252" x="11144250" y="4429125"/>
          <p14:tracePt t="405268" x="11133138" y="4418013"/>
          <p14:tracePt t="405285" x="11109325" y="4405313"/>
          <p14:tracePt t="405302" x="11085513" y="4405313"/>
          <p14:tracePt t="405319" x="11049000" y="4405313"/>
          <p14:tracePt t="405336" x="11001375" y="4405313"/>
          <p14:tracePt t="405353" x="10942638" y="4405313"/>
          <p14:tracePt t="405369" x="10882313" y="4405313"/>
          <p14:tracePt t="405386" x="10847388" y="4405313"/>
          <p14:tracePt t="405403" x="10834688" y="4418013"/>
          <p14:tracePt t="405419" x="10823575" y="4418013"/>
          <p14:tracePt t="405436" x="10810875" y="4429125"/>
          <p14:tracePt t="405550" x="10799763" y="4429125"/>
          <p14:tracePt t="405566" x="10799763" y="4441825"/>
          <p14:tracePt t="405574" x="10799763" y="4452938"/>
          <p14:tracePt t="405586" x="10810875" y="4452938"/>
          <p14:tracePt t="406046" x="10823575" y="4452938"/>
          <p14:tracePt t="406051" x="10834688" y="4452938"/>
          <p14:tracePt t="406055" x="10882313" y="4452938"/>
          <p14:tracePt t="406071" x="10895013" y="4452938"/>
          <p14:tracePt t="407853" x="10906125" y="4452938"/>
          <p14:tracePt t="407867" x="10906125" y="4465638"/>
          <p14:tracePt t="407873" x="10906125" y="4476750"/>
          <p14:tracePt t="407880" x="10882313" y="4500563"/>
          <p14:tracePt t="407893" x="10834688" y="4524375"/>
          <p14:tracePt t="407910" x="10787063" y="4560888"/>
          <p14:tracePt t="407927" x="10728325" y="4595813"/>
          <p14:tracePt t="407943" x="10691813" y="4619625"/>
          <p14:tracePt t="407960" x="10633075" y="4656138"/>
          <p14:tracePt t="407977" x="10572750" y="4679950"/>
          <p14:tracePt t="407994" x="10490200" y="4727575"/>
          <p14:tracePt t="408010" x="10453688" y="4751388"/>
          <p14:tracePt t="408027" x="10382250" y="4799013"/>
          <p14:tracePt t="408044" x="10310813" y="4799013"/>
          <p14:tracePt t="408061" x="10252075" y="4822825"/>
          <p14:tracePt t="408077" x="10180638" y="4870450"/>
          <p14:tracePt t="408077" x="10167938" y="4870450"/>
          <p14:tracePt t="408095" x="10109200" y="4894263"/>
          <p14:tracePt t="408111" x="10096500" y="4894263"/>
          <p14:tracePt t="408127" x="10085388" y="4894263"/>
          <p14:tracePt t="408144" x="10072688" y="4905375"/>
          <p14:tracePt t="408558" x="10072688" y="4918075"/>
          <p14:tracePt t="408612" x="10061575" y="4918075"/>
          <p14:tracePt t="408874" x="10048875" y="4918075"/>
          <p14:tracePt t="408878" x="9929813" y="4965700"/>
          <p14:tracePt t="408897" x="9799638" y="4989513"/>
          <p14:tracePt t="408913" x="9585325" y="5024438"/>
          <p14:tracePt t="408930" x="9466263" y="5037138"/>
          <p14:tracePt t="408947" x="9358313" y="5048250"/>
          <p14:tracePt t="408963" x="9334500" y="5048250"/>
          <p14:tracePt t="408980" x="9323388" y="5048250"/>
          <p14:tracePt t="409724" x="9323388" y="5037138"/>
          <p14:tracePt t="409744" x="9323388" y="5024438"/>
          <p14:tracePt t="409748" x="9323388" y="5000625"/>
          <p14:tracePt t="409768" x="9323388" y="4989513"/>
          <p14:tracePt t="409788" x="9323388" y="4976813"/>
          <p14:tracePt t="410288" x="9334500" y="4976813"/>
          <p14:tracePt t="410590" x="9334500" y="4989513"/>
          <p14:tracePt t="410600" x="9347200" y="5000625"/>
          <p14:tracePt t="410608" x="9347200" y="5013325"/>
          <p14:tracePt t="410618" x="9347200" y="5048250"/>
          <p14:tracePt t="410635" x="9347200" y="5060950"/>
          <p14:tracePt t="411540" x="9347200" y="5072063"/>
          <p14:tracePt t="412098" x="9347200" y="5084763"/>
          <p14:tracePt t="412108" x="9358313" y="5095875"/>
          <p14:tracePt t="412133" x="9358313" y="5108575"/>
          <p14:tracePt t="412400" x="9358313" y="5119688"/>
          <p14:tracePt t="412408" x="9358313" y="5132388"/>
          <p14:tracePt t="412412" x="9358313" y="5143500"/>
          <p14:tracePt t="412423" x="9358313" y="5180013"/>
          <p14:tracePt t="412441" x="9358313" y="5191125"/>
          <p14:tracePt t="412457" x="9358313" y="5227638"/>
          <p14:tracePt t="412474" x="9358313" y="5251450"/>
          <p14:tracePt t="413149" x="9358313" y="5262563"/>
          <p14:tracePt t="413156" x="9358313" y="5286375"/>
          <p14:tracePt t="413160" x="9347200" y="5299075"/>
          <p14:tracePt t="413176" x="9310688" y="5334000"/>
          <p14:tracePt t="413193" x="9286875" y="5357813"/>
          <p14:tracePt t="413209" x="9251950" y="5370513"/>
          <p14:tracePt t="413227" x="9215438" y="5381625"/>
          <p14:tracePt t="413243" x="9180513" y="5418138"/>
          <p14:tracePt t="413259" x="9096375" y="5465763"/>
          <p14:tracePt t="413276" x="8977313" y="5476875"/>
          <p14:tracePt t="413293" x="8918575" y="5489575"/>
          <p14:tracePt t="413309" x="8786813" y="5524500"/>
          <p14:tracePt t="413326" x="8751888" y="5524500"/>
          <p14:tracePt t="413343" x="8715375" y="5537200"/>
          <p14:tracePt t="413360" x="8704263" y="5537200"/>
          <p14:tracePt t="413460" x="8691563" y="5537200"/>
          <p14:tracePt t="413468" x="8680450" y="5561013"/>
          <p14:tracePt t="413477" x="8656638" y="5572125"/>
          <p14:tracePt t="413493" x="8620125" y="5608638"/>
          <p14:tracePt t="413510" x="8609013" y="5619750"/>
          <p14:tracePt t="413527" x="8585200" y="5643563"/>
          <p14:tracePt t="413544" x="8585200" y="5656263"/>
          <p14:tracePt t="413560" x="8572500" y="5680075"/>
          <p14:tracePt t="413577" x="8572500" y="5691188"/>
          <p14:tracePt t="413596" x="8561388" y="5691188"/>
          <p14:tracePt t="413622" x="8561388" y="5703888"/>
          <p14:tracePt t="413826" x="8561388" y="5715000"/>
          <p14:tracePt t="413837" x="8561388" y="5727700"/>
          <p14:tracePt t="413848" x="8561388" y="5738813"/>
          <p14:tracePt t="413861" x="8561388" y="5751513"/>
          <p14:tracePt t="413878" x="8561388" y="5762625"/>
          <p14:tracePt t="413976" x="8548688" y="5775325"/>
          <p14:tracePt t="419791" x="8596313" y="5762625"/>
          <p14:tracePt t="420370" x="8632825" y="5738813"/>
          <p14:tracePt t="420374" x="8715375" y="5680075"/>
          <p14:tracePt t="420381" x="9180513" y="5357813"/>
          <p14:tracePt t="420398" x="10109200" y="4894263"/>
          <p14:tracePt t="420414" x="10620375" y="4643438"/>
          <p14:tracePt t="420431" x="10977563" y="4452938"/>
          <p14:tracePt t="420431" x="11049000" y="4418013"/>
          <p14:tracePt t="420448" x="11215688" y="4357688"/>
          <p14:tracePt t="420465" x="11239500" y="4333875"/>
          <p14:tracePt t="420481" x="11252200" y="4333875"/>
          <p14:tracePt t="420580" x="11263313" y="4333875"/>
          <p14:tracePt t="420584" x="11276013" y="4346575"/>
          <p14:tracePt t="420600" x="11287125" y="4370388"/>
          <p14:tracePt t="420615" x="11310938" y="4418013"/>
          <p14:tracePt t="420632" x="11310938" y="4476750"/>
          <p14:tracePt t="420649" x="11310938" y="4513263"/>
          <p14:tracePt t="420665" x="11310938" y="4572000"/>
          <p14:tracePt t="420665" x="11310938" y="4584700"/>
          <p14:tracePt t="420682" x="11310938" y="4619625"/>
          <p14:tracePt t="420682" x="11310938" y="4632325"/>
          <p14:tracePt t="420698" x="11310938" y="4691063"/>
          <p14:tracePt t="420715" x="11310938" y="4751388"/>
          <p14:tracePt t="420731" x="11310938" y="4810125"/>
          <p14:tracePt t="420731" x="11310938" y="4822825"/>
          <p14:tracePt t="420748" x="11299825" y="4894263"/>
          <p14:tracePt t="420765" x="11263313" y="4989513"/>
          <p14:tracePt t="420782" x="11204575" y="5095875"/>
          <p14:tracePt t="420799" x="11204575" y="5119688"/>
          <p14:tracePt t="420815" x="11168063" y="5156200"/>
          <p14:tracePt t="420832" x="11168063" y="5180013"/>
          <p14:tracePt t="420849" x="11120438" y="5238750"/>
          <p14:tracePt t="420866" x="11072813" y="5299075"/>
          <p14:tracePt t="420883" x="11025188" y="5357813"/>
          <p14:tracePt t="420899" x="10990263" y="5394325"/>
          <p14:tracePt t="420916" x="10942638" y="5429250"/>
          <p14:tracePt t="420933" x="10895013" y="5441950"/>
          <p14:tracePt t="420949" x="10871200" y="5441950"/>
          <p14:tracePt t="420949" x="10858500" y="5453063"/>
          <p14:tracePt t="420966" x="10847388" y="5453063"/>
          <p14:tracePt t="421142" x="10834688" y="5453063"/>
          <p14:tracePt t="421146" x="10823575" y="5453063"/>
          <p14:tracePt t="421150" x="10739438" y="5453063"/>
          <p14:tracePt t="421166" x="10680700" y="5453063"/>
          <p14:tracePt t="421183" x="10644188" y="5453063"/>
          <p14:tracePt t="421183" x="10633075" y="5453063"/>
          <p14:tracePt t="421201" x="10620375" y="5453063"/>
          <p14:tracePt t="421217" x="10609263" y="5453063"/>
          <p14:tracePt t="421368" x="10596563" y="5453063"/>
          <p14:tracePt t="421370" x="10548938" y="5453063"/>
          <p14:tracePt t="421384" x="10429875" y="5453063"/>
          <p14:tracePt t="421401" x="10310813" y="5476875"/>
          <p14:tracePt t="421417" x="10180638" y="5524500"/>
          <p14:tracePt t="421417" x="10156825" y="5524500"/>
          <p14:tracePt t="421434" x="10037763" y="5548313"/>
          <p14:tracePt t="421451" x="9942513" y="5572125"/>
          <p14:tracePt t="421468" x="9882188" y="5572125"/>
          <p14:tracePt t="421484" x="9847263" y="5572125"/>
          <p14:tracePt t="421501" x="9823450" y="5572125"/>
          <p14:tracePt t="421518" x="9799638" y="5572125"/>
          <p14:tracePt t="421535" x="9752013" y="5572125"/>
          <p14:tracePt t="421551" x="9704388" y="5572125"/>
          <p14:tracePt t="421568" x="9572625" y="5595938"/>
          <p14:tracePt t="421584" x="9501188" y="5595938"/>
          <p14:tracePt t="421601" x="9418638" y="5595938"/>
          <p14:tracePt t="421618" x="9405938" y="5595938"/>
          <p14:tracePt t="421634" x="9394825" y="5584825"/>
          <p14:tracePt t="421651" x="9371013" y="5561013"/>
          <p14:tracePt t="421668" x="9371013" y="5548313"/>
          <p14:tracePt t="421742" x="9371013" y="5537200"/>
          <p14:tracePt t="421756" x="9371013" y="5524500"/>
          <p14:tracePt t="421780" x="9371013" y="5513388"/>
          <p14:tracePt t="421788" x="9382125" y="5513388"/>
          <p14:tracePt t="421804" x="9405938" y="5500688"/>
          <p14:tracePt t="421818" x="9418638" y="5489575"/>
          <p14:tracePt t="421835" x="9501188" y="5453063"/>
          <p14:tracePt t="421852" x="9572625" y="5429250"/>
          <p14:tracePt t="421869" x="9644063" y="5418138"/>
          <p14:tracePt t="421885" x="9704388" y="5405438"/>
          <p14:tracePt t="421902" x="9739313" y="5405438"/>
          <p14:tracePt t="421919" x="9763125" y="5394325"/>
          <p14:tracePt t="421935" x="9775825" y="5394325"/>
          <p14:tracePt t="421956" x="9786938" y="5394325"/>
          <p14:tracePt t="421970" x="9799638" y="5381625"/>
          <p14:tracePt t="421985" x="9834563" y="5357813"/>
          <p14:tracePt t="422003" x="9882188" y="5322888"/>
          <p14:tracePt t="422019" x="9918700" y="5310188"/>
          <p14:tracePt t="422036" x="9953625" y="5299075"/>
          <p14:tracePt t="422053" x="9966325" y="5275263"/>
          <p14:tracePt t="422069" x="9990138" y="5262563"/>
          <p14:tracePt t="422086" x="10001250" y="5251450"/>
          <p14:tracePt t="422102" x="10001250" y="5227638"/>
          <p14:tracePt t="422119" x="10001250" y="5214938"/>
          <p14:tracePt t="422136" x="10001250" y="5203825"/>
          <p14:tracePt t="422158" x="9990138" y="5203825"/>
          <p14:tracePt t="422298" x="9977438" y="5203825"/>
          <p14:tracePt t="422302" x="9918700" y="5203825"/>
          <p14:tracePt t="422320" x="9823450" y="5203825"/>
          <p14:tracePt t="422337" x="9786938" y="5203825"/>
          <p14:tracePt t="422353" x="9752013" y="5203825"/>
          <p14:tracePt t="422370" x="9739313" y="5203825"/>
          <p14:tracePt t="422387" x="9715500" y="5227638"/>
          <p14:tracePt t="422404" x="9704388" y="5238750"/>
          <p14:tracePt t="422420" x="9680575" y="5251450"/>
          <p14:tracePt t="422437" x="9667875" y="5262563"/>
          <p14:tracePt t="422454" x="9644063" y="5286375"/>
          <p14:tracePt t="422471" x="9632950" y="5286375"/>
          <p14:tracePt t="422504" x="9620250" y="5299075"/>
          <p14:tracePt t="422512" x="9620250" y="5310188"/>
          <p14:tracePt t="422854" x="9632950" y="5310188"/>
          <p14:tracePt t="422890" x="9644063" y="5310188"/>
          <p14:tracePt t="422910" x="9667875" y="5310188"/>
          <p14:tracePt t="422918" x="9680575" y="5310188"/>
          <p14:tracePt t="422921" x="9752013" y="5310188"/>
          <p14:tracePt t="422938" x="9871075" y="5310188"/>
          <p14:tracePt t="422955" x="10013950" y="5310188"/>
          <p14:tracePt t="422955" x="10048875" y="5310188"/>
          <p14:tracePt t="422972" x="10133013" y="5299075"/>
          <p14:tracePt t="422989" x="10191750" y="5275263"/>
          <p14:tracePt t="423005" x="10204450" y="5275263"/>
          <p14:tracePt t="423022" x="10215563" y="5275263"/>
          <p14:tracePt t="423096" x="10228263" y="5275263"/>
          <p14:tracePt t="423100" x="10252075" y="5275263"/>
          <p14:tracePt t="423105" x="10323513" y="5275263"/>
          <p14:tracePt t="423122" x="10406063" y="5275263"/>
          <p14:tracePt t="423139" x="10501313" y="5275263"/>
          <p14:tracePt t="423139" x="10548938" y="5275263"/>
          <p14:tracePt t="423156" x="10644188" y="5275263"/>
          <p14:tracePt t="423173" x="10715625" y="5275263"/>
          <p14:tracePt t="423189" x="10763250" y="5275263"/>
          <p14:tracePt t="423189" x="10775950" y="5275263"/>
          <p14:tracePt t="423206" x="10787063" y="5275263"/>
          <p14:tracePt t="423223" x="10823575" y="5275263"/>
          <p14:tracePt t="423239" x="10847388" y="5251450"/>
          <p14:tracePt t="423256" x="10882313" y="5238750"/>
          <p14:tracePt t="423273" x="10895013" y="5238750"/>
          <p14:tracePt t="423289" x="10906125" y="5238750"/>
          <p14:tracePt t="423306" x="10929938" y="5238750"/>
          <p14:tracePt t="423323" x="10942638" y="5238750"/>
          <p14:tracePt t="423339" x="10977563" y="5227638"/>
          <p14:tracePt t="423357" x="11001375" y="5227638"/>
          <p14:tracePt t="423373" x="11037888" y="5214938"/>
          <p14:tracePt t="423390" x="11049000" y="5214938"/>
          <p14:tracePt t="423406" x="11061700" y="5214938"/>
          <p14:tracePt t="423423" x="11061700" y="5203825"/>
          <p14:tracePt t="423802" x="11061700" y="5191125"/>
          <p14:tracePt t="423832" x="11049000" y="5191125"/>
          <p14:tracePt t="423844" x="11014075" y="5191125"/>
          <p14:tracePt t="423848" x="10977563" y="5191125"/>
          <p14:tracePt t="423857" x="10858500" y="5191125"/>
          <p14:tracePt t="423874" x="10704513" y="5191125"/>
          <p14:tracePt t="423891" x="10561638" y="5191125"/>
          <p14:tracePt t="423908" x="10453688" y="5203825"/>
          <p14:tracePt t="423925" x="10358438" y="5227638"/>
          <p14:tracePt t="423942" x="10275888" y="5227638"/>
          <p14:tracePt t="423958" x="10180638" y="5227638"/>
          <p14:tracePt t="423975" x="10061575" y="5310188"/>
          <p14:tracePt t="423992" x="9942513" y="5322888"/>
          <p14:tracePt t="424009" x="9823450" y="5346700"/>
          <p14:tracePt t="424025" x="9704388" y="5370513"/>
          <p14:tracePt t="424025" x="9667875" y="5370513"/>
          <p14:tracePt t="424042" x="9561513" y="5394325"/>
          <p14:tracePt t="424059" x="9477375" y="5418138"/>
          <p14:tracePt t="424075" x="9466263" y="5418138"/>
          <p14:tracePt t="424132" x="9453563" y="5429250"/>
          <p14:tracePt t="424296" x="9477375" y="5429250"/>
          <p14:tracePt t="424358" x="9490075" y="5429250"/>
          <p14:tracePt t="424362" x="9561513" y="5429250"/>
          <p14:tracePt t="424376" x="9691688" y="5429250"/>
          <p14:tracePt t="424393" x="9871075" y="5429250"/>
          <p14:tracePt t="424410" x="10001250" y="5405438"/>
          <p14:tracePt t="424426" x="10096500" y="5394325"/>
          <p14:tracePt t="424443" x="10144125" y="5381625"/>
          <p14:tracePt t="424443" x="10156825" y="5381625"/>
          <p14:tracePt t="424461" x="10204450" y="5381625"/>
          <p14:tracePt t="424477" x="10215563" y="5381625"/>
          <p14:tracePt t="424493" x="10239375" y="5381625"/>
          <p14:tracePt t="424493" x="10252075" y="5381625"/>
          <p14:tracePt t="424510" x="10287000" y="5357813"/>
          <p14:tracePt t="424527" x="10358438" y="5346700"/>
          <p14:tracePt t="424543" x="10466388" y="5334000"/>
          <p14:tracePt t="424543" x="10490200" y="5334000"/>
          <p14:tracePt t="424560" x="10620375" y="5299075"/>
          <p14:tracePt t="424577" x="10704513" y="5286375"/>
          <p14:tracePt t="424593" x="10763250" y="5286375"/>
          <p14:tracePt t="424610" x="10810875" y="5286375"/>
          <p14:tracePt t="424627" x="10834688" y="5286375"/>
          <p14:tracePt t="424644" x="10847388" y="5286375"/>
          <p14:tracePt t="424660" x="10858500" y="5275263"/>
          <p14:tracePt t="424766" x="10882313" y="5275263"/>
          <p14:tracePt t="424770" x="10895013" y="5262563"/>
          <p14:tracePt t="424777" x="11001375" y="5203825"/>
          <p14:tracePt t="424794" x="11072813" y="5180013"/>
          <p14:tracePt t="424811" x="11133138" y="5156200"/>
          <p14:tracePt t="424827" x="11144250" y="5156200"/>
          <p14:tracePt t="424844" x="11156950" y="5143500"/>
          <p14:tracePt t="424861" x="11144250" y="5143500"/>
          <p14:tracePt t="425050" x="11133138" y="5143500"/>
          <p14:tracePt t="425054" x="11120438" y="5143500"/>
          <p14:tracePt t="425061" x="11049000" y="5143500"/>
          <p14:tracePt t="425078" x="10977563" y="5143500"/>
          <p14:tracePt t="425095" x="10858500" y="5167313"/>
          <p14:tracePt t="425112" x="10763250" y="5180013"/>
          <p14:tracePt t="425128" x="10691813" y="5180013"/>
          <p14:tracePt t="425145" x="10656888" y="5180013"/>
          <p14:tracePt t="425162" x="10609263" y="5180013"/>
          <p14:tracePt t="425178" x="10572750" y="5180013"/>
          <p14:tracePt t="425195" x="10548938" y="5180013"/>
          <p14:tracePt t="425212" x="10501313" y="5203825"/>
          <p14:tracePt t="425229" x="10442575" y="5214938"/>
          <p14:tracePt t="425245" x="10299700" y="5251450"/>
          <p14:tracePt t="425262" x="10156825" y="5334000"/>
          <p14:tracePt t="425279" x="9990138" y="5357813"/>
          <p14:tracePt t="425296" x="9858375" y="5357813"/>
          <p14:tracePt t="425312" x="9775825" y="5370513"/>
          <p14:tracePt t="425329" x="9739313" y="5370513"/>
          <p14:tracePt t="425346" x="9667875" y="5370513"/>
          <p14:tracePt t="425363" x="9632950" y="5370513"/>
          <p14:tracePt t="425379" x="9596438" y="5370513"/>
          <p14:tracePt t="425396" x="9585325" y="5370513"/>
          <p14:tracePt t="425412" x="9561513" y="5381625"/>
          <p14:tracePt t="425588" x="9561513" y="5394325"/>
          <p14:tracePt t="425592" x="9572625" y="5394325"/>
          <p14:tracePt t="425617" x="9585325" y="5394325"/>
          <p14:tracePt t="425620" x="9620250" y="5394325"/>
          <p14:tracePt t="425630" x="9739313" y="5370513"/>
          <p14:tracePt t="425647" x="9823450" y="5370513"/>
          <p14:tracePt t="425663" x="9929813" y="5334000"/>
          <p14:tracePt t="425681" x="10037763" y="5322888"/>
          <p14:tracePt t="425697" x="10133013" y="5310188"/>
          <p14:tracePt t="425714" x="10144125" y="5275263"/>
          <p14:tracePt t="425730" x="10204450" y="5251450"/>
          <p14:tracePt t="425747" x="10252075" y="5251450"/>
          <p14:tracePt t="425764" x="10310813" y="5251450"/>
          <p14:tracePt t="425780" x="10371138" y="5251450"/>
          <p14:tracePt t="425797" x="10418763" y="5251450"/>
          <p14:tracePt t="425797" x="10429875" y="5251450"/>
          <p14:tracePt t="425814" x="10466388" y="5251450"/>
          <p14:tracePt t="425831" x="10501313" y="5227638"/>
          <p14:tracePt t="425847" x="10548938" y="5227638"/>
          <p14:tracePt t="425847" x="10561638" y="5227638"/>
          <p14:tracePt t="425864" x="10596563" y="5227638"/>
          <p14:tracePt t="425881" x="10633075" y="5227638"/>
          <p14:tracePt t="425898" x="10691813" y="5214938"/>
          <p14:tracePt t="425914" x="10728325" y="5203825"/>
          <p14:tracePt t="425931" x="10763250" y="5191125"/>
          <p14:tracePt t="425948" x="10787063" y="5180013"/>
          <p14:tracePt t="425964" x="10799763" y="5180013"/>
          <p14:tracePt t="425981" x="10810875" y="5167313"/>
          <p14:tracePt t="426278" x="10834688" y="5167313"/>
          <p14:tracePt t="426282" x="10906125" y="5167313"/>
          <p14:tracePt t="426299" x="10942638" y="5167313"/>
          <p14:tracePt t="426315" x="10966450" y="5156200"/>
          <p14:tracePt t="426332" x="10953750" y="5156200"/>
          <p14:tracePt t="426708" x="10929938" y="5156200"/>
          <p14:tracePt t="426710" x="10906125" y="5156200"/>
          <p14:tracePt t="426716" x="10834688" y="5167313"/>
          <p14:tracePt t="426733" x="10715625" y="5214938"/>
          <p14:tracePt t="426733" x="10691813" y="5227638"/>
          <p14:tracePt t="426750" x="10609263" y="5227638"/>
          <p14:tracePt t="426767" x="10477500" y="5251450"/>
          <p14:tracePt t="426783" x="10334625" y="5262563"/>
          <p14:tracePt t="426800" x="10191750" y="5286375"/>
          <p14:tracePt t="426817" x="10061575" y="5310188"/>
          <p14:tracePt t="426833" x="9966325" y="5322888"/>
          <p14:tracePt t="426850" x="9882188" y="5334000"/>
          <p14:tracePt t="426867" x="9858375" y="5334000"/>
          <p14:tracePt t="426884" x="9823450" y="5346700"/>
          <p14:tracePt t="426900" x="9799638" y="5370513"/>
          <p14:tracePt t="426917" x="9823450" y="5370513"/>
          <p14:tracePt t="426934" x="9810750" y="5394325"/>
          <p14:tracePt t="426951" x="9775825" y="5429250"/>
          <p14:tracePt t="426967" x="9775825" y="5441950"/>
          <p14:tracePt t="426983" x="9786938" y="5441950"/>
          <p14:tracePt t="427002" x="9786938" y="5453063"/>
          <p14:tracePt t="427017" x="9810750" y="5476875"/>
          <p14:tracePt t="427034" x="9810750" y="5489575"/>
          <p14:tracePt t="427059" x="9810750" y="5500688"/>
          <p14:tracePt t="427067" x="9810750" y="5513388"/>
          <p14:tracePt t="427100" x="9810750" y="5524500"/>
          <p14:tracePt t="427112" x="9810750" y="5537200"/>
          <p14:tracePt t="427244" x="9810750" y="5548313"/>
          <p14:tracePt t="427280" x="9810750" y="5561013"/>
          <p14:tracePt t="427286" x="9810750" y="5584825"/>
          <p14:tracePt t="427310" x="9810750" y="5595938"/>
          <p14:tracePt t="427338" x="9810750" y="5608638"/>
          <p14:tracePt t="427354" x="9810750" y="5619750"/>
          <p14:tracePt t="427364" x="9810750" y="5632450"/>
          <p14:tracePt t="427380" x="9823450" y="5632450"/>
          <p14:tracePt t="427385" x="9847263" y="5632450"/>
          <p14:tracePt t="427402" x="9858375" y="5643563"/>
          <p14:tracePt t="427418" x="9882188" y="5656263"/>
          <p14:tracePt t="427435" x="9906000" y="5680075"/>
          <p14:tracePt t="427452" x="9918700" y="5680075"/>
          <p14:tracePt t="427469" x="9953625" y="5680075"/>
          <p14:tracePt t="427469" x="9966325" y="5691188"/>
          <p14:tracePt t="427486" x="9977438" y="5691188"/>
          <p14:tracePt t="427502" x="9990138" y="5691188"/>
          <p14:tracePt t="427519" x="10001250" y="5691188"/>
          <p14:tracePt t="427536" x="10061575" y="5691188"/>
          <p14:tracePt t="427553" x="10096500" y="5667375"/>
          <p14:tracePt t="427569" x="10133013" y="5608638"/>
          <p14:tracePt t="427569" x="10133013" y="5595938"/>
          <p14:tracePt t="427586" x="10167938" y="5537200"/>
          <p14:tracePt t="427603" x="10167938" y="5513388"/>
          <p14:tracePt t="427619" x="10167938" y="5476875"/>
          <p14:tracePt t="427636" x="10167938" y="5441950"/>
          <p14:tracePt t="427653" x="10167938" y="5429250"/>
          <p14:tracePt t="427669" x="10167938" y="5418138"/>
          <p14:tracePt t="427688" x="10167938" y="5405438"/>
          <p14:tracePt t="427702" x="10167938" y="5370513"/>
          <p14:tracePt t="427720" x="10144125" y="5357813"/>
          <p14:tracePt t="427736" x="10133013" y="5346700"/>
          <p14:tracePt t="427753" x="10120313" y="5334000"/>
          <p14:tracePt t="427769" x="10096500" y="5310188"/>
          <p14:tracePt t="427786" x="10085388" y="5299075"/>
          <p14:tracePt t="427828" x="10085388" y="5286375"/>
          <p14:tracePt t="427968" x="10085388" y="5275263"/>
          <p14:tracePt t="427976" x="10085388" y="5262563"/>
          <p14:tracePt t="427987" x="10085388" y="5227638"/>
          <p14:tracePt t="428004" x="10085388" y="5203825"/>
          <p14:tracePt t="428020" x="10072688" y="5191125"/>
          <p14:tracePt t="428036" x="10072688" y="5180013"/>
          <p14:tracePt t="428053" x="10072688" y="5167313"/>
          <p14:tracePt t="428070" x="10048875" y="5143500"/>
          <p14:tracePt t="428087" x="10037763" y="5132388"/>
          <p14:tracePt t="428104" x="10025063" y="5108575"/>
          <p14:tracePt t="428121" x="10001250" y="5095875"/>
          <p14:tracePt t="428138" x="10001250" y="5072063"/>
          <p14:tracePt t="428154" x="9990138" y="5060950"/>
          <p14:tracePt t="428171" x="9977438" y="5048250"/>
          <p14:tracePt t="428211" x="9977438" y="5037138"/>
          <p14:tracePt t="428252" x="9977438" y="5024438"/>
          <p14:tracePt t="428294" x="9990138" y="5037138"/>
          <p14:tracePt t="428520" x="9990138" y="5048250"/>
          <p14:tracePt t="428525" x="10013950" y="5060950"/>
          <p14:tracePt t="428539" x="10025063" y="5084763"/>
          <p14:tracePt t="428539" x="10037763" y="5084763"/>
          <p14:tracePt t="428556" x="10061575" y="5108575"/>
          <p14:tracePt t="428572" x="10072688" y="5108575"/>
          <p14:tracePt t="428664" x="10072688" y="5119688"/>
          <p14:tracePt t="428696" x="10072688" y="5132388"/>
          <p14:tracePt t="428713" x="10085388" y="5132388"/>
          <p14:tracePt t="428722" x="10096500" y="5132388"/>
          <p14:tracePt t="428816" x="10109200" y="5132388"/>
          <p14:tracePt t="428820" x="10120313" y="5132388"/>
          <p14:tracePt t="428828" x="10120313" y="5119688"/>
          <p14:tracePt t="428839" x="10167938" y="5060950"/>
          <p14:tracePt t="428857" x="10180638" y="5037138"/>
          <p14:tracePt t="428873" x="10180638" y="5013325"/>
          <p14:tracePt t="428890" x="10180638" y="4965700"/>
          <p14:tracePt t="428906" x="10180638" y="4953000"/>
          <p14:tracePt t="428923" x="10156825" y="4929188"/>
          <p14:tracePt t="428940" x="10156825" y="4918075"/>
          <p14:tracePt t="428956" x="10144125" y="4894263"/>
          <p14:tracePt t="428973" x="10133013" y="4881563"/>
          <p14:tracePt t="428990" x="10120313" y="4870450"/>
          <p14:tracePt t="429007" x="10120313" y="4857750"/>
          <p14:tracePt t="429023" x="10096500" y="4833938"/>
          <p14:tracePt t="429040" x="10096500" y="4822825"/>
          <p14:tracePt t="429056" x="10085388" y="4799013"/>
          <p14:tracePt t="429073" x="10085388" y="4786313"/>
          <p14:tracePt t="429090" x="10085388" y="4775200"/>
          <p14:tracePt t="429107" x="10072688" y="4775200"/>
          <p14:tracePt t="429124" x="10072688" y="4762500"/>
          <p14:tracePt t="429228" x="10085388" y="4762500"/>
          <p14:tracePt t="429232" x="10085388" y="4751388"/>
          <p14:tracePt t="429244" x="10109200" y="4738688"/>
          <p14:tracePt t="429257" x="10180638" y="4727575"/>
          <p14:tracePt t="429274" x="10275888" y="4714875"/>
          <p14:tracePt t="429291" x="10394950" y="4667250"/>
          <p14:tracePt t="429308" x="10418763" y="4667250"/>
          <p14:tracePt t="429324" x="10429875" y="4656138"/>
          <p14:tracePt t="429342" x="10442575" y="4656138"/>
          <p14:tracePt t="429758" x="10453688" y="4643438"/>
          <p14:tracePt t="429762" x="10477500" y="4632325"/>
          <p14:tracePt t="429776" x="10490200" y="4608513"/>
          <p14:tracePt t="429792" x="10525125" y="4595813"/>
          <p14:tracePt t="429809" x="10537825" y="4595813"/>
          <p14:tracePt t="429931" x="10537825" y="4608513"/>
          <p14:tracePt t="429964" x="10537825" y="4619625"/>
          <p14:tracePt t="429972" x="10537825" y="4632325"/>
          <p14:tracePt t="429977" x="10537825" y="4643438"/>
          <p14:tracePt t="429993" x="10537825" y="4656138"/>
          <p14:tracePt t="430009" x="10537825" y="4679950"/>
          <p14:tracePt t="430027" x="10537825" y="4691063"/>
          <p14:tracePt t="430046" x="10525125" y="4714875"/>
          <p14:tracePt t="430060" x="10490200" y="4738688"/>
          <p14:tracePt t="430077" x="10429875" y="4775200"/>
          <p14:tracePt t="430093" x="10394950" y="4786313"/>
          <p14:tracePt t="430110" x="10358438" y="4799013"/>
          <p14:tracePt t="430126" x="10358438" y="4810125"/>
          <p14:tracePt t="430142" x="10347325" y="4810125"/>
          <p14:tracePt t="430236" x="10347325" y="4822825"/>
          <p14:tracePt t="430244" x="10334625" y="4833938"/>
          <p14:tracePt t="430264" x="10334625" y="4846638"/>
          <p14:tracePt t="430276" x="10323513" y="4857750"/>
          <p14:tracePt t="430292" x="10310813" y="4857750"/>
          <p14:tracePt t="430700" x="10310813" y="4870450"/>
          <p14:tracePt t="430704" x="10299700" y="4870450"/>
          <p14:tracePt t="430713" x="10228263" y="4881563"/>
          <p14:tracePt t="430729" x="10085388" y="4918075"/>
          <p14:tracePt t="430745" x="9953625" y="4953000"/>
          <p14:tracePt t="430745" x="9929813" y="4953000"/>
          <p14:tracePt t="430762" x="9847263" y="4976813"/>
          <p14:tracePt t="430779" x="9810750" y="4976813"/>
          <p14:tracePt t="430795" x="9786938" y="4976813"/>
          <p14:tracePt t="430812" x="9775825" y="4976813"/>
          <p14:tracePt t="431264" x="9775825" y="4989513"/>
          <p14:tracePt t="431272" x="9775825" y="5000625"/>
          <p14:tracePt t="431280" x="9799638" y="5000625"/>
          <p14:tracePt t="431300" x="9847263" y="5013325"/>
          <p14:tracePt t="431314" x="9929813" y="5048250"/>
          <p14:tracePt t="431331" x="10001250" y="5060950"/>
          <p14:tracePt t="431347" x="10085388" y="5084763"/>
          <p14:tracePt t="431364" x="10133013" y="5119688"/>
          <p14:tracePt t="431381" x="10180638" y="5143500"/>
          <p14:tracePt t="431397" x="10204450" y="5180013"/>
          <p14:tracePt t="431414" x="10228263" y="5214938"/>
          <p14:tracePt t="431431" x="10252075" y="5251450"/>
          <p14:tracePt t="431447" x="10275888" y="5275263"/>
          <p14:tracePt t="431464" x="10299700" y="5286375"/>
          <p14:tracePt t="431481" x="10299700" y="5299075"/>
          <p14:tracePt t="431724" x="10287000" y="5299075"/>
          <p14:tracePt t="431748" x="10275888" y="5299075"/>
          <p14:tracePt t="431752" x="10239375" y="5299075"/>
          <p14:tracePt t="431765" x="10191750" y="5322888"/>
          <p14:tracePt t="431765" x="10167938" y="5322888"/>
          <p14:tracePt t="431782" x="10133013" y="5322888"/>
          <p14:tracePt t="431799" x="10096500" y="5322888"/>
          <p14:tracePt t="431815" x="10085388" y="5322888"/>
          <p14:tracePt t="431832" x="10061575" y="5322888"/>
          <p14:tracePt t="431931" x="10037763" y="5322888"/>
          <p14:tracePt t="431934" x="10025063" y="5322888"/>
          <p14:tracePt t="431962" x="10013950" y="5322888"/>
          <p14:tracePt t="431966" x="9990138" y="5322888"/>
          <p14:tracePt t="431982" x="9953625" y="5322888"/>
          <p14:tracePt t="431999" x="9942513" y="5322888"/>
          <p14:tracePt t="432016" x="9953625" y="5322888"/>
          <p14:tracePt t="432258" x="9966325" y="5322888"/>
          <p14:tracePt t="432264" x="9977438" y="5322888"/>
          <p14:tracePt t="432268" x="9990138" y="5322888"/>
          <p14:tracePt t="432283" x="10001250" y="5322888"/>
          <p14:tracePt t="432309" x="10013950" y="5322888"/>
          <p14:tracePt t="432317" x="10025063" y="5322888"/>
          <p14:tracePt t="432333" x="10072688" y="5322888"/>
          <p14:tracePt t="432350" x="10096500" y="5310188"/>
          <p14:tracePt t="432367" x="10167938" y="5299075"/>
          <p14:tracePt t="432383" x="10215563" y="5286375"/>
          <p14:tracePt t="432401" x="10287000" y="5275263"/>
          <p14:tracePt t="432417" x="10323513" y="5275263"/>
          <p14:tracePt t="432434" x="10358438" y="5251450"/>
          <p14:tracePt t="432450" x="10382250" y="5251450"/>
          <p14:tracePt t="432467" x="10406063" y="5238750"/>
          <p14:tracePt t="432484" x="10418763" y="5227638"/>
          <p14:tracePt t="432596" x="10429875" y="5227638"/>
          <p14:tracePt t="432600" x="10442575" y="5214938"/>
          <p14:tracePt t="432617" x="10501313" y="5203825"/>
          <p14:tracePt t="432635" x="10609263" y="5180013"/>
          <p14:tracePt t="432651" x="10704513" y="5156200"/>
          <p14:tracePt t="432668" x="10810875" y="5132388"/>
          <p14:tracePt t="432684" x="10858500" y="5108575"/>
          <p14:tracePt t="432701" x="10895013" y="5108575"/>
          <p14:tracePt t="432719" x="10929938" y="5095875"/>
          <p14:tracePt t="432735" x="10966450" y="5084763"/>
          <p14:tracePt t="432751" x="10977563" y="5084763"/>
          <p14:tracePt t="432768" x="10990263" y="5084763"/>
          <p14:tracePt t="433664" x="11001375" y="5084763"/>
          <p14:tracePt t="434242" x="11001375" y="5095875"/>
          <p14:tracePt t="434260" x="11001375" y="5108575"/>
          <p14:tracePt t="434272" x="11001375" y="5132388"/>
          <p14:tracePt t="434280" x="11001375" y="5143500"/>
          <p14:tracePt t="434288" x="11001375" y="5180013"/>
          <p14:tracePt t="434306" x="11001375" y="5203825"/>
          <p14:tracePt t="434323" x="11014075" y="5251450"/>
          <p14:tracePt t="434339" x="11025188" y="5286375"/>
          <p14:tracePt t="434356" x="11025188" y="5357813"/>
          <p14:tracePt t="434373" x="11025188" y="5405438"/>
          <p14:tracePt t="434389" x="11025188" y="5476875"/>
          <p14:tracePt t="434406" x="11025188" y="5513388"/>
          <p14:tracePt t="434423" x="11025188" y="5572125"/>
          <p14:tracePt t="434423" x="11025188" y="5584825"/>
          <p14:tracePt t="434440" x="10990263" y="5619750"/>
          <p14:tracePt t="434456" x="10942638" y="5680075"/>
          <p14:tracePt t="434473" x="10895013" y="5715000"/>
          <p14:tracePt t="434490" x="10823575" y="5751513"/>
          <p14:tracePt t="434507" x="10728325" y="5786438"/>
          <p14:tracePt t="434524" x="10656888" y="5810250"/>
          <p14:tracePt t="434540" x="10514013" y="5857875"/>
          <p14:tracePt t="434557" x="10382250" y="5894388"/>
          <p14:tracePt t="434573" x="10263188" y="5918200"/>
          <p14:tracePt t="434590" x="10156825" y="5965825"/>
          <p14:tracePt t="434607" x="10048875" y="5989638"/>
          <p14:tracePt t="434624" x="9977438" y="5989638"/>
          <p14:tracePt t="434640" x="9906000" y="5989638"/>
          <p14:tracePt t="434657" x="9834563" y="5989638"/>
          <p14:tracePt t="434657" x="9799638" y="5989638"/>
          <p14:tracePt t="434674" x="9691688" y="5989638"/>
          <p14:tracePt t="434690" x="9596438" y="5989638"/>
          <p14:tracePt t="434707" x="9537700" y="5965825"/>
          <p14:tracePt t="434707" x="9525000" y="5965825"/>
          <p14:tracePt t="434725" x="9501188" y="5953125"/>
          <p14:tracePt t="434741" x="9466263" y="5942013"/>
          <p14:tracePt t="434757" x="9418638" y="5929313"/>
          <p14:tracePt t="434774" x="9382125" y="5929313"/>
          <p14:tracePt t="434791" x="9347200" y="5929313"/>
          <p14:tracePt t="434808" x="9323388" y="5929313"/>
          <p14:tracePt t="434824" x="9299575" y="5929313"/>
          <p14:tracePt t="434841" x="9286875" y="5929313"/>
          <p14:tracePt t="434857" x="9228138" y="5929313"/>
          <p14:tracePt t="434874" x="9228138" y="5918200"/>
          <p14:tracePt t="434891" x="9204325" y="5918200"/>
          <p14:tracePt t="434908" x="9204325" y="5905500"/>
          <p14:tracePt t="434924" x="9191625" y="5905500"/>
          <p14:tracePt t="434942" x="9204325" y="5905500"/>
          <p14:tracePt t="435642" x="9215438" y="5905500"/>
          <p14:tracePt t="435658" x="9228138" y="5918200"/>
          <p14:tracePt t="435832" x="9239250" y="5918200"/>
          <p14:tracePt t="435844" x="9251950" y="5918200"/>
          <p14:tracePt t="435848" x="9275763" y="5918200"/>
          <p14:tracePt t="435861" x="9371013" y="5918200"/>
          <p14:tracePt t="435877" x="9501188" y="5905500"/>
          <p14:tracePt t="435894" x="9704388" y="5870575"/>
          <p14:tracePt t="435911" x="9858375" y="5857875"/>
          <p14:tracePt t="435927" x="9906000" y="5846763"/>
          <p14:tracePt t="435944" x="9929813" y="5846763"/>
          <p14:tracePt t="436853" x="9942513" y="5846763"/>
          <p14:tracePt t="437458" x="9953625" y="5857875"/>
          <p14:tracePt t="437478" x="9966325" y="5870575"/>
          <p14:tracePt t="439320" x="9977438" y="5870575"/>
          <p14:tracePt t="439792" x="9990138" y="5870575"/>
          <p14:tracePt t="439850" x="10001250" y="5870575"/>
          <p14:tracePt t="440266" x="10013950" y="5870575"/>
          <p14:tracePt t="440286" x="10025063" y="5870575"/>
          <p14:tracePt t="440290" x="10085388" y="5870575"/>
          <p14:tracePt t="440307" x="10156825" y="5870575"/>
          <p14:tracePt t="440324" x="10204450" y="5870575"/>
          <p14:tracePt t="440341" x="10275888" y="5870575"/>
          <p14:tracePt t="440357" x="10406063" y="5870575"/>
          <p14:tracePt t="440374" x="10691813" y="5786438"/>
          <p14:tracePt t="440391" x="11025188" y="5667375"/>
          <p14:tracePt t="440408" x="11347450" y="5524500"/>
          <p14:tracePt t="440424" x="11633200" y="5405438"/>
          <p14:tracePt t="440441" x="11990388" y="5227638"/>
          <p14:tracePt t="440458" x="12157075" y="5143500"/>
          <p14:tracePt t="440475" x="12180888" y="5119688"/>
          <p14:tracePt t="440492" x="12180888" y="5108575"/>
          <p14:tracePt t="440520" x="12180888" y="5095875"/>
          <p14:tracePt t="440570" x="12180888" y="5084763"/>
          <p14:tracePt t="440578" x="12168188" y="5084763"/>
          <p14:tracePt t="440591" x="12168188" y="5072063"/>
          <p14:tracePt t="440608" x="12157075" y="5072063"/>
          <p14:tracePt t="440878" x="12157075" y="5095875"/>
          <p14:tracePt t="440892" x="12144375" y="5108575"/>
          <p14:tracePt t="440900" x="12133263" y="5119688"/>
          <p14:tracePt t="440909" x="12109450" y="5167313"/>
          <p14:tracePt t="440926" x="12085638" y="5203825"/>
          <p14:tracePt t="440943" x="12061825" y="5238750"/>
          <p14:tracePt t="440959" x="12038013" y="5275263"/>
          <p14:tracePt t="440976" x="12025313" y="5299075"/>
          <p14:tracePt t="440992" x="11990388" y="5334000"/>
          <p14:tracePt t="441009" x="11942763" y="5370513"/>
          <p14:tracePt t="441027" x="11906250" y="5405438"/>
          <p14:tracePt t="441043" x="11871325" y="5429250"/>
          <p14:tracePt t="441060" x="11799888" y="5453063"/>
          <p14:tracePt t="441077" x="11752263" y="5476875"/>
          <p14:tracePt t="441093" x="11680825" y="5500688"/>
          <p14:tracePt t="441093" x="11668125" y="5513388"/>
          <p14:tracePt t="441110" x="11561763" y="5537200"/>
          <p14:tracePt t="441127" x="11477625" y="5537200"/>
          <p14:tracePt t="441143" x="11382375" y="5548313"/>
          <p14:tracePt t="441160" x="11334750" y="5548313"/>
          <p14:tracePt t="441177" x="11263313" y="5561013"/>
          <p14:tracePt t="441193" x="11228388" y="5561013"/>
          <p14:tracePt t="441210" x="11215688" y="5561013"/>
          <p14:tracePt t="441226" x="11204575" y="5561013"/>
          <p14:tracePt t="441536" x="11191875" y="5561013"/>
          <p14:tracePt t="441540" x="11180763" y="5561013"/>
          <p14:tracePt t="441544" x="11168063" y="5561013"/>
          <p14:tracePt t="441560" x="11144250" y="5561013"/>
          <p14:tracePt t="441577" x="11109325" y="5561013"/>
          <p14:tracePt t="441594" x="11096625" y="5548313"/>
          <p14:tracePt t="441611" x="11061700" y="5548313"/>
          <p14:tracePt t="441628" x="11049000" y="5548313"/>
          <p14:tracePt t="441644" x="11037888" y="5548313"/>
          <p14:tracePt t="441661" x="11014075" y="5548313"/>
          <p14:tracePt t="441678" x="10966450" y="5548313"/>
          <p14:tracePt t="441695" x="10918825" y="5548313"/>
          <p14:tracePt t="441695" x="10895013" y="5548313"/>
          <p14:tracePt t="441713" x="10871200" y="5548313"/>
          <p14:tracePt t="441728" x="10858500" y="5548313"/>
          <p14:tracePt t="441745" x="10847388" y="5548313"/>
          <p14:tracePt t="441761" x="10834688" y="5548313"/>
          <p14:tracePt t="442058" x="10823575" y="5548313"/>
          <p14:tracePt t="442350" x="10823575" y="5561013"/>
          <p14:tracePt t="442358" x="10823575" y="5572125"/>
          <p14:tracePt t="442366" x="10834688" y="5572125"/>
          <p14:tracePt t="442380" x="10858500" y="5584825"/>
          <p14:tracePt t="442397" x="10882313" y="5595938"/>
          <p14:tracePt t="442414" x="10895013" y="5595938"/>
          <p14:tracePt t="442430" x="10918825" y="5595938"/>
          <p14:tracePt t="442534" x="10929938" y="5595938"/>
          <p14:tracePt t="442542" x="10942638" y="5595938"/>
          <p14:tracePt t="442547" x="10977563" y="5595938"/>
          <p14:tracePt t="442565" x="11037888" y="5595938"/>
          <p14:tracePt t="442581" x="11072813" y="5595938"/>
          <p14:tracePt t="442597" x="11085513" y="5595938"/>
          <p14:tracePt t="442613" x="11120438" y="5595938"/>
          <p14:tracePt t="442631" x="11156950" y="5595938"/>
          <p14:tracePt t="442648" x="11180763" y="5595938"/>
          <p14:tracePt t="442670" x="11191875" y="5595938"/>
          <p14:tracePt t="442681" x="11239500" y="5595938"/>
          <p14:tracePt t="442698" x="11263313" y="5595938"/>
          <p14:tracePt t="442715" x="11358563" y="5595938"/>
          <p14:tracePt t="442731" x="11453813" y="5572125"/>
          <p14:tracePt t="442748" x="11537950" y="5561013"/>
          <p14:tracePt t="442765" x="11633200" y="5537200"/>
          <p14:tracePt t="442781" x="11728450" y="5537200"/>
          <p14:tracePt t="442798" x="11787188" y="5537200"/>
          <p14:tracePt t="442815" x="11847513" y="5537200"/>
          <p14:tracePt t="442832" x="11882438" y="5537200"/>
          <p14:tracePt t="442848" x="11918950" y="5537200"/>
          <p14:tracePt t="442865" x="11942763" y="5537200"/>
          <p14:tracePt t="442881" x="11977688" y="5524500"/>
          <p14:tracePt t="442899" x="11990388" y="5524500"/>
          <p14:tracePt t="442915" x="12001500" y="5524500"/>
          <p14:tracePt t="444713" x="12014200" y="5513388"/>
          <p14:tracePt t="444750" x="12014200" y="5500688"/>
          <p14:tracePt t="444758" x="12001500" y="5489575"/>
          <p14:tracePt t="444770" x="11990388" y="5476875"/>
          <p14:tracePt t="445196" x="11977688" y="5476875"/>
          <p14:tracePt t="445204" x="11977688" y="5465763"/>
          <p14:tracePt t="446088" x="11966575" y="5465763"/>
          <p14:tracePt t="446364" x="11953875" y="5465763"/>
          <p14:tracePt t="446369" x="11942763" y="5465763"/>
          <p14:tracePt t="446380" x="11930063" y="5465763"/>
          <p14:tracePt t="446428" x="11906250" y="5465763"/>
          <p14:tracePt t="446992" x="11834813" y="5476875"/>
          <p14:tracePt t="446996" x="11787188" y="5500688"/>
          <p14:tracePt t="447011" x="11691938" y="5513388"/>
          <p14:tracePt t="447011" x="11668125" y="5524500"/>
          <p14:tracePt t="447028" x="11657013" y="5524500"/>
          <p14:tracePt t="447044" x="11644313" y="5537200"/>
          <p14:tracePt t="447061" x="11633200" y="5537200"/>
          <p14:tracePt t="447144" x="11620500" y="5537200"/>
          <p14:tracePt t="447148" x="11585575" y="5537200"/>
          <p14:tracePt t="447161" x="11514138" y="5537200"/>
          <p14:tracePt t="447178" x="11442700" y="5548313"/>
          <p14:tracePt t="447195" x="11395075" y="5548313"/>
          <p14:tracePt t="447212" x="11382375" y="5548313"/>
          <p14:tracePt t="447234" x="11371263" y="5548313"/>
          <p14:tracePt t="447594" x="11358563" y="5548313"/>
          <p14:tracePt t="447774" x="11347450" y="5548313"/>
          <p14:tracePt t="447782" x="11334750" y="5561013"/>
          <p14:tracePt t="447786" x="11323638" y="5608638"/>
          <p14:tracePt t="447797" x="11276013" y="5680075"/>
          <p14:tracePt t="447813" x="11239500" y="5751513"/>
          <p14:tracePt t="447829" x="11191875" y="5799138"/>
          <p14:tracePt t="447847" x="11133138" y="5857875"/>
          <p14:tracePt t="447863" x="11037888" y="5918200"/>
          <p14:tracePt t="447880" x="10942638" y="5965825"/>
          <p14:tracePt t="447897" x="10834688" y="6000750"/>
          <p14:tracePt t="447897" x="10810875" y="6024563"/>
          <p14:tracePt t="447914" x="10644188" y="6084888"/>
          <p14:tracePt t="447931" x="10514013" y="6132513"/>
          <p14:tracePt t="447947" x="10358438" y="6191250"/>
          <p14:tracePt t="447947" x="10347325" y="6191250"/>
          <p14:tracePt t="447964" x="10215563" y="6227763"/>
          <p14:tracePt t="447980" x="10072688" y="6251575"/>
          <p14:tracePt t="447997" x="9990138" y="6262688"/>
          <p14:tracePt t="448014" x="9966325" y="6262688"/>
          <p14:tracePt t="448030" x="9929813" y="6262688"/>
          <p14:tracePt t="448047" x="9882188" y="6275388"/>
          <p14:tracePt t="448064" x="9858375" y="6275388"/>
          <p14:tracePt t="448081" x="9810750" y="6286500"/>
          <p14:tracePt t="448097" x="9799638" y="6275388"/>
          <p14:tracePt t="448136" x="9810750" y="6275388"/>
          <p14:tracePt t="448140" x="9823450" y="6275388"/>
          <p14:tracePt t="448148" x="9823450" y="6262688"/>
          <p14:tracePt t="448164" x="9823450" y="6286500"/>
          <p14:tracePt t="448181" x="9823450" y="6251575"/>
          <p14:tracePt t="448181" x="9810750" y="6251575"/>
          <p14:tracePt t="448198" x="9799638" y="6238875"/>
          <p14:tracePt t="448215" x="9847263" y="6238875"/>
          <p14:tracePt t="448231" x="9847263" y="6215063"/>
          <p14:tracePt t="448248" x="9882188" y="6227763"/>
          <p14:tracePt t="448265" x="9882188" y="6238875"/>
          <p14:tracePt t="448284" x="9882188" y="6227763"/>
          <p14:tracePt t="448298" x="9858375" y="6238875"/>
          <p14:tracePt t="448315" x="9871075" y="6334125"/>
          <p14:tracePt t="448348" x="9858375" y="6334125"/>
          <p14:tracePt t="448366" x="9882188" y="6334125"/>
          <p14:tracePt t="448381" x="9882188" y="6299200"/>
          <p14:tracePt t="448398" x="9882188" y="6227763"/>
          <p14:tracePt t="448415" x="9894888" y="6156325"/>
          <p14:tracePt t="448415" x="9906000" y="6143625"/>
          <p14:tracePt t="448432" x="9918700" y="6072188"/>
          <p14:tracePt t="448448" x="9953625" y="5976938"/>
          <p14:tracePt t="448465" x="9977438" y="5870575"/>
          <p14:tracePt t="448465" x="9977438" y="5857875"/>
          <p14:tracePt t="448482" x="9977438" y="5751513"/>
          <p14:tracePt t="448499" x="10001250" y="5680075"/>
          <p14:tracePt t="448515" x="10013950" y="5619750"/>
          <p14:tracePt t="448532" x="10013950" y="5584825"/>
          <p14:tracePt t="448549" x="10025063" y="5584825"/>
          <p14:tracePt t="448565" x="10025063" y="5572125"/>
          <p14:tracePt t="448582" x="10025063" y="5561013"/>
          <p14:tracePt t="448599" x="10037763" y="5561013"/>
          <p14:tracePt t="448646" x="10048875" y="5548313"/>
          <p14:tracePt t="448654" x="10061575" y="5548313"/>
          <p14:tracePt t="448672" x="10072688" y="5548313"/>
          <p14:tracePt t="448684" x="10085388" y="5548313"/>
          <p14:tracePt t="448699" x="10096500" y="5548313"/>
          <p14:tracePt t="448716" x="10109200" y="5572125"/>
          <p14:tracePt t="448733" x="10120313" y="5584825"/>
          <p14:tracePt t="448749" x="10156825" y="5595938"/>
          <p14:tracePt t="448766" x="10180638" y="5632450"/>
          <p14:tracePt t="448783" x="10191750" y="5643563"/>
          <p14:tracePt t="448799" x="10204450" y="5656263"/>
          <p14:tracePt t="448816" x="10215563" y="5680075"/>
          <p14:tracePt t="448833" x="10215563" y="5691188"/>
          <p14:tracePt t="448856" x="10215563" y="5703888"/>
          <p14:tracePt t="448868" x="10215563" y="5715000"/>
          <p14:tracePt t="448882" x="10215563" y="5727700"/>
          <p14:tracePt t="448900" x="10215563" y="5738813"/>
          <p14:tracePt t="448916" x="10215563" y="5762625"/>
          <p14:tracePt t="448933" x="10215563" y="5810250"/>
          <p14:tracePt t="448950" x="10215563" y="5846763"/>
          <p14:tracePt t="448967" x="10167938" y="5918200"/>
          <p14:tracePt t="448983" x="10072688" y="6000750"/>
          <p14:tracePt t="449000" x="9966325" y="6072188"/>
          <p14:tracePt t="449017" x="9871075" y="6132513"/>
          <p14:tracePt t="449017" x="9847263" y="6143625"/>
          <p14:tracePt t="449034" x="9739313" y="6203950"/>
          <p14:tracePt t="449050" x="9644063" y="6262688"/>
          <p14:tracePt t="449067" x="9572625" y="6299200"/>
          <p14:tracePt t="449084" x="9513888" y="6334125"/>
          <p14:tracePt t="449100" x="9466263" y="6346825"/>
          <p14:tracePt t="449117" x="9442450" y="6357938"/>
          <p14:tracePt t="449134" x="9418638" y="6370638"/>
          <p14:tracePt t="449151" x="9418638" y="6381750"/>
          <p14:tracePt t="449178" x="9394825" y="6381750"/>
          <p14:tracePt t="449198" x="9382125" y="6394450"/>
          <p14:tracePt t="449530" x="9382125" y="6405563"/>
          <p14:tracePt t="449562" x="9382125" y="6418263"/>
          <p14:tracePt t="450492" x="9382125" y="6429375"/>
          <p14:tracePt t="454416" x="9405938" y="6429375"/>
          <p14:tracePt t="454616" x="9442450" y="6429375"/>
          <p14:tracePt t="454620" x="9609138" y="6429375"/>
          <p14:tracePt t="454634" x="9929813" y="6370638"/>
          <p14:tracePt t="454651" x="10334625" y="6262688"/>
          <p14:tracePt t="454667" x="10644188" y="6132513"/>
          <p14:tracePt t="454684" x="10882313" y="6048375"/>
          <p14:tracePt t="454701" x="10990263" y="6013450"/>
          <p14:tracePt t="454701" x="11001375" y="6000750"/>
          <p14:tracePt t="454718" x="11025188" y="6000750"/>
          <p14:tracePt t="459118" x="11025188" y="5976938"/>
          <p14:tracePt t="459170" x="11025188" y="5953125"/>
          <p14:tracePt t="459178" x="11025188" y="5918200"/>
          <p14:tracePt t="459182" x="11014075" y="5881688"/>
          <p14:tracePt t="459182" x="11014075" y="5870575"/>
          <p14:tracePt t="459198" x="10990263" y="5822950"/>
          <p14:tracePt t="459215" x="10966450" y="5786438"/>
          <p14:tracePt t="459231" x="10929938" y="5751513"/>
          <p14:tracePt t="459248" x="10918825" y="5727700"/>
          <p14:tracePt t="459265" x="10906125" y="5727700"/>
          <p14:tracePt t="459280" x="10895013" y="5727700"/>
          <p14:tracePt t="459322" x="10871200" y="5727700"/>
          <p14:tracePt t="459330" x="10858500" y="5727700"/>
          <p14:tracePt t="459338" x="10823575" y="5727700"/>
          <p14:tracePt t="459348" x="10715625" y="5727700"/>
          <p14:tracePt t="459365" x="10609263" y="5727700"/>
          <p14:tracePt t="459381" x="10537825" y="5727700"/>
          <p14:tracePt t="459398" x="10477500" y="5738813"/>
          <p14:tracePt t="459415" x="10429875" y="5775325"/>
          <p14:tracePt t="459415" x="10418763" y="5799138"/>
          <p14:tracePt t="459432" x="10382250" y="5822950"/>
          <p14:tracePt t="459448" x="10323513" y="5846763"/>
          <p14:tracePt t="459465" x="10239375" y="5894388"/>
          <p14:tracePt t="459465" x="10228263" y="5905500"/>
          <p14:tracePt t="459482" x="10167938" y="5942013"/>
          <p14:tracePt t="459499" x="10120313" y="5989638"/>
          <p14:tracePt t="459515" x="10085388" y="6024563"/>
          <p14:tracePt t="459532" x="10061575" y="6061075"/>
          <p14:tracePt t="459549" x="10061575" y="6072188"/>
          <p14:tracePt t="459565" x="10048875" y="6096000"/>
          <p14:tracePt t="459582" x="10048875" y="6108700"/>
          <p14:tracePt t="459598" x="10037763" y="6108700"/>
          <p14:tracePt t="459615" x="10037763" y="6119813"/>
          <p14:tracePt t="459632" x="10037763" y="6132513"/>
          <p14:tracePt t="459649" x="10037763" y="6156325"/>
          <p14:tracePt t="459666" x="10037763" y="6180138"/>
          <p14:tracePt t="459682" x="10037763" y="6191250"/>
          <p14:tracePt t="459704" x="10037763" y="6203950"/>
          <p14:tracePt t="459716" x="10048875" y="6203950"/>
          <p14:tracePt t="460462" x="10109200" y="6143625"/>
          <p14:tracePt t="460466" x="10156825" y="6084888"/>
          <p14:tracePt t="460470" x="10287000" y="5965825"/>
          <p14:tracePt t="460485" x="10406063" y="5786438"/>
          <p14:tracePt t="460485" x="10429875" y="5751513"/>
          <p14:tracePt t="460502" x="10490200" y="5656263"/>
          <p14:tracePt t="460518" x="10514013" y="5548313"/>
          <p14:tracePt t="460535" x="10514013" y="5500688"/>
          <p14:tracePt t="460551" x="10537825" y="5489575"/>
          <p14:tracePt t="460568" x="10537825" y="5465763"/>
          <p14:tracePt t="460585" x="10537825" y="5453063"/>
          <p14:tracePt t="460601" x="10537825" y="5441950"/>
          <p14:tracePt t="460654" x="10537825" y="5429250"/>
          <p14:tracePt t="460658" x="10537825" y="5418138"/>
          <p14:tracePt t="460668" x="10537825" y="5394325"/>
          <p14:tracePt t="460685" x="10548938" y="5357813"/>
          <p14:tracePt t="460702" x="10561638" y="5346700"/>
          <p14:tracePt t="460719" x="10572750" y="5346700"/>
          <p14:tracePt t="460872" x="10585450" y="5346700"/>
          <p14:tracePt t="460898" x="10596563" y="5346700"/>
          <p14:tracePt t="460902" x="10644188" y="5346700"/>
          <p14:tracePt t="460919" x="10691813" y="5346700"/>
          <p14:tracePt t="460936" x="10775950" y="5346700"/>
          <p14:tracePt t="460953" x="10847388" y="5346700"/>
          <p14:tracePt t="460969" x="10882313" y="5357813"/>
          <p14:tracePt t="460986" x="10918825" y="5357813"/>
          <p14:tracePt t="461003" x="10942638" y="5357813"/>
          <p14:tracePt t="461003" x="10942638" y="5370513"/>
          <p14:tracePt t="461020" x="10953750" y="5370513"/>
          <p14:tracePt t="461036" x="10977563" y="5394325"/>
          <p14:tracePt t="461053" x="11001375" y="5405438"/>
          <p14:tracePt t="461069" x="11001375" y="5418138"/>
          <p14:tracePt t="461086" x="11014075" y="5429250"/>
          <p14:tracePt t="461103" x="11037888" y="5453063"/>
          <p14:tracePt t="461120" x="11037888" y="5465763"/>
          <p14:tracePt t="461136" x="11037888" y="5476875"/>
          <p14:tracePt t="461160" x="11037888" y="5489575"/>
          <p14:tracePt t="461288" x="11037888" y="5500688"/>
          <p14:tracePt t="461312" x="11037888" y="5513388"/>
          <p14:tracePt t="461314" x="11037888" y="5524500"/>
          <p14:tracePt t="461330" x="11025188" y="5524500"/>
          <p14:tracePt t="461354" x="11014075" y="5524500"/>
          <p14:tracePt t="461362" x="10990263" y="5524500"/>
          <p14:tracePt t="461371" x="10953750" y="5537200"/>
          <p14:tracePt t="461387" x="10942638" y="5537200"/>
          <p14:tracePt t="461403" x="10871200" y="5561013"/>
          <p14:tracePt t="461421" x="10847388" y="5572125"/>
          <p14:tracePt t="461437" x="10799763" y="5584825"/>
          <p14:tracePt t="461454" x="10763250" y="5595938"/>
          <p14:tracePt t="461471" x="10752138" y="5608638"/>
          <p14:tracePt t="461487" x="10739438" y="5619750"/>
          <p14:tracePt t="461510" x="10752138" y="5619750"/>
          <p14:tracePt t="461713" x="10763250" y="5619750"/>
          <p14:tracePt t="461716" x="10775950" y="5619750"/>
          <p14:tracePt t="461728" x="10810875" y="5619750"/>
          <p14:tracePt t="461738" x="10895013" y="5619750"/>
          <p14:tracePt t="461755" x="10977563" y="5619750"/>
          <p14:tracePt t="461772" x="11025188" y="5619750"/>
          <p14:tracePt t="461788" x="11072813" y="5619750"/>
          <p14:tracePt t="461788" x="11085513" y="5619750"/>
          <p14:tracePt t="461806" x="11096625" y="5619750"/>
          <p14:tracePt t="461822" x="11109325" y="5619750"/>
          <p14:tracePt t="461910" x="11120438" y="5619750"/>
          <p14:tracePt t="461914" x="11133138" y="5619750"/>
          <p14:tracePt t="461922" x="11180763" y="5619750"/>
          <p14:tracePt t="461939" x="11239500" y="5608638"/>
          <p14:tracePt t="461956" x="11334750" y="5584825"/>
          <p14:tracePt t="461972" x="11382375" y="5561013"/>
          <p14:tracePt t="461989" x="11418888" y="5537200"/>
          <p14:tracePt t="462006" x="11430000" y="5524500"/>
          <p14:tracePt t="462022" x="11453813" y="5500688"/>
          <p14:tracePt t="462039" x="11477625" y="5476875"/>
          <p14:tracePt t="462056" x="11490325" y="5465763"/>
          <p14:tracePt t="462124" x="11501438" y="5453063"/>
          <p14:tracePt t="463071" x="11514138" y="5453063"/>
          <p14:tracePt t="463766" x="11501438" y="5465763"/>
          <p14:tracePt t="464002" x="11466513" y="5476875"/>
          <p14:tracePt t="464004" x="11406188" y="5513388"/>
          <p14:tracePt t="464012" x="11287125" y="5572125"/>
          <p14:tracePt t="464029" x="11144250" y="5632450"/>
          <p14:tracePt t="464045" x="11025188" y="5667375"/>
          <p14:tracePt t="464062" x="10929938" y="5703888"/>
          <p14:tracePt t="464079" x="10847388" y="5727700"/>
          <p14:tracePt t="464095" x="10752138" y="5762625"/>
          <p14:tracePt t="464112" x="10572750" y="5822950"/>
          <p14:tracePt t="464129" x="10239375" y="5918200"/>
          <p14:tracePt t="464146" x="9966325" y="5989638"/>
          <p14:tracePt t="464162" x="9704388" y="6072188"/>
          <p14:tracePt t="464179" x="9442450" y="6143625"/>
          <p14:tracePt t="464196" x="9347200" y="6191250"/>
          <p14:tracePt t="464213" x="9263063" y="6227763"/>
          <p14:tracePt t="464213" x="9251950" y="6227763"/>
          <p14:tracePt t="464230" x="9239250" y="6227763"/>
          <p14:tracePt t="464246" x="9228138" y="6227763"/>
          <p14:tracePt t="464316" x="9239250" y="6227763"/>
          <p14:tracePt t="464514" x="9263063" y="6227763"/>
          <p14:tracePt t="464518" x="9323388" y="6227763"/>
          <p14:tracePt t="464530" x="9347200" y="6215063"/>
          <p14:tracePt t="464546" x="9453563" y="6203950"/>
          <p14:tracePt t="464564" x="9561513" y="6143625"/>
          <p14:tracePt t="464580" x="9644063" y="6108700"/>
          <p14:tracePt t="464597" x="9667875" y="6096000"/>
          <p14:tracePt t="464614" x="9667875" y="6084888"/>
          <p14:tracePt t="464630" x="9667875" y="6072188"/>
          <p14:tracePt t="464648" x="9667875" y="6061075"/>
          <p14:tracePt t="464666" x="9691688" y="6024563"/>
          <p14:tracePt t="464681" x="9691688" y="5976938"/>
          <p14:tracePt t="464697" x="9715500" y="5918200"/>
          <p14:tracePt t="464715" x="9715500" y="5846763"/>
          <p14:tracePt t="464731" x="9739313" y="5775325"/>
          <p14:tracePt t="464731" x="9739313" y="5762625"/>
          <p14:tracePt t="464748" x="9739313" y="5715000"/>
          <p14:tracePt t="464764" x="9739313" y="5680075"/>
          <p14:tracePt t="464781" x="9739313" y="5656263"/>
          <p14:tracePt t="464797" x="9752013" y="5656263"/>
          <p14:tracePt t="464908" x="9763125" y="5656263"/>
          <p14:tracePt t="464912" x="9775825" y="5656263"/>
          <p14:tracePt t="464924" x="9786938" y="5656263"/>
          <p14:tracePt t="464932" x="9834563" y="5656263"/>
          <p14:tracePt t="464948" x="9858375" y="5667375"/>
          <p14:tracePt t="464965" x="9894888" y="5680075"/>
          <p14:tracePt t="464965" x="9906000" y="5680075"/>
          <p14:tracePt t="464982" x="9942513" y="5680075"/>
          <p14:tracePt t="464998" x="9966325" y="5680075"/>
          <p14:tracePt t="465015" x="10013950" y="5680075"/>
          <p14:tracePt t="465032" x="10096500" y="5680075"/>
          <p14:tracePt t="465048" x="10167938" y="5667375"/>
          <p14:tracePt t="465065" x="10275888" y="5656263"/>
          <p14:tracePt t="465082" x="10371138" y="5643563"/>
          <p14:tracePt t="465098" x="10501313" y="5632450"/>
          <p14:tracePt t="465115" x="10596563" y="5632450"/>
          <p14:tracePt t="465132" x="10680700" y="5619750"/>
          <p14:tracePt t="465149" x="10763250" y="5595938"/>
          <p14:tracePt t="465149" x="10775950" y="5595938"/>
          <p14:tracePt t="465166" x="10858500" y="5584825"/>
          <p14:tracePt t="465182" x="10942638" y="5572125"/>
          <p14:tracePt t="465199" x="11025188" y="5548313"/>
          <p14:tracePt t="465216" x="11072813" y="5537200"/>
          <p14:tracePt t="465232" x="11133138" y="5513388"/>
          <p14:tracePt t="465249" x="11228388" y="5513388"/>
          <p14:tracePt t="465266" x="11299825" y="5489575"/>
          <p14:tracePt t="465282" x="11358563" y="5489575"/>
          <p14:tracePt t="465299" x="11406188" y="5476875"/>
          <p14:tracePt t="465316" x="11442700" y="5465763"/>
          <p14:tracePt t="465332" x="11453813" y="5465763"/>
          <p14:tracePt t="465349" x="11466513" y="5465763"/>
          <p14:tracePt t="465508" x="11477625" y="5465763"/>
          <p14:tracePt t="465512" x="11490325" y="5465763"/>
          <p14:tracePt t="465528" x="11501438" y="5465763"/>
          <p14:tracePt t="465542" x="11501438" y="5476875"/>
          <p14:tracePt t="465550" x="11501438" y="5489575"/>
          <p14:tracePt t="465932" x="11501438" y="5500688"/>
          <p14:tracePt t="465936" x="11501438" y="5513388"/>
          <p14:tracePt t="465951" x="11501438" y="5537200"/>
          <p14:tracePt t="465968" x="11501438" y="5548313"/>
          <p14:tracePt t="465984" x="11501438" y="5561013"/>
          <p14:tracePt t="466001" x="11501438" y="5572125"/>
          <p14:tracePt t="466018" x="11514138" y="5584825"/>
          <p14:tracePt t="466042" x="11514138" y="5595938"/>
          <p14:tracePt t="466080" x="11514138" y="5619750"/>
          <p14:tracePt t="466108" x="11525250" y="5632450"/>
          <p14:tracePt t="466120" x="11525250" y="5643563"/>
          <p14:tracePt t="466140" x="11537950" y="5643563"/>
          <p14:tracePt t="466142" x="11537950" y="5656263"/>
          <p14:tracePt t="466151" x="11537950" y="5667375"/>
          <p14:tracePt t="466168" x="11537950" y="5680075"/>
          <p14:tracePt t="466185" x="11537950" y="5703888"/>
          <p14:tracePt t="466210" x="11549063" y="5715000"/>
          <p14:tracePt t="466310" x="11549063" y="5727700"/>
          <p14:tracePt t="466644" x="11549063" y="5738813"/>
          <p14:tracePt t="466656" x="11537950" y="5715000"/>
          <p14:tracePt t="467010" x="11490325" y="5680075"/>
          <p14:tracePt t="467014" x="11382375" y="5608638"/>
          <p14:tracePt t="467021" x="11191875" y="5476875"/>
          <p14:tracePt t="467038" x="11085513" y="5429250"/>
          <p14:tracePt t="467054" x="11001375" y="5405438"/>
          <p14:tracePt t="467071" x="10895013" y="5394325"/>
          <p14:tracePt t="467088" x="10871200" y="5394325"/>
          <p14:tracePt t="467104" x="10858500" y="5394325"/>
          <p14:tracePt t="467160" x="10834688" y="5394325"/>
          <p14:tracePt t="467204" x="10823575" y="5394325"/>
          <p14:tracePt t="467644" x="10823575" y="5405438"/>
          <p14:tracePt t="467648" x="10823575" y="5418138"/>
          <p14:tracePt t="467656" x="10823575" y="5465763"/>
          <p14:tracePt t="467672" x="10823575" y="5524500"/>
          <p14:tracePt t="467672" x="10823575" y="5537200"/>
          <p14:tracePt t="467690" x="10823575" y="5561013"/>
          <p14:tracePt t="467707" x="10823575" y="5608638"/>
          <p14:tracePt t="467724" x="10823575" y="5619750"/>
          <p14:tracePt t="467740" x="10823575" y="5643563"/>
          <p14:tracePt t="467760" x="10823575" y="5656263"/>
          <p14:tracePt t="467780" x="10823575" y="5680075"/>
          <p14:tracePt t="467790" x="10823575" y="5691188"/>
          <p14:tracePt t="467807" x="10823575" y="5727700"/>
          <p14:tracePt t="467823" x="10823575" y="5762625"/>
          <p14:tracePt t="467840" x="10823575" y="5799138"/>
          <p14:tracePt t="467857" x="10823575" y="5834063"/>
          <p14:tracePt t="467873" x="10823575" y="5857875"/>
          <p14:tracePt t="467890" x="10847388" y="5881688"/>
          <p14:tracePt t="467907" x="10847388" y="5894388"/>
          <p14:tracePt t="467923" x="10847388" y="5905500"/>
          <p14:tracePt t="467940" x="10847388" y="5929313"/>
          <p14:tracePt t="467957" x="10847388" y="5942013"/>
          <p14:tracePt t="467974" x="10847388" y="5965825"/>
          <p14:tracePt t="467990" x="10847388" y="5989638"/>
          <p14:tracePt t="468007" x="10847388" y="6013450"/>
          <p14:tracePt t="468024" x="10847388" y="6061075"/>
          <p14:tracePt t="468041" x="10847388" y="6096000"/>
          <p14:tracePt t="468058" x="10847388" y="6143625"/>
          <p14:tracePt t="468074" x="10858500" y="6180138"/>
          <p14:tracePt t="468091" x="10858500" y="6191250"/>
          <p14:tracePt t="468107" x="10858500" y="6180138"/>
          <p14:tracePt t="468176" x="10858500" y="6167438"/>
          <p14:tracePt t="468180" x="10858500" y="6143625"/>
          <p14:tracePt t="468191" x="10858500" y="6096000"/>
          <p14:tracePt t="468208" x="10858500" y="6061075"/>
          <p14:tracePt t="468225" x="10858500" y="6000750"/>
          <p14:tracePt t="468241" x="10858500" y="5894388"/>
          <p14:tracePt t="468258" x="10871200" y="5799138"/>
          <p14:tracePt t="468275" x="10895013" y="5703888"/>
          <p14:tracePt t="468291" x="10895013" y="5619750"/>
          <p14:tracePt t="468308" x="10895013" y="5561013"/>
          <p14:tracePt t="468325" x="10895013" y="5500688"/>
          <p14:tracePt t="468341" x="10895013" y="5441950"/>
          <p14:tracePt t="468358" x="10895013" y="5394325"/>
          <p14:tracePt t="468375" x="10895013" y="5346700"/>
          <p14:tracePt t="468392" x="10895013" y="5310188"/>
          <p14:tracePt t="468408" x="10895013" y="5275263"/>
          <p14:tracePt t="468425" x="10895013" y="5238750"/>
          <p14:tracePt t="468442" x="10895013" y="5227638"/>
          <p14:tracePt t="468458" x="10895013" y="5238750"/>
          <p14:tracePt t="468676" x="10895013" y="5251450"/>
          <p14:tracePt t="468678" x="10918825" y="5286375"/>
          <p14:tracePt t="468692" x="10918825" y="5334000"/>
          <p14:tracePt t="468709" x="10942638" y="5405438"/>
          <p14:tracePt t="468727" x="10942638" y="5465763"/>
          <p14:tracePt t="468743" x="10966450" y="5524500"/>
          <p14:tracePt t="468743" x="10966450" y="5548313"/>
          <p14:tracePt t="468760" x="10966450" y="5572125"/>
          <p14:tracePt t="468776" x="10977563" y="5619750"/>
          <p14:tracePt t="468793" x="10977563" y="5643563"/>
          <p14:tracePt t="468810" x="10990263" y="5691188"/>
          <p14:tracePt t="468826" x="10990263" y="5715000"/>
          <p14:tracePt t="468843" x="11001375" y="5751513"/>
          <p14:tracePt t="468860" x="11001375" y="5775325"/>
          <p14:tracePt t="468876" x="11001375" y="5810250"/>
          <p14:tracePt t="468893" x="11001375" y="5822950"/>
          <p14:tracePt t="468910" x="11001375" y="5846763"/>
          <p14:tracePt t="468927" x="11001375" y="5857875"/>
          <p14:tracePt t="468943" x="11001375" y="5870575"/>
          <p14:tracePt t="468960" x="11001375" y="5894388"/>
          <p14:tracePt t="468977" x="11001375" y="5905500"/>
          <p14:tracePt t="469002" x="11001375" y="5918200"/>
          <p14:tracePt t="469026" x="11001375" y="5929313"/>
          <p14:tracePt t="469040" x="11001375" y="5942013"/>
          <p14:tracePt t="469048" x="11001375" y="5953125"/>
          <p14:tracePt t="469068" x="11001375" y="5965825"/>
          <p14:tracePt t="469126" x="11014075" y="5976938"/>
          <p14:tracePt t="469142" x="11014075" y="5965825"/>
          <p14:tracePt t="469392" x="11014075" y="5953125"/>
          <p14:tracePt t="469394" x="11001375" y="5857875"/>
          <p14:tracePt t="469412" x="10990263" y="5775325"/>
          <p14:tracePt t="469428" x="10977563" y="5703888"/>
          <p14:tracePt t="469445" x="10953750" y="5643563"/>
          <p14:tracePt t="469445" x="10929938" y="5643563"/>
          <p14:tracePt t="469462" x="10929938" y="5608638"/>
          <p14:tracePt t="469478" x="10929938" y="5595938"/>
          <p14:tracePt t="469495" x="10929938" y="5608638"/>
          <p14:tracePt t="469706" x="10942638" y="5608638"/>
          <p14:tracePt t="469710" x="10953750" y="5608638"/>
          <p14:tracePt t="469714" x="10966450" y="5608638"/>
          <p14:tracePt t="469728" x="10966450" y="5619750"/>
          <p14:tracePt t="469745" x="10977563" y="5632450"/>
          <p14:tracePt t="470110" x="10977563" y="5643563"/>
          <p14:tracePt t="470212" x="10977563" y="5656263"/>
          <p14:tracePt t="470828" x="10977563" y="5667375"/>
          <p14:tracePt t="470848" x="10977563" y="5680075"/>
          <p14:tracePt t="470852" x="10977563" y="5691188"/>
          <p14:tracePt t="470886" x="10977563" y="5703888"/>
          <p14:tracePt t="470914" x="10977563" y="5715000"/>
          <p14:tracePt t="470922" x="10977563" y="5727700"/>
          <p14:tracePt t="470938" x="10977563" y="5738813"/>
          <p14:tracePt t="470949" x="10977563" y="5775325"/>
          <p14:tracePt t="470966" x="10977563" y="5799138"/>
          <p14:tracePt t="470983" x="10977563" y="5834063"/>
          <p14:tracePt t="471000" x="10977563" y="5870575"/>
          <p14:tracePt t="471016" x="10977563" y="5881688"/>
          <p14:tracePt t="471033" x="10977563" y="5905500"/>
          <p14:tracePt t="471050" x="10977563" y="5918200"/>
          <p14:tracePt t="471066" x="10977563" y="5929313"/>
          <p14:tracePt t="471083" x="10990263" y="5942013"/>
          <p14:tracePt t="471100" x="10990263" y="5953125"/>
          <p14:tracePt t="471124" x="10990263" y="5965825"/>
          <p14:tracePt t="471136" x="10990263" y="5976938"/>
          <p14:tracePt t="471152" x="10990263" y="5989638"/>
          <p14:tracePt t="471166" x="10990263" y="6013450"/>
          <p14:tracePt t="471183" x="10990263" y="6037263"/>
          <p14:tracePt t="471200" x="10990263" y="6024563"/>
          <p14:tracePt t="471217" x="10977563" y="6024563"/>
          <p14:tracePt t="471338" x="10966450" y="6024563"/>
          <p14:tracePt t="471502" x="10966450" y="6037263"/>
          <p14:tracePt t="473322" x="10895013" y="6061075"/>
          <p14:tracePt t="474154" x="10715625" y="6096000"/>
          <p14:tracePt t="474158" x="10382250" y="6143625"/>
          <p14:tracePt t="474176" x="10109200" y="6167438"/>
          <p14:tracePt t="474193" x="9918700" y="6180138"/>
          <p14:tracePt t="474209" x="9786938" y="6180138"/>
          <p14:tracePt t="474227" x="9763125" y="6180138"/>
          <p14:tracePt t="474242" x="9752013" y="6180138"/>
          <p14:tracePt t="474259" x="9739313" y="6156325"/>
          <p14:tracePt t="474280" x="9728200" y="6156325"/>
          <p14:tracePt t="474438" x="9715500" y="6156325"/>
          <p14:tracePt t="474442" x="9704388" y="6143625"/>
          <p14:tracePt t="474774" x="9704388" y="6132513"/>
          <p14:tracePt t="474782" x="9704388" y="6108700"/>
          <p14:tracePt t="474794" x="9680575" y="6061075"/>
          <p14:tracePt t="474811" x="9667875" y="6037263"/>
          <p14:tracePt t="474828" x="9667875" y="5989638"/>
          <p14:tracePt t="474844" x="9644063" y="5953125"/>
          <p14:tracePt t="474861" x="9644063" y="5942013"/>
          <p14:tracePt t="474878" x="9644063" y="5929313"/>
          <p14:tracePt t="474895" x="9632950" y="5918200"/>
          <p14:tracePt t="474922" x="9644063" y="5918200"/>
          <p14:tracePt t="475270" x="9667875" y="5918200"/>
          <p14:tracePt t="475274" x="9691688" y="5918200"/>
          <p14:tracePt t="475279" x="9906000" y="5905500"/>
          <p14:tracePt t="475296" x="10072688" y="5870575"/>
          <p14:tracePt t="475312" x="10239375" y="5846763"/>
          <p14:tracePt t="475329" x="10371138" y="5810250"/>
          <p14:tracePt t="475346" x="10514013" y="5810250"/>
          <p14:tracePt t="475363" x="10548938" y="5810250"/>
          <p14:tracePt t="475379" x="10561638" y="5810250"/>
          <p14:tracePt t="475396" x="10585450" y="5810250"/>
          <p14:tracePt t="475484" x="10596563" y="5810250"/>
          <p14:tracePt t="475492" x="10609263" y="5810250"/>
          <p14:tracePt t="475496" x="10691813" y="5775325"/>
          <p14:tracePt t="475496" x="10715625" y="5762625"/>
          <p14:tracePt t="475514" x="10799763" y="5751513"/>
          <p14:tracePt t="475530" x="10895013" y="5727700"/>
          <p14:tracePt t="475547" x="10977563" y="5715000"/>
          <p14:tracePt t="475563" x="11025188" y="5715000"/>
          <p14:tracePt t="475580" x="11049000" y="5715000"/>
          <p14:tracePt t="475597" x="11096625" y="5715000"/>
          <p14:tracePt t="475613" x="11109325" y="5715000"/>
          <p14:tracePt t="475630" x="11133138" y="5715000"/>
          <p14:tracePt t="475647" x="11168063" y="5715000"/>
          <p14:tracePt t="475664" x="11204575" y="5715000"/>
          <p14:tracePt t="475680" x="11239500" y="5703888"/>
          <p14:tracePt t="475697" x="11263313" y="5703888"/>
          <p14:tracePt t="475714" x="11287125" y="5703888"/>
          <p14:tracePt t="475730" x="11334750" y="5703888"/>
          <p14:tracePt t="475747" x="11358563" y="5703888"/>
          <p14:tracePt t="475764" x="11371263" y="5703888"/>
          <p14:tracePt t="475780" x="11382375" y="5703888"/>
          <p14:tracePt t="475797" x="11395075" y="5703888"/>
          <p14:tracePt t="475814" x="11371263" y="5703888"/>
          <p14:tracePt t="476216" x="11347450" y="5703888"/>
          <p14:tracePt t="476218" x="11239500" y="5727700"/>
          <p14:tracePt t="476232" x="11085513" y="5775325"/>
          <p14:tracePt t="476249" x="10977563" y="5810250"/>
          <p14:tracePt t="476265" x="10906125" y="5834063"/>
          <p14:tracePt t="476282" x="10882313" y="5846763"/>
          <p14:tracePt t="476299" x="10858500" y="5846763"/>
          <p14:tracePt t="476316" x="10810875" y="5857875"/>
          <p14:tracePt t="476332" x="10752138" y="5870575"/>
          <p14:tracePt t="476349" x="10633075" y="5881688"/>
          <p14:tracePt t="476366" x="10490200" y="5894388"/>
          <p14:tracePt t="476382" x="10371138" y="5942013"/>
          <p14:tracePt t="476399" x="10239375" y="5976938"/>
          <p14:tracePt t="476416" x="10144125" y="5976938"/>
          <p14:tracePt t="476433" x="10072688" y="6000750"/>
          <p14:tracePt t="476449" x="10025063" y="6000750"/>
          <p14:tracePt t="476466" x="9990138" y="6000750"/>
          <p14:tracePt t="476483" x="9977438" y="6000750"/>
          <p14:tracePt t="476499" x="9906000" y="6000750"/>
          <p14:tracePt t="476516" x="9823450" y="6000750"/>
          <p14:tracePt t="476533" x="9715500" y="6000750"/>
          <p14:tracePt t="476550" x="9609138" y="6037263"/>
          <p14:tracePt t="476566" x="9513888" y="6037263"/>
          <p14:tracePt t="476583" x="9429750" y="6061075"/>
          <p14:tracePt t="476600" x="9382125" y="6072188"/>
          <p14:tracePt t="476617" x="9382125" y="6084888"/>
          <p14:tracePt t="476798" x="9405938" y="6084888"/>
          <p14:tracePt t="476842" x="9418638" y="6084888"/>
          <p14:tracePt t="476850" x="9442450" y="6084888"/>
          <p14:tracePt t="476854" x="9525000" y="6084888"/>
          <p14:tracePt t="476854" x="9548813" y="6084888"/>
          <p14:tracePt t="476868" x="9632950" y="6084888"/>
          <p14:tracePt t="476884" x="9715500" y="6084888"/>
          <p14:tracePt t="476901" x="9786938" y="6072188"/>
          <p14:tracePt t="476917" x="9847263" y="6072188"/>
          <p14:tracePt t="476934" x="9906000" y="6072188"/>
          <p14:tracePt t="476951" x="9929813" y="6048375"/>
          <p14:tracePt t="476967" x="9977438" y="6048375"/>
          <p14:tracePt t="476984" x="10037763" y="6024563"/>
          <p14:tracePt t="476984" x="10048875" y="6024563"/>
          <p14:tracePt t="477002" x="10144125" y="6013450"/>
          <p14:tracePt t="477018" x="10252075" y="5965825"/>
          <p14:tracePt t="477034" x="10310813" y="5953125"/>
          <p14:tracePt t="477050" x="10466388" y="5918200"/>
          <p14:tracePt t="477068" x="10585450" y="5905500"/>
          <p14:tracePt t="477084" x="10704513" y="5894388"/>
          <p14:tracePt t="477101" x="10823575" y="5870575"/>
          <p14:tracePt t="477118" x="10918825" y="5846763"/>
          <p14:tracePt t="477135" x="10990263" y="5846763"/>
          <p14:tracePt t="477151" x="11085513" y="5822950"/>
          <p14:tracePt t="477168" x="11144250" y="5822950"/>
          <p14:tracePt t="477185" x="11191875" y="5822950"/>
          <p14:tracePt t="477201" x="11228388" y="5799138"/>
          <p14:tracePt t="477219" x="11263313" y="5799138"/>
          <p14:tracePt t="477235" x="11323638" y="5786438"/>
          <p14:tracePt t="477252" x="11347450" y="5775325"/>
          <p14:tracePt t="477268" x="11395075" y="5775325"/>
          <p14:tracePt t="477285" x="11406188" y="5762625"/>
          <p14:tracePt t="477302" x="11395075" y="5775325"/>
          <p14:tracePt t="477924" x="11382375" y="5775325"/>
          <p14:tracePt t="477928" x="11347450" y="5799138"/>
          <p14:tracePt t="477937" x="11252200" y="5834063"/>
          <p14:tracePt t="477954" x="11191875" y="5846763"/>
          <p14:tracePt t="477970" x="11156950" y="5857875"/>
          <p14:tracePt t="477987" x="11133138" y="5857875"/>
          <p14:tracePt t="478004" x="11120438" y="5857875"/>
          <p14:tracePt t="478036" x="11109325" y="5857875"/>
          <p14:tracePt t="478064" x="11096625" y="5870575"/>
          <p14:tracePt t="478068" x="11061700" y="5881688"/>
          <p14:tracePt t="478072" x="10990263" y="5881688"/>
          <p14:tracePt t="478087" x="10847388" y="5918200"/>
          <p14:tracePt t="478103" x="10691813" y="5953125"/>
          <p14:tracePt t="478121" x="10572750" y="5989638"/>
          <p14:tracePt t="478138" x="10514013" y="6000750"/>
          <p14:tracePt t="478154" x="10442575" y="6013450"/>
          <p14:tracePt t="478171" x="10429875" y="6013450"/>
          <p14:tracePt t="478187" x="10406063" y="6013450"/>
          <p14:tracePt t="478208" x="10382250" y="6024563"/>
          <p14:tracePt t="478221" x="10275888" y="6048375"/>
          <p14:tracePt t="478238" x="10156825" y="6096000"/>
          <p14:tracePt t="478255" x="9953625" y="6143625"/>
          <p14:tracePt t="478271" x="9799638" y="6191250"/>
          <p14:tracePt t="478288" x="9704388" y="6215063"/>
          <p14:tracePt t="478305" x="9596438" y="6227763"/>
          <p14:tracePt t="478321" x="9585325" y="6227763"/>
          <p14:tracePt t="478338" x="9572625" y="6227763"/>
          <p14:tracePt t="478562" x="9572625" y="6238875"/>
          <p14:tracePt t="478690" x="9572625" y="6251575"/>
          <p14:tracePt t="478760" x="9585325" y="6251575"/>
          <p14:tracePt t="478784" x="9596438" y="6251575"/>
          <p14:tracePt t="478788" x="9609138" y="6251575"/>
          <p14:tracePt t="478792" x="9656763" y="6251575"/>
          <p14:tracePt t="478807" x="9739313" y="6251575"/>
          <p14:tracePt t="478823" x="9799638" y="6251575"/>
          <p14:tracePt t="478840" x="9858375" y="6251575"/>
          <p14:tracePt t="478856" x="9894888" y="6238875"/>
          <p14:tracePt t="478873" x="9942513" y="6238875"/>
          <p14:tracePt t="478890" x="9953625" y="6238875"/>
          <p14:tracePt t="478906" x="9977438" y="6238875"/>
          <p14:tracePt t="478923" x="10048875" y="6227763"/>
          <p14:tracePt t="478940" x="10120313" y="6215063"/>
          <p14:tracePt t="478957" x="10215563" y="6203950"/>
          <p14:tracePt t="478957" x="10252075" y="6191250"/>
          <p14:tracePt t="478974" x="10418763" y="6180138"/>
          <p14:tracePt t="478990" x="10537825" y="6143625"/>
          <p14:tracePt t="479007" x="10656888" y="6108700"/>
          <p14:tracePt t="479024" x="10752138" y="6072188"/>
          <p14:tracePt t="479040" x="10810875" y="6072188"/>
          <p14:tracePt t="479057" x="10858500" y="6061075"/>
          <p14:tracePt t="479074" x="10906125" y="6048375"/>
          <p14:tracePt t="479091" x="10953750" y="6048375"/>
          <p14:tracePt t="479107" x="10977563" y="6048375"/>
          <p14:tracePt t="479123" x="11001375" y="6037263"/>
          <p14:tracePt t="479140" x="11037888" y="6037263"/>
          <p14:tracePt t="479157" x="11085513" y="6037263"/>
          <p14:tracePt t="479174" x="11120438" y="6013450"/>
          <p14:tracePt t="479191" x="11144250" y="6013450"/>
          <p14:tracePt t="479191" x="11168063" y="6000750"/>
          <p14:tracePt t="479208" x="11168063" y="5989638"/>
          <p14:tracePt t="479254" x="11180763" y="5989638"/>
          <p14:tracePt t="479418" x="11180763" y="5976938"/>
          <p14:tracePt t="479422" x="11180763" y="5953125"/>
          <p14:tracePt t="479450" x="11168063" y="5953125"/>
          <p14:tracePt t="479460" x="11156950" y="5953125"/>
          <p14:tracePt t="479468" x="11144250" y="5942013"/>
          <p14:tracePt t="479475" x="11109325" y="5942013"/>
          <p14:tracePt t="479492" x="11049000" y="5942013"/>
          <p14:tracePt t="479508" x="10990263" y="5942013"/>
          <p14:tracePt t="479508" x="10966450" y="5942013"/>
          <p14:tracePt t="479526" x="10906125" y="5942013"/>
          <p14:tracePt t="479542" x="10871200" y="5942013"/>
          <p14:tracePt t="479559" x="10823575" y="5942013"/>
          <p14:tracePt t="479575" x="10799763" y="5942013"/>
          <p14:tracePt t="479592" x="10787063" y="5953125"/>
          <p14:tracePt t="479608" x="10775950" y="5953125"/>
          <p14:tracePt t="479625" x="10752138" y="5953125"/>
          <p14:tracePt t="479642" x="10691813" y="5953125"/>
          <p14:tracePt t="479659" x="10633075" y="5953125"/>
          <p14:tracePt t="479676" x="10537825" y="5953125"/>
          <p14:tracePt t="479692" x="10442575" y="5953125"/>
          <p14:tracePt t="479709" x="10371138" y="5953125"/>
          <p14:tracePt t="479726" x="10347325" y="5965825"/>
          <p14:tracePt t="479742" x="10323513" y="5965825"/>
          <p14:tracePt t="479759" x="10310813" y="5976938"/>
          <p14:tracePt t="479974" x="10310813" y="5989638"/>
          <p14:tracePt t="480180" x="10310813" y="6000750"/>
          <p14:tracePt t="480196" x="10310813" y="6013450"/>
          <p14:tracePt t="480204" x="10310813" y="6024563"/>
          <p14:tracePt t="480224" x="10323513" y="6024563"/>
          <p14:tracePt t="480228" x="10323513" y="6037263"/>
          <p14:tracePt t="480244" x="10347325" y="6048375"/>
          <p14:tracePt t="480260" x="10394950" y="6048375"/>
          <p14:tracePt t="480278" x="10429875" y="6048375"/>
          <p14:tracePt t="480294" x="10442575" y="6048375"/>
          <p14:tracePt t="480311" x="10466388" y="6048375"/>
          <p14:tracePt t="480327" x="10477500" y="6048375"/>
          <p14:tracePt t="480344" x="10477500" y="6037263"/>
          <p14:tracePt t="480550" x="10466388" y="6037263"/>
          <p14:tracePt t="480554" x="10453688" y="6024563"/>
          <p14:tracePt t="480561" x="10418763" y="6000750"/>
          <p14:tracePt t="480578" x="10347325" y="5965825"/>
          <p14:tracePt t="480595" x="10275888" y="5929313"/>
          <p14:tracePt t="480612" x="10215563" y="5929313"/>
          <p14:tracePt t="480628" x="10191750" y="5929313"/>
          <p14:tracePt t="480645" x="10191750" y="5942013"/>
          <p14:tracePt t="480742" x="10180638" y="5953125"/>
          <p14:tracePt t="480750" x="10167938" y="5965825"/>
          <p14:tracePt t="480762" x="10167938" y="5976938"/>
          <p14:tracePt t="480779" x="10144125" y="6000750"/>
          <p14:tracePt t="480796" x="10144125" y="6013450"/>
          <p14:tracePt t="480812" x="10120313" y="6037263"/>
          <p14:tracePt t="480829" x="10085388" y="6072188"/>
          <p14:tracePt t="480846" x="10037763" y="6132513"/>
          <p14:tracePt t="480862" x="10001250" y="6167438"/>
          <p14:tracePt t="480879" x="9906000" y="6215063"/>
          <p14:tracePt t="480896" x="9847263" y="6238875"/>
          <p14:tracePt t="480913" x="9799638" y="6251575"/>
          <p14:tracePt t="480929" x="9763125" y="6262688"/>
          <p14:tracePt t="480946" x="9752013" y="6262688"/>
          <p14:tracePt t="481076" x="9752013" y="6251575"/>
          <p14:tracePt t="481130" x="9752013" y="6238875"/>
          <p14:tracePt t="481158" x="9763125" y="6238875"/>
          <p14:tracePt t="481196" x="9775825" y="6227763"/>
          <p14:tracePt t="481200" x="9823450" y="6215063"/>
          <p14:tracePt t="481213" x="9906000" y="6180138"/>
          <p14:tracePt t="481229" x="9990138" y="6156325"/>
          <p14:tracePt t="481247" x="10085388" y="6119813"/>
          <p14:tracePt t="481264" x="10133013" y="6108700"/>
          <p14:tracePt t="481281" x="10191750" y="6084888"/>
          <p14:tracePt t="481281" x="10204450" y="6084888"/>
          <p14:tracePt t="481298" x="10228263" y="6084888"/>
          <p14:tracePt t="481314" x="10252075" y="6084888"/>
          <p14:tracePt t="481331" x="10263188" y="6084888"/>
          <p14:tracePt t="481352" x="10275888" y="6084888"/>
          <p14:tracePt t="481426" x="10299700" y="6072188"/>
          <p14:tracePt t="481434" x="10347325" y="6072188"/>
          <p14:tracePt t="481448" x="10429875" y="6048375"/>
          <p14:tracePt t="481464" x="10561638" y="6013450"/>
          <p14:tracePt t="481481" x="10680700" y="5976938"/>
          <p14:tracePt t="481498" x="10763250" y="5976938"/>
          <p14:tracePt t="481515" x="10858500" y="5942013"/>
          <p14:tracePt t="481515" x="10871200" y="5942013"/>
          <p14:tracePt t="481532" x="10882313" y="5929313"/>
          <p14:tracePt t="481548" x="10906125" y="5929313"/>
          <p14:tracePt t="481564" x="10918825" y="5929313"/>
          <p14:tracePt t="481581" x="10929938" y="5929313"/>
          <p14:tracePt t="481644" x="10953750" y="5918200"/>
          <p14:tracePt t="481648" x="11014075" y="5918200"/>
          <p14:tracePt t="481665" x="11072813" y="5894388"/>
          <p14:tracePt t="481682" x="11120438" y="5894388"/>
          <p14:tracePt t="481698" x="11156950" y="5894388"/>
          <p14:tracePt t="481716" x="11168063" y="5881688"/>
          <p14:tracePt t="481732" x="11180763" y="5881688"/>
          <p14:tracePt t="481748" x="11191875" y="5881688"/>
          <p14:tracePt t="481866" x="11204575" y="5881688"/>
          <p14:tracePt t="481928" x="11228388" y="5881688"/>
          <p14:tracePt t="481932" x="11263313" y="5881688"/>
          <p14:tracePt t="481949" x="11299825" y="5881688"/>
          <p14:tracePt t="481966" x="11323638" y="5870575"/>
          <p14:tracePt t="481982" x="11334750" y="5857875"/>
          <p14:tracePt t="482064" x="11347450" y="5857875"/>
          <p14:tracePt t="482130" x="11358563" y="5857875"/>
          <p14:tracePt t="482138" x="11395075" y="5857875"/>
          <p14:tracePt t="482150" x="11418888" y="5857875"/>
          <p14:tracePt t="482166" x="11453813" y="5870575"/>
          <p14:tracePt t="482183" x="11453813" y="5881688"/>
          <p14:tracePt t="482328" x="11466513" y="5881688"/>
          <p14:tracePt t="482472" x="11466513" y="5870575"/>
          <p14:tracePt t="482504" x="11453813" y="5870575"/>
          <p14:tracePt t="482512" x="11453813" y="5857875"/>
          <p14:tracePt t="482524" x="11442700" y="5846763"/>
          <p14:tracePt t="482534" x="11382375" y="5810250"/>
          <p14:tracePt t="482551" x="11347450" y="5799138"/>
          <p14:tracePt t="482568" x="11287125" y="5762625"/>
          <p14:tracePt t="482584" x="11239500" y="5751513"/>
          <p14:tracePt t="482601" x="11191875" y="5727700"/>
          <p14:tracePt t="482618" x="11144250" y="5703888"/>
          <p14:tracePt t="482634" x="11096625" y="5703888"/>
          <p14:tracePt t="482634" x="11072813" y="5680075"/>
          <p14:tracePt t="482652" x="11049000" y="5680075"/>
          <p14:tracePt t="482668" x="11014075" y="5680075"/>
          <p14:tracePt t="482685" x="10953750" y="5680075"/>
          <p14:tracePt t="482685" x="10929938" y="5680075"/>
          <p14:tracePt t="482702" x="10882313" y="5680075"/>
          <p14:tracePt t="482719" x="10847388" y="5680075"/>
          <p14:tracePt t="482735" x="10810875" y="5680075"/>
          <p14:tracePt t="482752" x="10799763" y="5680075"/>
          <p14:tracePt t="482768" x="10787063" y="5680075"/>
          <p14:tracePt t="482785" x="10763250" y="5680075"/>
          <p14:tracePt t="482802" x="10739438" y="5667375"/>
          <p14:tracePt t="482818" x="10680700" y="5656263"/>
          <p14:tracePt t="482835" x="10656888" y="5656263"/>
          <p14:tracePt t="482852" x="10633075" y="5656263"/>
          <p14:tracePt t="482868" x="10596563" y="5667375"/>
          <p14:tracePt t="482886" x="10585450" y="5667375"/>
          <p14:tracePt t="482902" x="10572750" y="5680075"/>
          <p14:tracePt t="482920" x="10561638" y="5680075"/>
          <p14:tracePt t="482935" x="10537825" y="5703888"/>
          <p14:tracePt t="482952" x="10525125" y="5715000"/>
          <p14:tracePt t="482969" x="10514013" y="5751513"/>
          <p14:tracePt t="482985" x="10490200" y="5775325"/>
          <p14:tracePt t="483002" x="10490200" y="5799138"/>
          <p14:tracePt t="483019" x="10490200" y="5846763"/>
          <p14:tracePt t="483036" x="10466388" y="5881688"/>
          <p14:tracePt t="483052" x="10466388" y="5929313"/>
          <p14:tracePt t="483069" x="10466388" y="5953125"/>
          <p14:tracePt t="483086" x="10466388" y="5976938"/>
          <p14:tracePt t="483103" x="10466388" y="6024563"/>
          <p14:tracePt t="483119" x="10501313" y="6061075"/>
          <p14:tracePt t="483136" x="10548938" y="6084888"/>
          <p14:tracePt t="483153" x="10585450" y="6119813"/>
          <p14:tracePt t="483169" x="10644188" y="6143625"/>
          <p14:tracePt t="483186" x="10691813" y="6156325"/>
          <p14:tracePt t="483203" x="10728325" y="6167438"/>
          <p14:tracePt t="483220" x="10787063" y="6180138"/>
          <p14:tracePt t="483236" x="10810875" y="6180138"/>
          <p14:tracePt t="483253" x="10858500" y="6180138"/>
          <p14:tracePt t="483270" x="10895013" y="6180138"/>
          <p14:tracePt t="483287" x="10942638" y="6180138"/>
          <p14:tracePt t="483303" x="10990263" y="6180138"/>
          <p14:tracePt t="483319" x="11085513" y="6156325"/>
          <p14:tracePt t="483336" x="11156950" y="6119813"/>
          <p14:tracePt t="483353" x="11228388" y="6108700"/>
          <p14:tracePt t="483370" x="11299825" y="6072188"/>
          <p14:tracePt t="483387" x="11382375" y="6024563"/>
          <p14:tracePt t="483403" x="11430000" y="6000750"/>
          <p14:tracePt t="483420" x="11466513" y="5976938"/>
          <p14:tracePt t="483437" x="11501438" y="5918200"/>
          <p14:tracePt t="483454" x="11514138" y="5870575"/>
          <p14:tracePt t="483470" x="11525250" y="5822950"/>
          <p14:tracePt t="483487" x="11525250" y="5715000"/>
          <p14:tracePt t="483504" x="11514138" y="5691188"/>
          <p14:tracePt t="483521" x="11490325" y="5643563"/>
          <p14:tracePt t="483537" x="11442700" y="5595938"/>
          <p14:tracePt t="483554" x="11382375" y="5548313"/>
          <p14:tracePt t="483571" x="11358563" y="5524500"/>
          <p14:tracePt t="483587" x="11323638" y="5500688"/>
          <p14:tracePt t="483604" x="11287125" y="5476875"/>
          <p14:tracePt t="483621" x="11252200" y="5453063"/>
          <p14:tracePt t="483638" x="11239500" y="5453063"/>
          <p14:tracePt t="483660" x="11228388" y="5453063"/>
          <p14:tracePt t="483671" x="11204575" y="5453063"/>
          <p14:tracePt t="483688" x="11168063" y="5453063"/>
          <p14:tracePt t="483704" x="11120438" y="5453063"/>
          <p14:tracePt t="483704" x="11096625" y="5453063"/>
          <p14:tracePt t="483723" x="11049000" y="5453063"/>
          <p14:tracePt t="483738" x="11014075" y="5453063"/>
          <p14:tracePt t="483755" x="11001375" y="5465763"/>
          <p14:tracePt t="483771" x="10929938" y="5500688"/>
          <p14:tracePt t="483788" x="10847388" y="5524500"/>
          <p14:tracePt t="483805" x="10763250" y="5548313"/>
          <p14:tracePt t="483822" x="10656888" y="5561013"/>
          <p14:tracePt t="483838" x="10548938" y="5561013"/>
          <p14:tracePt t="483855" x="10501313" y="5561013"/>
          <p14:tracePt t="483871" x="10453688" y="5572125"/>
          <p14:tracePt t="483888" x="10382250" y="5608638"/>
          <p14:tracePt t="483905" x="10371138" y="5608638"/>
          <p14:tracePt t="483921" x="10347325" y="5632450"/>
          <p14:tracePt t="483938" x="10323513" y="5656263"/>
          <p14:tracePt t="483955" x="10299700" y="5680075"/>
          <p14:tracePt t="483972" x="10299700" y="5703888"/>
          <p14:tracePt t="483989" x="10287000" y="5738813"/>
          <p14:tracePt t="483989" x="10275888" y="5751513"/>
          <p14:tracePt t="484006" x="10275888" y="5775325"/>
          <p14:tracePt t="484022" x="10275888" y="5822950"/>
          <p14:tracePt t="484039" x="10275888" y="5834063"/>
          <p14:tracePt t="484055" x="10275888" y="5857875"/>
          <p14:tracePt t="484072" x="10275888" y="5894388"/>
          <p14:tracePt t="484089" x="10275888" y="5918200"/>
          <p14:tracePt t="484106" x="10275888" y="5965825"/>
          <p14:tracePt t="484122" x="10275888" y="5989638"/>
          <p14:tracePt t="484139" x="10287000" y="6024563"/>
          <p14:tracePt t="484156" x="10310813" y="6048375"/>
          <p14:tracePt t="484172" x="10358438" y="6084888"/>
          <p14:tracePt t="484189" x="10429875" y="6119813"/>
          <p14:tracePt t="484206" x="10514013" y="6156325"/>
          <p14:tracePt t="484223" x="10572750" y="6180138"/>
          <p14:tracePt t="484239" x="10644188" y="6191250"/>
          <p14:tracePt t="484256" x="10704513" y="6191250"/>
          <p14:tracePt t="484273" x="10775950" y="6203950"/>
          <p14:tracePt t="484290" x="10810875" y="6203950"/>
          <p14:tracePt t="484306" x="10871200" y="6203950"/>
          <p14:tracePt t="484323" x="10906125" y="6203950"/>
          <p14:tracePt t="484339" x="10977563" y="6203950"/>
          <p14:tracePt t="484356" x="11001375" y="6191250"/>
          <p14:tracePt t="484372" x="11061700" y="6167438"/>
          <p14:tracePt t="484390" x="11120438" y="6167438"/>
          <p14:tracePt t="484406" x="11168063" y="6119813"/>
          <p14:tracePt t="484423" x="11204575" y="6084888"/>
          <p14:tracePt t="484440" x="11239500" y="6048375"/>
          <p14:tracePt t="484457" x="11276013" y="6024563"/>
          <p14:tracePt t="484457" x="11276013" y="6013450"/>
          <p14:tracePt t="484474" x="11299825" y="5989638"/>
          <p14:tracePt t="484490" x="11310938" y="5942013"/>
          <p14:tracePt t="484507" x="11334750" y="5894388"/>
          <p14:tracePt t="484507" x="11334750" y="5881688"/>
          <p14:tracePt t="484524" x="11358563" y="5822950"/>
          <p14:tracePt t="484540" x="11371263" y="5762625"/>
          <p14:tracePt t="484540" x="11371263" y="5751513"/>
          <p14:tracePt t="484558" x="11371263" y="5691188"/>
          <p14:tracePt t="484574" x="11371263" y="5667375"/>
          <p14:tracePt t="484590" x="11371263" y="5632450"/>
          <p14:tracePt t="484607" x="11371263" y="5595938"/>
          <p14:tracePt t="484624" x="11371263" y="5584825"/>
          <p14:tracePt t="484640" x="11358563" y="5572125"/>
          <p14:tracePt t="484657" x="11347450" y="5548313"/>
          <p14:tracePt t="484674" x="11334750" y="5537200"/>
          <p14:tracePt t="484690" x="11323638" y="5524500"/>
          <p14:tracePt t="484707" x="11299825" y="5500688"/>
          <p14:tracePt t="484724" x="11252200" y="5500688"/>
          <p14:tracePt t="484741" x="11180763" y="5500688"/>
          <p14:tracePt t="484758" x="11109325" y="5500688"/>
          <p14:tracePt t="484774" x="11025188" y="5500688"/>
          <p14:tracePt t="484791" x="10942638" y="5500688"/>
          <p14:tracePt t="484808" x="10895013" y="5500688"/>
          <p14:tracePt t="484824" x="10871200" y="5500688"/>
          <p14:tracePt t="484841" x="10799763" y="5500688"/>
          <p14:tracePt t="484858" x="10739438" y="5500688"/>
          <p14:tracePt t="484874" x="10656888" y="5500688"/>
          <p14:tracePt t="484891" x="10561638" y="5537200"/>
          <p14:tracePt t="484908" x="10501313" y="5561013"/>
          <p14:tracePt t="484925" x="10477500" y="5572125"/>
          <p14:tracePt t="484941" x="10429875" y="5608638"/>
          <p14:tracePt t="484958" x="10406063" y="5632450"/>
          <p14:tracePt t="484975" x="10347325" y="5680075"/>
          <p14:tracePt t="484991" x="10287000" y="5715000"/>
          <p14:tracePt t="485008" x="10239375" y="5762625"/>
          <p14:tracePt t="485008" x="10215563" y="5786438"/>
          <p14:tracePt t="485026" x="10156825" y="5810250"/>
          <p14:tracePt t="485042" x="10085388" y="5846763"/>
          <p14:tracePt t="485059" x="10025063" y="5870575"/>
          <p14:tracePt t="485075" x="9942513" y="5894388"/>
          <p14:tracePt t="485092" x="9882188" y="5894388"/>
          <p14:tracePt t="485108" x="9834563" y="5918200"/>
          <p14:tracePt t="485108" x="9823450" y="5918200"/>
          <p14:tracePt t="485126" x="9775825" y="5918200"/>
          <p14:tracePt t="485142" x="9739313" y="5918200"/>
          <p14:tracePt t="485159" x="9680575" y="5929313"/>
          <p14:tracePt t="485175" x="9644063" y="5929313"/>
          <p14:tracePt t="485192" x="9585325" y="5942013"/>
          <p14:tracePt t="485209" x="9561513" y="5942013"/>
          <p14:tracePt t="485226" x="9548813" y="5942013"/>
          <p14:tracePt t="485310" x="9537700" y="5942013"/>
          <p14:tracePt t="485356" x="9525000" y="5942013"/>
          <p14:tracePt t="485360" x="9537700" y="5942013"/>
          <p14:tracePt t="485512" x="9548813" y="5942013"/>
          <p14:tracePt t="485536" x="9561513" y="5942013"/>
          <p14:tracePt t="485544" x="9585325" y="5942013"/>
          <p14:tracePt t="485548" x="9620250" y="5942013"/>
          <p14:tracePt t="485560" x="9667875" y="5942013"/>
          <p14:tracePt t="485577" x="9739313" y="5942013"/>
          <p14:tracePt t="485577" x="9763125" y="5942013"/>
          <p14:tracePt t="485594" x="9834563" y="5942013"/>
          <p14:tracePt t="485610" x="9929813" y="5942013"/>
          <p14:tracePt t="485627" x="9990138" y="5942013"/>
          <p14:tracePt t="485644" x="10037763" y="5942013"/>
          <p14:tracePt t="485660" x="10048875" y="5942013"/>
          <p14:tracePt t="485677" x="10072688" y="5942013"/>
          <p14:tracePt t="485693" x="10085388" y="5942013"/>
          <p14:tracePt t="485804" x="10096500" y="5953125"/>
          <p14:tracePt t="485820" x="10144125" y="5976938"/>
          <p14:tracePt t="486492" x="10239375" y="6000750"/>
          <p14:tracePt t="486496" x="10418763" y="6000750"/>
          <p14:tracePt t="486513" x="10572750" y="6000750"/>
          <p14:tracePt t="486530" x="10715625" y="6000750"/>
          <p14:tracePt t="486546" x="10799763" y="6000750"/>
          <p14:tracePt t="486563" x="10834688" y="6000750"/>
          <p14:tracePt t="486580" x="10834688" y="5989638"/>
          <p14:tracePt t="486626" x="10834688" y="5976938"/>
          <p14:tracePt t="486634" x="10858500" y="5942013"/>
          <p14:tracePt t="486647" x="10895013" y="5905500"/>
          <p14:tracePt t="486647" x="10906125" y="5894388"/>
          <p14:tracePt t="486664" x="10929938" y="5846763"/>
          <p14:tracePt t="486680" x="10953750" y="5834063"/>
          <p14:tracePt t="486697" x="10966450" y="5799138"/>
          <p14:tracePt t="486714" x="10977563" y="5786438"/>
          <p14:tracePt t="486730" x="10977563" y="5762625"/>
          <p14:tracePt t="486747" x="10977563" y="5738813"/>
          <p14:tracePt t="486764" x="10977563" y="5727700"/>
          <p14:tracePt t="486780" x="10977563" y="5751513"/>
          <p14:tracePt t="487094" x="10966450" y="5762625"/>
          <p14:tracePt t="487098" x="10918825" y="5810250"/>
          <p14:tracePt t="487115" x="10871200" y="5834063"/>
          <p14:tracePt t="487115" x="10847388" y="5857875"/>
          <p14:tracePt t="487132" x="10810875" y="5881688"/>
          <p14:tracePt t="487148" x="10763250" y="5905500"/>
          <p14:tracePt t="487165" x="10715625" y="5918200"/>
          <p14:tracePt t="487181" x="10644188" y="5929313"/>
          <p14:tracePt t="487198" x="10537825" y="5953125"/>
          <p14:tracePt t="487215" x="10394950" y="5976938"/>
          <p14:tracePt t="487232" x="10263188" y="6000750"/>
          <p14:tracePt t="487248" x="10109200" y="6048375"/>
          <p14:tracePt t="487265" x="9953625" y="6072188"/>
          <p14:tracePt t="487282" x="9871075" y="6084888"/>
          <p14:tracePt t="487298" x="9823450" y="6084888"/>
          <p14:tracePt t="487298" x="9810750" y="6084888"/>
          <p14:tracePt t="487316" x="9799638" y="6084888"/>
          <p14:tracePt t="487332" x="9786938" y="6096000"/>
          <p14:tracePt t="487362" x="9763125" y="6096000"/>
          <p14:tracePt t="487378" x="9752013" y="6096000"/>
          <p14:tracePt t="487382" x="9704388" y="6096000"/>
          <p14:tracePt t="487399" x="9632950" y="6108700"/>
          <p14:tracePt t="487399" x="9620250" y="6108700"/>
          <p14:tracePt t="487416" x="9585325" y="6096000"/>
          <p14:tracePt t="487433" x="9548813" y="6096000"/>
          <p14:tracePt t="487449" x="9525000" y="6072188"/>
          <p14:tracePt t="487466" x="9501188" y="6061075"/>
          <p14:tracePt t="487482" x="9490075" y="6061075"/>
          <p14:tracePt t="487498" x="9477375" y="6048375"/>
          <p14:tracePt t="487554" x="9490075" y="6048375"/>
          <p14:tracePt t="487624" x="9501188" y="6048375"/>
          <p14:tracePt t="487630" x="9513888" y="6048375"/>
          <p14:tracePt t="487634" x="9585325" y="6048375"/>
          <p14:tracePt t="487650" x="9656763" y="6061075"/>
          <p14:tracePt t="487666" x="9704388" y="6084888"/>
          <p14:tracePt t="487683" x="9739313" y="6084888"/>
          <p14:tracePt t="487700" x="9763125" y="6084888"/>
          <p14:tracePt t="487717" x="9775825" y="6084888"/>
          <p14:tracePt t="487802" x="9786938" y="6084888"/>
          <p14:tracePt t="487806" x="9834563" y="6084888"/>
          <p14:tracePt t="487817" x="9918700" y="6084888"/>
          <p14:tracePt t="487817" x="9942513" y="6084888"/>
          <p14:tracePt t="487834" x="10048875" y="6084888"/>
          <p14:tracePt t="487850" x="10156825" y="6084888"/>
          <p14:tracePt t="487867" x="10239375" y="6084888"/>
          <p14:tracePt t="487884" x="10275888" y="6084888"/>
          <p14:tracePt t="487901" x="10287000" y="6084888"/>
          <p14:tracePt t="487917" x="10299700" y="6084888"/>
          <p14:tracePt t="487933" x="10347325" y="6084888"/>
          <p14:tracePt t="487950" x="10394950" y="6072188"/>
          <p14:tracePt t="487967" x="10490200" y="6037263"/>
          <p14:tracePt t="487984" x="10572750" y="6013450"/>
          <p14:tracePt t="488001" x="10680700" y="5976938"/>
          <p14:tracePt t="488017" x="10739438" y="5965825"/>
          <p14:tracePt t="488034" x="10787063" y="5953125"/>
          <p14:tracePt t="488051" x="10787063" y="5942013"/>
          <p14:tracePt t="488098" x="10799763" y="5929313"/>
          <p14:tracePt t="488110" x="10799763" y="5918200"/>
          <p14:tracePt t="488126" x="10799763" y="5905500"/>
          <p14:tracePt t="488144" x="10799763" y="5894388"/>
          <p14:tracePt t="488180" x="10799763" y="5881688"/>
          <p14:tracePt t="488184" x="10810875" y="5870575"/>
          <p14:tracePt t="488214" x="10799763" y="5870575"/>
          <p14:tracePt t="488456" x="10787063" y="5881688"/>
          <p14:tracePt t="488464" x="10775950" y="5881688"/>
          <p14:tracePt t="488468" x="10680700" y="5929313"/>
          <p14:tracePt t="488486" x="10596563" y="5965825"/>
          <p14:tracePt t="488502" x="10548938" y="5965825"/>
          <p14:tracePt t="488519" x="10525125" y="5976938"/>
          <p14:tracePt t="488535" x="10514013" y="5976938"/>
          <p14:tracePt t="488584" x="10501313" y="5976938"/>
          <p14:tracePt t="488612" x="10477500" y="5976938"/>
          <p14:tracePt t="488620" x="10466388" y="5976938"/>
          <p14:tracePt t="488628" x="10418763" y="5976938"/>
          <p14:tracePt t="488636" x="10287000" y="5976938"/>
          <p14:tracePt t="488652" x="10167938" y="5976938"/>
          <p14:tracePt t="488652" x="10133013" y="5976938"/>
          <p14:tracePt t="488670" x="10061575" y="5976938"/>
          <p14:tracePt t="488686" x="10025063" y="5976938"/>
          <p14:tracePt t="488703" x="10013950" y="5976938"/>
          <p14:tracePt t="488720" x="10001250" y="5976938"/>
          <p14:tracePt t="489682" x="9990138" y="5965825"/>
          <p14:tracePt t="490246" x="9990138" y="5976938"/>
          <p14:tracePt t="490446" x="9990138" y="5989638"/>
          <p14:tracePt t="490450" x="9990138" y="6013450"/>
          <p14:tracePt t="490458" x="9990138" y="6037263"/>
          <p14:tracePt t="490475" x="10001250" y="6048375"/>
          <p14:tracePt t="490491" x="10001250" y="6024563"/>
          <p14:tracePt t="490639" x="10001250" y="6013450"/>
          <p14:tracePt t="490660" x="10001250" y="6000750"/>
          <p14:tracePt t="490664" x="10001250" y="5989638"/>
          <p14:tracePt t="490680" x="10001250" y="5965825"/>
          <p14:tracePt t="490692" x="10001250" y="5953125"/>
          <p14:tracePt t="490708" x="10001250" y="5942013"/>
          <p14:tracePt t="490924" x="10001250" y="5929313"/>
          <p14:tracePt t="490932" x="10001250" y="5918200"/>
          <p14:tracePt t="490943" x="10001250" y="5905500"/>
          <p14:tracePt t="490959" x="10001250" y="5918200"/>
          <p14:tracePt t="491350" x="10001250" y="5905500"/>
          <p14:tracePt t="491432" x="10001250" y="5894388"/>
          <p14:tracePt t="491436" x="10001250" y="5870575"/>
          <p14:tracePt t="491444" x="10001250" y="5810250"/>
          <p14:tracePt t="491444" x="10001250" y="5786438"/>
          <p14:tracePt t="491462" x="10001250" y="5751513"/>
          <p14:tracePt t="491478" x="10001250" y="5715000"/>
          <p14:tracePt t="491494" x="10001250" y="5691188"/>
          <p14:tracePt t="491511" x="10013950" y="5691188"/>
          <p14:tracePt t="491572" x="10013950" y="5703888"/>
          <p14:tracePt t="491590" x="10013950" y="5715000"/>
          <p14:tracePt t="491594" x="10013950" y="5727700"/>
          <p14:tracePt t="491606" x="10013950" y="5738813"/>
          <p14:tracePt t="491614" x="10013950" y="5751513"/>
          <p14:tracePt t="491630" x="10013950" y="5775325"/>
          <p14:tracePt t="491645" x="10013950" y="5762625"/>
          <p14:tracePt t="491742" x="10013950" y="5751513"/>
          <p14:tracePt t="491754" x="10013950" y="5738813"/>
          <p14:tracePt t="491770" x="10013950" y="5727700"/>
          <p14:tracePt t="491964" x="10001250" y="5715000"/>
          <p14:tracePt t="491968" x="10001250" y="5703888"/>
          <p14:tracePt t="491979" x="9990138" y="5632450"/>
          <p14:tracePt t="491996" x="9977438" y="5608638"/>
          <p14:tracePt t="492013" x="9977438" y="5619750"/>
          <p14:tracePt t="492100" x="9977438" y="5632450"/>
          <p14:tracePt t="492104" x="9977438" y="5643563"/>
          <p14:tracePt t="492113" x="9977438" y="5691188"/>
          <p14:tracePt t="492130" x="9977438" y="5703888"/>
          <p14:tracePt t="492148" x="9966325" y="5727700"/>
          <p14:tracePt t="492163" x="9953625" y="5727700"/>
          <p14:tracePt t="492276" x="9953625" y="5738813"/>
          <p14:tracePt t="492584" x="9953625" y="5751513"/>
          <p14:tracePt t="492592" x="9953625" y="5762625"/>
          <p14:tracePt t="492598" x="9953625" y="5775325"/>
          <p14:tracePt t="492614" x="9953625" y="5762625"/>
          <p14:tracePt t="492752" x="9953625" y="5751513"/>
          <p14:tracePt t="492768" x="9953625" y="5775325"/>
          <p14:tracePt t="492872" x="9953625" y="5786438"/>
          <p14:tracePt t="492888" x="9953625" y="5822950"/>
          <p14:tracePt t="492892" x="9953625" y="5834063"/>
          <p14:tracePt t="492898" x="9953625" y="5857875"/>
          <p14:tracePt t="492916" x="9953625" y="5870575"/>
          <p14:tracePt t="492932" x="9953625" y="5857875"/>
          <p14:tracePt t="493164" x="9953625" y="5846763"/>
          <p14:tracePt t="493266" x="9953625" y="5834063"/>
          <p14:tracePt t="493274" x="9953625" y="5810250"/>
          <p14:tracePt t="493283" x="9953625" y="5775325"/>
          <p14:tracePt t="493300" x="9929813" y="5751513"/>
          <p14:tracePt t="493316" x="9929813" y="5762625"/>
          <p14:tracePt t="493444" x="9929813" y="5775325"/>
          <p14:tracePt t="493456" x="9929813" y="5786438"/>
          <p14:tracePt t="493460" x="9929813" y="5799138"/>
          <p14:tracePt t="493468" x="9929813" y="5822950"/>
          <p14:tracePt t="493484" x="9929813" y="5810250"/>
          <p14:tracePt t="493584" x="9929813" y="5799138"/>
          <p14:tracePt t="493588" x="9929813" y="5786438"/>
          <p14:tracePt t="493601" x="9929813" y="5751513"/>
          <p14:tracePt t="493618" x="9942513" y="5715000"/>
          <p14:tracePt t="493634" x="9942513" y="5703888"/>
          <p14:tracePt t="493658" x="9942513" y="5715000"/>
          <p14:tracePt t="493747" x="9942513" y="5738813"/>
          <p14:tracePt t="493751" x="9942513" y="5775325"/>
          <p14:tracePt t="493767" x="9942513" y="5799138"/>
          <p14:tracePt t="493785" x="9953625" y="5822950"/>
          <p14:tracePt t="493801" x="9953625" y="5810250"/>
          <p14:tracePt t="493876" x="9953625" y="5786438"/>
          <p14:tracePt t="493884" x="9953625" y="5775325"/>
          <p14:tracePt t="493892" x="9953625" y="5762625"/>
          <p14:tracePt t="493901" x="9953625" y="5738813"/>
          <p14:tracePt t="493918" x="9953625" y="5727700"/>
          <p14:tracePt t="493935" x="9953625" y="5751513"/>
          <p14:tracePt t="494024" x="9953625" y="5762625"/>
          <p14:tracePt t="494052" x="9953625" y="5751513"/>
          <p14:tracePt t="494130" x="9953625" y="5738813"/>
          <p14:tracePt t="494134" x="9953625" y="5727700"/>
          <p14:tracePt t="494142" x="9953625" y="5715000"/>
          <p14:tracePt t="494152" x="9953625" y="5727700"/>
          <p14:tracePt t="494266" x="9966325" y="5738813"/>
          <p14:tracePt t="494290" x="9966325" y="5727700"/>
          <p14:tracePt t="494368" x="9966325" y="5715000"/>
          <p14:tracePt t="494374" x="9966325" y="5703888"/>
          <p14:tracePt t="494386" x="9966325" y="5691188"/>
          <p14:tracePt t="494403" x="9966325" y="5703888"/>
          <p14:tracePt t="494500" x="9966325" y="5715000"/>
          <p14:tracePt t="494504" x="9977438" y="5727700"/>
          <p14:tracePt t="494520" x="9977438" y="5738813"/>
          <p14:tracePt t="494748" x="9990138" y="5751513"/>
          <p14:tracePt t="494764" x="9990138" y="5762625"/>
          <p14:tracePt t="494771" x="9990138" y="5775325"/>
          <p14:tracePt t="494779" x="9990138" y="5786438"/>
          <p14:tracePt t="494787" x="10001250" y="5799138"/>
          <p14:tracePt t="494813" x="10001250" y="5786438"/>
          <p14:tracePt t="494876" x="10001250" y="5775325"/>
          <p14:tracePt t="494884" x="10013950" y="5762625"/>
          <p14:tracePt t="494892" x="10013950" y="5751513"/>
          <p14:tracePt t="494904" x="10025063" y="5751513"/>
          <p14:tracePt t="494978" x="10037763" y="5762625"/>
          <p14:tracePt t="495002" x="10037763" y="5775325"/>
          <p14:tracePt t="495010" x="10048875" y="5799138"/>
          <p14:tracePt t="495899" x="10048875" y="5786438"/>
          <p14:tracePt t="496542" x="10048875" y="5775325"/>
          <p14:tracePt t="496550" x="10048875" y="5762625"/>
          <p14:tracePt t="496560" x="10048875" y="5751513"/>
          <p14:tracePt t="496576" x="10048875" y="5738813"/>
          <p14:tracePt t="496593" x="10048875" y="5727700"/>
          <p14:tracePt t="496610" x="10048875" y="5715000"/>
          <p14:tracePt t="496626" x="10048875" y="5703888"/>
          <p14:tracePt t="496643" x="10037763" y="5691188"/>
          <p14:tracePt t="496660" x="10037763" y="5667375"/>
          <p14:tracePt t="496680" x="10037763" y="5656263"/>
          <p14:tracePt t="496693" x="10025063" y="5643563"/>
          <p14:tracePt t="496710" x="10013950" y="5632450"/>
          <p14:tracePt t="496727" x="10001250" y="5619750"/>
          <p14:tracePt t="496743" x="9990138" y="5584825"/>
          <p14:tracePt t="496760" x="9977438" y="5561013"/>
          <p14:tracePt t="496777" x="9977438" y="5548313"/>
          <p14:tracePt t="496793" x="9966325" y="5537200"/>
          <p14:tracePt t="496810" x="9966325" y="5524500"/>
          <p14:tracePt t="496827" x="9953625" y="5513388"/>
          <p14:tracePt t="496844" x="9953625" y="5500688"/>
          <p14:tracePt t="496873" x="9942513" y="5500688"/>
          <p14:tracePt t="496932" x="9953625" y="5500688"/>
          <p14:tracePt t="497338" x="9966325" y="5500688"/>
          <p14:tracePt t="497346" x="9977438" y="5489575"/>
          <p14:tracePt t="497350" x="10025063" y="5476875"/>
          <p14:tracePt t="497362" x="10133013" y="5441950"/>
          <p14:tracePt t="497379" x="10252075" y="5418138"/>
          <p14:tracePt t="497396" x="10299700" y="5418138"/>
          <p14:tracePt t="497412" x="10382250" y="5418138"/>
          <p14:tracePt t="497429" x="10453688" y="5381625"/>
          <p14:tracePt t="497446" x="10477500" y="5381625"/>
          <p14:tracePt t="497462" x="10514013" y="5370513"/>
          <p14:tracePt t="497479" x="10585450" y="5357813"/>
          <p14:tracePt t="497496" x="10668000" y="5346700"/>
          <p14:tracePt t="497513" x="10739438" y="5334000"/>
          <p14:tracePt t="497529" x="10834688" y="5322888"/>
          <p14:tracePt t="497546" x="10882313" y="5299075"/>
          <p14:tracePt t="497563" x="10906125" y="5299075"/>
          <p14:tracePt t="497579" x="10918825" y="5286375"/>
          <p14:tracePt t="497622" x="10906125" y="5286375"/>
          <p14:tracePt t="498096" x="10906125" y="5299075"/>
          <p14:tracePt t="498104" x="10895013" y="5310188"/>
          <p14:tracePt t="498124" x="10882313" y="5322888"/>
          <p14:tracePt t="498260" x="10882313" y="5334000"/>
          <p14:tracePt t="498268" x="10858500" y="5334000"/>
          <p14:tracePt t="498276" x="10847388" y="5346700"/>
          <p14:tracePt t="498281" x="10823575" y="5357813"/>
          <p14:tracePt t="498298" x="10823575" y="5370513"/>
          <p14:tracePt t="498494" x="10834688" y="5370513"/>
          <p14:tracePt t="498516" x="10847388" y="5370513"/>
          <p14:tracePt t="498520" x="10895013" y="5370513"/>
          <p14:tracePt t="498532" x="10918825" y="5370513"/>
          <p14:tracePt t="498549" x="10942638" y="5370513"/>
          <p14:tracePt t="498566" x="10966450" y="5370513"/>
          <p14:tracePt t="498582" x="11014075" y="5357813"/>
          <p14:tracePt t="498599" x="11049000" y="5357813"/>
          <p14:tracePt t="498616" x="11085513" y="5357813"/>
          <p14:tracePt t="498633" x="11120438" y="5346700"/>
          <p14:tracePt t="498649" x="11156950" y="5346700"/>
          <p14:tracePt t="498666" x="11204575" y="5346700"/>
          <p14:tracePt t="498683" x="11228388" y="5346700"/>
          <p14:tracePt t="498699" x="11263313" y="5346700"/>
          <p14:tracePt t="498717" x="11276013" y="5346700"/>
          <p14:tracePt t="498733" x="11287125" y="5346700"/>
          <p14:tracePt t="498749" x="11310938" y="5346700"/>
          <p14:tracePt t="498766" x="11334750" y="5346700"/>
          <p14:tracePt t="498783" x="11371263" y="5346700"/>
          <p14:tracePt t="498800" x="11395075" y="5346700"/>
          <p14:tracePt t="498816" x="11430000" y="5346700"/>
          <p14:tracePt t="498833" x="11453813" y="5346700"/>
          <p14:tracePt t="498850" x="11477625" y="5346700"/>
          <p14:tracePt t="498866" x="11501438" y="5346700"/>
          <p14:tracePt t="498883" x="11514138" y="5346700"/>
          <p14:tracePt t="498914" x="11525250" y="5346700"/>
          <p14:tracePt t="498917" x="11537950" y="5346700"/>
          <p14:tracePt t="498934" x="11549063" y="5346700"/>
          <p14:tracePt t="499008" x="11549063" y="5357813"/>
          <p14:tracePt t="499010" x="11561763" y="5357813"/>
          <p14:tracePt t="499026" x="11561763" y="5370513"/>
          <p14:tracePt t="499038" x="11572875" y="5381625"/>
          <p14:tracePt t="499050" x="11585575" y="5381625"/>
          <p14:tracePt t="499067" x="11620500" y="5394325"/>
          <p14:tracePt t="499084" x="11620500" y="5405438"/>
          <p14:tracePt t="499100" x="11620500" y="5418138"/>
          <p14:tracePt t="499222" x="11620500" y="5429250"/>
          <p14:tracePt t="499224" x="11620500" y="5441950"/>
          <p14:tracePt t="499234" x="11633200" y="5441950"/>
          <p14:tracePt t="499372" x="11633200" y="5453063"/>
          <p14:tracePt t="499376" x="11633200" y="5465763"/>
          <p14:tracePt t="499385" x="11644313" y="5476875"/>
          <p14:tracePt t="499402" x="11633200" y="5476875"/>
          <p14:tracePt t="499424" x="11585575" y="5476875"/>
          <p14:tracePt t="499435" x="11453813" y="5476875"/>
          <p14:tracePt t="499452" x="11334750" y="5489575"/>
          <p14:tracePt t="499468" x="11276013" y="5513388"/>
          <p14:tracePt t="499468" x="11263313" y="5524500"/>
          <p14:tracePt t="499486" x="11228388" y="5524500"/>
          <p14:tracePt t="499502" x="11215688" y="5537200"/>
          <p14:tracePt t="500399" x="11204575" y="5524500"/>
          <p14:tracePt t="500426" x="11204575" y="5513388"/>
          <p14:tracePt t="500440" x="11204575" y="5500688"/>
          <p14:tracePt t="500578" x="11204575" y="5489575"/>
          <p14:tracePt t="500588" x="11204575" y="5476875"/>
          <p14:tracePt t="500604" x="11204575" y="5465763"/>
          <p14:tracePt t="500986" x="11180763" y="5441950"/>
          <p14:tracePt t="500990" x="11168063" y="5441950"/>
          <p14:tracePt t="501142" x="11156950" y="5441950"/>
          <p14:tracePt t="501146" x="11109325" y="5453063"/>
          <p14:tracePt t="501157" x="11037888" y="5476875"/>
          <p14:tracePt t="501174" x="10966450" y="5500688"/>
          <p14:tracePt t="501190" x="10918825" y="5500688"/>
          <p14:tracePt t="501207" x="10895013" y="5524500"/>
          <p14:tracePt t="501224" x="10906125" y="5524500"/>
          <p14:tracePt t="502089" x="10929938" y="5524500"/>
          <p14:tracePt t="502102" x="10942638" y="5524500"/>
          <p14:tracePt t="502109" x="10953750" y="5524500"/>
          <p14:tracePt t="502126" x="10953750" y="5537200"/>
          <p14:tracePt t="502242" x="10953750" y="5548313"/>
          <p14:tracePt t="502250" x="10929938" y="5561013"/>
          <p14:tracePt t="502260" x="10834688" y="5595938"/>
          <p14:tracePt t="502277" x="10715625" y="5632450"/>
          <p14:tracePt t="502293" x="10596563" y="5656263"/>
          <p14:tracePt t="502310" x="10561638" y="5680075"/>
          <p14:tracePt t="502327" x="10477500" y="5691188"/>
          <p14:tracePt t="502344" x="10406063" y="5703888"/>
          <p14:tracePt t="502360" x="10323513" y="5727700"/>
          <p14:tracePt t="502377" x="10239375" y="5751513"/>
          <p14:tracePt t="502394" x="10120313" y="5786438"/>
          <p14:tracePt t="502411" x="10013950" y="5834063"/>
          <p14:tracePt t="502411" x="9990138" y="5846763"/>
          <p14:tracePt t="502428" x="9882188" y="5870575"/>
          <p14:tracePt t="502444" x="9799638" y="5894388"/>
          <p14:tracePt t="502461" x="9715500" y="5929313"/>
          <p14:tracePt t="502477" x="9667875" y="5953125"/>
          <p14:tracePt t="502494" x="9656763" y="5965825"/>
          <p14:tracePt t="502511" x="9644063" y="5965825"/>
          <p14:tracePt t="503415" x="9667875" y="5965825"/>
          <p14:tracePt t="503968" x="9680575" y="5953125"/>
          <p14:tracePt t="503972" x="9728200" y="5918200"/>
          <p14:tracePt t="503982" x="9858375" y="5846763"/>
          <p14:tracePt t="503999" x="10310813" y="5691188"/>
          <p14:tracePt t="504016" x="10572750" y="5595938"/>
          <p14:tracePt t="504032" x="10715625" y="5548313"/>
          <p14:tracePt t="504049" x="10847388" y="5489575"/>
          <p14:tracePt t="504066" x="10882313" y="5476875"/>
          <p14:tracePt t="504082" x="10882313" y="5465763"/>
          <p14:tracePt t="504099" x="10895013" y="5465763"/>
          <p14:tracePt t="504115" x="10906125" y="5441950"/>
          <p14:tracePt t="504132" x="10929938" y="5405438"/>
          <p14:tracePt t="504150" x="10953750" y="5370513"/>
          <p14:tracePt t="504166" x="10990263" y="5334000"/>
          <p14:tracePt t="504183" x="11001375" y="5322888"/>
          <p14:tracePt t="504198" x="11025188" y="5310188"/>
          <p14:tracePt t="504216" x="11037888" y="5299075"/>
          <p14:tracePt t="504232" x="11049000" y="5286375"/>
          <p14:tracePt t="504249" x="11061700" y="5275263"/>
          <p14:tracePt t="504266" x="11072813" y="5251450"/>
          <p14:tracePt t="504283" x="11072813" y="5238750"/>
          <p14:tracePt t="504762" x="11025188" y="5238750"/>
          <p14:tracePt t="504768" x="10990263" y="5262563"/>
          <p14:tracePt t="504772" x="10858500" y="5299075"/>
          <p14:tracePt t="504784" x="10668000" y="5357813"/>
          <p14:tracePt t="504801" x="10490200" y="5418138"/>
          <p14:tracePt t="504818" x="10406063" y="5418138"/>
          <p14:tracePt t="504834" x="10371138" y="5418138"/>
          <p14:tracePt t="504851" x="10358438" y="5418138"/>
          <p14:tracePt t="504868" x="10347325" y="5418138"/>
          <p14:tracePt t="504896" x="10334625" y="5418138"/>
          <p14:tracePt t="504928" x="10323513" y="5418138"/>
          <p14:tracePt t="504932" x="10310813" y="5418138"/>
          <p14:tracePt t="504941" x="10287000" y="5429250"/>
          <p14:tracePt t="504957" x="10287000" y="5441950"/>
          <p14:tracePt t="505068" x="10310813" y="5441950"/>
          <p14:tracePt t="505098" x="10323513" y="5441950"/>
          <p14:tracePt t="505102" x="10371138" y="5441950"/>
          <p14:tracePt t="505119" x="10442575" y="5441950"/>
          <p14:tracePt t="505135" x="10514013" y="5441950"/>
          <p14:tracePt t="505152" x="10585450" y="5441950"/>
          <p14:tracePt t="505169" x="10644188" y="5441950"/>
          <p14:tracePt t="505186" x="10668000" y="5441950"/>
          <p14:tracePt t="505203" x="10680700" y="5441950"/>
          <p14:tracePt t="505225" x="10691813" y="5441950"/>
          <p14:tracePt t="505237" x="10715625" y="5441950"/>
          <p14:tracePt t="505252" x="10728325" y="5453063"/>
          <p14:tracePt t="505269" x="10752138" y="5465763"/>
          <p14:tracePt t="505286" x="10763250" y="5476875"/>
          <p14:tracePt t="505303" x="10763250" y="5489575"/>
          <p14:tracePt t="505303" x="10763250" y="5500688"/>
          <p14:tracePt t="505319" x="10775950" y="5524500"/>
          <p14:tracePt t="505336" x="10775950" y="5548313"/>
          <p14:tracePt t="505352" x="10775950" y="5584825"/>
          <p14:tracePt t="505370" x="10787063" y="5608638"/>
          <p14:tracePt t="505386" x="10787063" y="5643563"/>
          <p14:tracePt t="505403" x="10799763" y="5691188"/>
          <p14:tracePt t="505419" x="10810875" y="5715000"/>
          <p14:tracePt t="505436" x="10810875" y="5751513"/>
          <p14:tracePt t="505453" x="10810875" y="5786438"/>
          <p14:tracePt t="505470" x="10834688" y="5810250"/>
          <p14:tracePt t="505487" x="10834688" y="5834063"/>
          <p14:tracePt t="505503" x="10847388" y="5846763"/>
          <p14:tracePt t="505520" x="10847388" y="5857875"/>
          <p14:tracePt t="505537" x="10847388" y="5870575"/>
          <p14:tracePt t="505562" x="10858500" y="5870575"/>
          <p14:tracePt t="506509" x="10858500" y="5857875"/>
          <p14:tracePt t="506512" x="10847388" y="5857875"/>
          <p14:tracePt t="506523" x="10823575" y="5857875"/>
          <p14:tracePt t="506540" x="10775950" y="5857875"/>
          <p14:tracePt t="506557" x="10728325" y="5857875"/>
          <p14:tracePt t="506557" x="10715625" y="5857875"/>
          <p14:tracePt t="506574" x="10572750" y="5857875"/>
          <p14:tracePt t="506590" x="10537825" y="5846763"/>
          <p14:tracePt t="506607" x="10442575" y="5846763"/>
          <p14:tracePt t="506607" x="10406063" y="5857875"/>
          <p14:tracePt t="506624" x="10310813" y="5857875"/>
          <p14:tracePt t="506640" x="10252075" y="5870575"/>
          <p14:tracePt t="506657" x="10204450" y="5881688"/>
          <p14:tracePt t="506673" x="10156825" y="5894388"/>
          <p14:tracePt t="506690" x="10109200" y="5905500"/>
          <p14:tracePt t="506707" x="10061575" y="5929313"/>
          <p14:tracePt t="506724" x="10025063" y="5953125"/>
          <p14:tracePt t="506740" x="9977438" y="5953125"/>
          <p14:tracePt t="506757" x="9942513" y="5953125"/>
          <p14:tracePt t="506774" x="9906000" y="5965825"/>
          <p14:tracePt t="506790" x="9882188" y="5965825"/>
          <p14:tracePt t="506807" x="9858375" y="5965825"/>
          <p14:tracePt t="506824" x="9847263" y="5965825"/>
          <p14:tracePt t="506840" x="9847263" y="5976938"/>
          <p14:tracePt t="507172" x="9847263" y="5965825"/>
          <p14:tracePt t="507596" x="9858375" y="5953125"/>
          <p14:tracePt t="507872" x="9858375" y="5942013"/>
          <p14:tracePt t="507880" x="9858375" y="5918200"/>
          <p14:tracePt t="507892" x="9871075" y="5918200"/>
          <p14:tracePt t="508051" x="9882188" y="5918200"/>
          <p14:tracePt t="508063" x="9882188" y="5929313"/>
          <p14:tracePt t="508067" x="9894888" y="5942013"/>
          <p14:tracePt t="508078" x="9942513" y="5965825"/>
          <p14:tracePt t="508094" x="9953625" y="5976938"/>
          <p14:tracePt t="508992" x="9953625" y="5989638"/>
          <p14:tracePt t="509568" x="9977438" y="6000750"/>
          <p14:tracePt t="509570" x="10072688" y="6024563"/>
          <p14:tracePt t="509582" x="10275888" y="6048375"/>
          <p14:tracePt t="509582" x="10323513" y="6048375"/>
          <p14:tracePt t="509600" x="10548938" y="6084888"/>
          <p14:tracePt t="509616" x="10739438" y="6096000"/>
          <p14:tracePt t="509632" x="10847388" y="6096000"/>
          <p14:tracePt t="509649" x="11037888" y="6084888"/>
          <p14:tracePt t="509666" x="11180763" y="6024563"/>
          <p14:tracePt t="509682" x="11252200" y="5976938"/>
          <p14:tracePt t="509699" x="11287125" y="5942013"/>
          <p14:tracePt t="509716" x="11323638" y="5870575"/>
          <p14:tracePt t="509733" x="11323638" y="5834063"/>
          <p14:tracePt t="509749" x="11323638" y="5786438"/>
          <p14:tracePt t="509766" x="11323638" y="5751513"/>
          <p14:tracePt t="509783" x="11334750" y="5715000"/>
          <p14:tracePt t="509800" x="11334750" y="5703888"/>
          <p14:tracePt t="509816" x="11334750" y="5667375"/>
          <p14:tracePt t="509833" x="11334750" y="5656263"/>
          <p14:tracePt t="509849" x="11334750" y="5643563"/>
          <p14:tracePt t="509866" x="11334750" y="5632450"/>
          <p14:tracePt t="509883" x="11276013" y="5656263"/>
          <p14:tracePt t="510217" x="11252200" y="5680075"/>
          <p14:tracePt t="510221" x="11120438" y="5751513"/>
          <p14:tracePt t="510234" x="10977563" y="5834063"/>
          <p14:tracePt t="510251" x="10895013" y="5857875"/>
          <p14:tracePt t="510267" x="10834688" y="5881688"/>
          <p14:tracePt t="510284" x="10810875" y="5881688"/>
          <p14:tracePt t="510301" x="10775950" y="5881688"/>
          <p14:tracePt t="510318" x="10715625" y="5881688"/>
          <p14:tracePt t="510334" x="10596563" y="5881688"/>
          <p14:tracePt t="510351" x="10537825" y="5857875"/>
          <p14:tracePt t="510368" x="10490200" y="5834063"/>
          <p14:tracePt t="510384" x="10442575" y="5822950"/>
          <p14:tracePt t="510384" x="10429875" y="5822950"/>
          <p14:tracePt t="510402" x="10394950" y="5799138"/>
          <p14:tracePt t="510418" x="10382250" y="5762625"/>
          <p14:tracePt t="510435" x="10382250" y="5775325"/>
          <p14:tracePt t="510575" x="10382250" y="5786438"/>
          <p14:tracePt t="510579" x="10382250" y="5799138"/>
          <p14:tracePt t="510585" x="10382250" y="5846763"/>
          <p14:tracePt t="510602" x="10394950" y="5905500"/>
          <p14:tracePt t="510619" x="10394950" y="5929313"/>
          <p14:tracePt t="510635" x="10394950" y="5965825"/>
          <p14:tracePt t="510652" x="10394950" y="5976938"/>
          <p14:tracePt t="510668" x="10406063" y="5989638"/>
          <p14:tracePt t="510685" x="10418763" y="6000750"/>
          <p14:tracePt t="510736" x="10429875" y="6000750"/>
          <p14:tracePt t="510739" x="10442575" y="6000750"/>
          <p14:tracePt t="510760" x="10477500" y="6000750"/>
          <p14:tracePt t="510769" x="10561638" y="6000750"/>
          <p14:tracePt t="510786" x="10680700" y="6000750"/>
          <p14:tracePt t="510802" x="10787063" y="5965825"/>
          <p14:tracePt t="510819" x="10858500" y="5918200"/>
          <p14:tracePt t="510836" x="10895013" y="5870575"/>
          <p14:tracePt t="510853" x="10929938" y="5822950"/>
          <p14:tracePt t="510869" x="10929938" y="5786438"/>
          <p14:tracePt t="510886" x="10929938" y="5751513"/>
          <p14:tracePt t="510903" x="10929938" y="5727700"/>
          <p14:tracePt t="510919" x="10929938" y="5715000"/>
          <p14:tracePt t="510936" x="10942638" y="5703888"/>
          <p14:tracePt t="511027" x="10953750" y="5680075"/>
          <p14:tracePt t="511035" x="10966450" y="5680075"/>
          <p14:tracePt t="511039" x="10966450" y="5667375"/>
          <p14:tracePt t="511053" x="10990263" y="5703888"/>
          <p14:tracePt t="511070" x="10966450" y="5762625"/>
          <p14:tracePt t="511087" x="10929938" y="5799138"/>
          <p14:tracePt t="511103" x="10906125" y="5834063"/>
          <p14:tracePt t="511120" x="10871200" y="5894388"/>
          <p14:tracePt t="511137" x="10834688" y="5942013"/>
          <p14:tracePt t="511154" x="10799763" y="5989638"/>
          <p14:tracePt t="511170" x="10752138" y="6072188"/>
          <p14:tracePt t="511187" x="10704513" y="6132513"/>
          <p14:tracePt t="511204" x="10691813" y="6143625"/>
          <p14:tracePt t="511220" x="10691813" y="6156325"/>
          <p14:tracePt t="511274" x="10680700" y="6156325"/>
          <p14:tracePt t="511295" x="10668000" y="6156325"/>
          <p14:tracePt t="511315" x="10656888" y="6156325"/>
          <p14:tracePt t="511328" x="10656888" y="6143625"/>
          <p14:tracePt t="511336" x="10644188" y="6143625"/>
          <p14:tracePt t="511362" x="10644188" y="6132513"/>
          <p14:tracePt t="511365" x="10633075" y="6132513"/>
          <p14:tracePt t="511386" x="10620375" y="6119813"/>
          <p14:tracePt t="511405" x="10609263" y="6108700"/>
          <p14:tracePt t="511529" x="10548938" y="6108700"/>
          <p14:tracePt t="511911" x="10501313" y="6108700"/>
          <p14:tracePt t="511916" x="10453688" y="6108700"/>
          <p14:tracePt t="511922" x="10275888" y="6108700"/>
          <p14:tracePt t="511922" x="10215563" y="6108700"/>
          <p14:tracePt t="511939" x="9990138" y="6108700"/>
          <p14:tracePt t="511956" x="9775825" y="6108700"/>
          <p14:tracePt t="511973" x="9548813" y="6108700"/>
          <p14:tracePt t="511990" x="9477375" y="6084888"/>
          <p14:tracePt t="512006" x="9429750" y="6072188"/>
          <p14:tracePt t="512023" x="9334500" y="6013450"/>
          <p14:tracePt t="512040" x="9204325" y="5953125"/>
          <p14:tracePt t="512056" x="8942388" y="5846763"/>
          <p14:tracePt t="512073" x="8596313" y="5680075"/>
          <p14:tracePt t="512090" x="8275638" y="5513388"/>
          <p14:tracePt t="512106" x="7966075" y="5370513"/>
          <p14:tracePt t="512123" x="7691438" y="5203825"/>
          <p14:tracePt t="512140" x="7608888" y="5132388"/>
          <p14:tracePt t="512156" x="7537450" y="5072063"/>
          <p14:tracePt t="512173" x="7500938" y="5013325"/>
          <p14:tracePt t="512190" x="7489825" y="4989513"/>
          <p14:tracePt t="512207" x="7489825" y="5000625"/>
          <p14:tracePt t="512382" x="7500938" y="5000625"/>
          <p14:tracePt t="512385" x="7500938" y="5013325"/>
          <p14:tracePt t="512390" x="7548563" y="5037138"/>
          <p14:tracePt t="512407" x="7656513" y="5108575"/>
          <p14:tracePt t="512424" x="7810500" y="5156200"/>
          <p14:tracePt t="512441" x="7989888" y="5227638"/>
          <p14:tracePt t="512458" x="8156575" y="5286375"/>
          <p14:tracePt t="512474" x="8299450" y="5322888"/>
          <p14:tracePt t="512474" x="8323263" y="5322888"/>
          <p14:tracePt t="512491" x="8405813" y="5346700"/>
          <p14:tracePt t="512508" x="8466138" y="5370513"/>
          <p14:tracePt t="512525" x="8477250" y="5370513"/>
          <p14:tracePt t="512540" x="8489950" y="5381625"/>
          <p14:tracePt t="512788" x="8501063" y="5381625"/>
          <p14:tracePt t="512866" x="8501063" y="5394325"/>
          <p14:tracePt t="512874" x="8501063" y="5405438"/>
          <p14:tracePt t="512877" x="8501063" y="5441950"/>
          <p14:tracePt t="512892" x="8489950" y="5476875"/>
          <p14:tracePt t="512909" x="8466138" y="5513388"/>
          <p14:tracePt t="512925" x="8453438" y="5548313"/>
          <p14:tracePt t="512942" x="8442325" y="5572125"/>
        </p14:tracePtLst>
      </p14:laserTraceLst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5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1924" y="431314"/>
            <a:ext cx="8911687" cy="1280890"/>
          </a:xfrm>
        </p:spPr>
        <p:txBody>
          <a:bodyPr/>
          <a:lstStyle/>
          <a:p>
            <a:r>
              <a:rPr lang="sr-Cyrl-RS" b="1" dirty="0" smtClean="0">
                <a:solidFill>
                  <a:schemeClr val="bg1"/>
                </a:solidFill>
              </a:rPr>
              <a:t>НИЈЕ СВАКИ ГЛАГОЛСКИ ОБЛИК ПРЕДИКАТ!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6529" y="1897449"/>
            <a:ext cx="8915400" cy="3777622"/>
          </a:xfrm>
        </p:spPr>
        <p:txBody>
          <a:bodyPr>
            <a:normAutofit/>
          </a:bodyPr>
          <a:lstStyle/>
          <a:p>
            <a:r>
              <a:rPr lang="sr-Cyrl-RS" sz="3200" b="1" u="sng" dirty="0" smtClean="0">
                <a:solidFill>
                  <a:schemeClr val="bg1"/>
                </a:solidFill>
              </a:rPr>
              <a:t>Пливати</a:t>
            </a:r>
            <a:r>
              <a:rPr lang="sr-Cyrl-RS" sz="3200" dirty="0" smtClean="0">
                <a:solidFill>
                  <a:schemeClr val="bg1"/>
                </a:solidFill>
              </a:rPr>
              <a:t> је корисно. </a:t>
            </a:r>
          </a:p>
        </p:txBody>
      </p:sp>
      <p:sp>
        <p:nvSpPr>
          <p:cNvPr id="6" name="Down Arrow 5"/>
          <p:cNvSpPr/>
          <p:nvPr/>
        </p:nvSpPr>
        <p:spPr>
          <a:xfrm>
            <a:off x="2985570" y="2591561"/>
            <a:ext cx="242371" cy="2974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495320" y="2897612"/>
            <a:ext cx="15228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600" b="1" dirty="0" smtClean="0">
                <a:solidFill>
                  <a:schemeClr val="bg1"/>
                </a:solidFill>
              </a:rPr>
              <a:t>СУБЈЕКАТ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9053" y="2740289"/>
            <a:ext cx="57618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>
                <a:solidFill>
                  <a:schemeClr val="bg1"/>
                </a:solidFill>
              </a:rPr>
              <a:t>Од Љубљане Сава креће на </a:t>
            </a:r>
            <a:r>
              <a:rPr lang="ru-RU" sz="3200" i="1" dirty="0" smtClean="0">
                <a:solidFill>
                  <a:schemeClr val="bg1"/>
                </a:solidFill>
              </a:rPr>
              <a:t>исток </a:t>
            </a:r>
            <a:r>
              <a:rPr lang="ru-RU" sz="3200" b="1" i="1" u="sng" dirty="0">
                <a:solidFill>
                  <a:schemeClr val="bg1"/>
                </a:solidFill>
              </a:rPr>
              <a:t>пролазећи кроз низ клисура</a:t>
            </a:r>
            <a:r>
              <a:rPr lang="ru-RU" sz="3200" i="1" dirty="0">
                <a:solidFill>
                  <a:schemeClr val="bg1"/>
                </a:solidFill>
              </a:rPr>
              <a:t>.</a:t>
            </a:r>
            <a:endParaRPr lang="en-US" sz="3200" i="1" dirty="0">
              <a:solidFill>
                <a:schemeClr val="bg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64610" y="3825226"/>
            <a:ext cx="298730" cy="32311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014902" y="4309949"/>
            <a:ext cx="20271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600" b="1" dirty="0" smtClean="0">
                <a:solidFill>
                  <a:schemeClr val="bg1"/>
                </a:solidFill>
              </a:rPr>
              <a:t>ПРИЛОШКА ОДРЕДБА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94534" y="4733117"/>
            <a:ext cx="64850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200" b="1" i="1" u="sng" dirty="0" smtClean="0">
                <a:solidFill>
                  <a:schemeClr val="bg1"/>
                </a:solidFill>
              </a:rPr>
              <a:t>Спојивши се код Сталаћа</a:t>
            </a:r>
            <a:r>
              <a:rPr lang="sr-Cyrl-RS" sz="3200" b="1" i="1" dirty="0" smtClean="0">
                <a:solidFill>
                  <a:schemeClr val="bg1"/>
                </a:solidFill>
              </a:rPr>
              <a:t>, </a:t>
            </a:r>
            <a:r>
              <a:rPr lang="sr-Cyrl-RS" sz="3200" i="1" dirty="0" smtClean="0">
                <a:solidFill>
                  <a:schemeClr val="bg1"/>
                </a:solidFill>
              </a:rPr>
              <a:t>Јужна и Западна Морава чине Велику Мораву</a:t>
            </a:r>
            <a:r>
              <a:rPr lang="sr-Cyrl-RS" sz="2800" i="1" dirty="0" smtClean="0">
                <a:solidFill>
                  <a:schemeClr val="bg1"/>
                </a:solidFill>
              </a:rPr>
              <a:t>.</a:t>
            </a:r>
            <a:endParaRPr lang="en-US" sz="2800" i="1" dirty="0">
              <a:solidFill>
                <a:schemeClr val="bg1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2210847" y="4442141"/>
            <a:ext cx="298730" cy="32311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772515" y="3794398"/>
            <a:ext cx="1746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dirty="0">
                <a:solidFill>
                  <a:schemeClr val="bg1"/>
                </a:solidFill>
              </a:rPr>
              <a:t>ПРИЛОШКА ОДРЕДБА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7462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242"/>
    </mc:Choice>
    <mc:Fallback xmlns="">
      <p:transition spd="slow" advTm="15924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7" grpId="0"/>
      <p:bldP spid="8" grpId="0"/>
      <p:bldP spid="10" grpId="0"/>
      <p:bldP spid="11" grpId="0"/>
      <p:bldP spid="13" grpId="0"/>
    </p:bldLst>
  </p:timing>
  <p:extLst mod="1">
    <p:ext uri="{3A86A75C-4F4B-4683-9AE1-C65F6400EC91}">
      <p14:laserTraceLst xmlns:p14="http://schemas.microsoft.com/office/powerpoint/2010/main">
        <p14:tracePtLst>
          <p14:tracePt t="5" x="8453438" y="5572125"/>
          <p14:tracePt t="663" x="8453438" y="5561013"/>
          <p14:tracePt t="668" x="8466138" y="5561013"/>
          <p14:tracePt t="674" x="8524875" y="5524500"/>
          <p14:tracePt t="690" x="8537575" y="5500688"/>
          <p14:tracePt t="707" x="8561388" y="5465763"/>
          <p14:tracePt t="724" x="8572500" y="5465763"/>
          <p14:tracePt t="740" x="8596313" y="5441950"/>
          <p14:tracePt t="757" x="8596313" y="5418138"/>
          <p14:tracePt t="804" x="8596313" y="5370513"/>
          <p14:tracePt t="807" x="8513763" y="5214938"/>
          <p14:tracePt t="824" x="8405813" y="5084763"/>
          <p14:tracePt t="824" x="8382000" y="5037138"/>
          <p14:tracePt t="842" x="8310563" y="4857750"/>
          <p14:tracePt t="858" x="8286750" y="4775200"/>
          <p14:tracePt t="874" x="8286750" y="4762500"/>
          <p14:tracePt t="891" x="8286750" y="4738688"/>
          <p14:tracePt t="1075" x="8286750" y="4727575"/>
          <p14:tracePt t="1079" x="8286750" y="4632325"/>
          <p14:tracePt t="1092" x="8286750" y="4513263"/>
          <p14:tracePt t="1108" x="8286750" y="4489450"/>
          <p14:tracePt t="1125" x="8286750" y="4465638"/>
          <p14:tracePt t="1188" x="8286750" y="4441825"/>
          <p14:tracePt t="1190" x="8286750" y="4429125"/>
          <p14:tracePt t="1208" x="8286750" y="4418013"/>
          <p14:tracePt t="1243" x="8286750" y="4429125"/>
          <p14:tracePt t="1320" x="8286750" y="4441825"/>
          <p14:tracePt t="1324" x="8286750" y="4465638"/>
          <p14:tracePt t="2110" x="7881938" y="4298950"/>
          <p14:tracePt t="2127" x="7680325" y="4179888"/>
          <p14:tracePt t="2143" x="7596188" y="4156075"/>
          <p14:tracePt t="2160" x="7429500" y="4095750"/>
          <p14:tracePt t="2177" x="7346950" y="4060825"/>
          <p14:tracePt t="2194" x="7262813" y="4024313"/>
          <p14:tracePt t="2210" x="7119938" y="3976688"/>
          <p14:tracePt t="2227" x="6977063" y="3929063"/>
          <p14:tracePt t="2244" x="6846888" y="3894138"/>
          <p14:tracePt t="2245" x="6667500" y="3846513"/>
          <p14:tracePt t="2261" x="6477000" y="3833813"/>
          <p14:tracePt t="2278" x="6334125" y="3810000"/>
          <p14:tracePt t="2294" x="6191250" y="3786188"/>
          <p14:tracePt t="2311" x="6108700" y="3775075"/>
          <p14:tracePt t="2328" x="6013450" y="3775075"/>
          <p14:tracePt t="2344" x="5942013" y="3775075"/>
          <p14:tracePt t="2361" x="5929313" y="3775075"/>
          <p14:tracePt t="7527" x="5942013" y="3775075"/>
          <p14:tracePt t="7635" x="5953125" y="3775075"/>
          <p14:tracePt t="8948" x="5965825" y="3775075"/>
          <p14:tracePt t="9306" x="5965825" y="3786188"/>
          <p14:tracePt t="9322" x="5976938" y="3798888"/>
          <p14:tracePt t="9333" x="5989638" y="3810000"/>
          <p14:tracePt t="9351" x="6000750" y="3822700"/>
          <p14:tracePt t="10652" x="6013450" y="3822700"/>
          <p14:tracePt t="20914" x="5942013" y="3833813"/>
          <p14:tracePt t="21234" x="5894388" y="3833813"/>
          <p14:tracePt t="21237" x="5476875" y="3857625"/>
          <p14:tracePt t="21251" x="4976813" y="3870325"/>
          <p14:tracePt t="21268" x="4489450" y="3894138"/>
          <p14:tracePt t="21285" x="4084638" y="3894138"/>
          <p14:tracePt t="21301" x="3690938" y="3822700"/>
          <p14:tracePt t="21318" x="3619500" y="3762375"/>
          <p14:tracePt t="21335" x="3489325" y="3679825"/>
          <p14:tracePt t="21351" x="3394075" y="3619500"/>
          <p14:tracePt t="21368" x="3322638" y="3548063"/>
          <p14:tracePt t="21385" x="3167063" y="3429000"/>
          <p14:tracePt t="21402" x="3084513" y="3322638"/>
          <p14:tracePt t="21419" x="3013075" y="3214688"/>
          <p14:tracePt t="21435" x="2976563" y="3108325"/>
          <p14:tracePt t="21452" x="2917825" y="2941638"/>
          <p14:tracePt t="21468" x="2881313" y="2751138"/>
          <p14:tracePt t="21485" x="2870200" y="2679700"/>
          <p14:tracePt t="21502" x="2870200" y="2619375"/>
          <p14:tracePt t="21519" x="2870200" y="2608263"/>
          <p14:tracePt t="21535" x="2870200" y="2595563"/>
          <p14:tracePt t="21552" x="2870200" y="2584450"/>
          <p14:tracePt t="21594" x="2870200" y="2571750"/>
          <p14:tracePt t="21610" x="2881313" y="2571750"/>
          <p14:tracePt t="21614" x="2905125" y="2571750"/>
          <p14:tracePt t="21619" x="3060700" y="2571750"/>
          <p14:tracePt t="21636" x="3298825" y="2560638"/>
          <p14:tracePt t="21653" x="3441700" y="2536825"/>
          <p14:tracePt t="21669" x="3571875" y="2536825"/>
          <p14:tracePt t="21686" x="3714750" y="2536825"/>
          <p14:tracePt t="21703" x="3751263" y="2536825"/>
          <p14:tracePt t="21719" x="3762375" y="2536825"/>
          <p14:tracePt t="21736" x="3775075" y="2524125"/>
          <p14:tracePt t="21808" x="3775075" y="2513013"/>
          <p14:tracePt t="21820" x="3775075" y="2500313"/>
          <p14:tracePt t="21828" x="3775075" y="2489200"/>
          <p14:tracePt t="21836" x="3775075" y="2452688"/>
          <p14:tracePt t="21853" x="3775075" y="2417763"/>
          <p14:tracePt t="21870" x="3775075" y="2346325"/>
          <p14:tracePt t="21886" x="3751263" y="2322513"/>
          <p14:tracePt t="21903" x="3714750" y="2309813"/>
          <p14:tracePt t="21920" x="3690938" y="2309813"/>
          <p14:tracePt t="21937" x="3643313" y="2286000"/>
          <p14:tracePt t="21953" x="3608388" y="2274888"/>
          <p14:tracePt t="21970" x="3571875" y="2262188"/>
          <p14:tracePt t="21987" x="3536950" y="2251075"/>
          <p14:tracePt t="22004" x="3513138" y="2238375"/>
          <p14:tracePt t="22020" x="3489325" y="2238375"/>
          <p14:tracePt t="22037" x="3452813" y="2227263"/>
          <p14:tracePt t="22054" x="3394075" y="2214563"/>
          <p14:tracePt t="22070" x="3333750" y="2214563"/>
          <p14:tracePt t="22087" x="3262313" y="2214563"/>
          <p14:tracePt t="22087" x="3238500" y="2214563"/>
          <p14:tracePt t="22104" x="3155950" y="2214563"/>
          <p14:tracePt t="22121" x="3108325" y="2203450"/>
          <p14:tracePt t="22137" x="3048000" y="2203450"/>
          <p14:tracePt t="22137" x="3013075" y="2203450"/>
          <p14:tracePt t="22154" x="2941638" y="2203450"/>
          <p14:tracePt t="22171" x="2846388" y="2203450"/>
          <p14:tracePt t="22187" x="2703513" y="2214563"/>
          <p14:tracePt t="22204" x="2608263" y="2227263"/>
          <p14:tracePt t="22221" x="2536825" y="2238375"/>
          <p14:tracePt t="22237" x="2500313" y="2251075"/>
          <p14:tracePt t="22254" x="2465388" y="2262188"/>
          <p14:tracePt t="22271" x="2428875" y="2274888"/>
          <p14:tracePt t="22288" x="2417763" y="2286000"/>
          <p14:tracePt t="22304" x="2381250" y="2298700"/>
          <p14:tracePt t="22321" x="2309813" y="2333625"/>
          <p14:tracePt t="22338" x="2298700" y="2346325"/>
          <p14:tracePt t="22354" x="2286000" y="2357438"/>
          <p14:tracePt t="22371" x="2274888" y="2370138"/>
          <p14:tracePt t="22388" x="2262188" y="2381250"/>
          <p14:tracePt t="22404" x="2262188" y="2393950"/>
          <p14:tracePt t="22421" x="2262188" y="2417763"/>
          <p14:tracePt t="22438" x="2262188" y="2452688"/>
          <p14:tracePt t="22455" x="2262188" y="2476500"/>
          <p14:tracePt t="22471" x="2262188" y="2513013"/>
          <p14:tracePt t="22488" x="2262188" y="2547938"/>
          <p14:tracePt t="22505" x="2262188" y="2571750"/>
          <p14:tracePt t="22522" x="2274888" y="2595563"/>
          <p14:tracePt t="22539" x="2298700" y="2632075"/>
          <p14:tracePt t="22556" x="2322513" y="2655888"/>
          <p14:tracePt t="22572" x="2381250" y="2714625"/>
          <p14:tracePt t="22589" x="2417763" y="2751138"/>
          <p14:tracePt t="22605" x="2465388" y="2809875"/>
          <p14:tracePt t="22622" x="2500313" y="2846388"/>
          <p14:tracePt t="22639" x="2536825" y="2894013"/>
          <p14:tracePt t="22655" x="2560638" y="2928938"/>
          <p14:tracePt t="22672" x="2584450" y="2965450"/>
          <p14:tracePt t="22689" x="2584450" y="2976563"/>
          <p14:tracePt t="22706" x="2608263" y="3024188"/>
          <p14:tracePt t="22723" x="2632075" y="3060700"/>
          <p14:tracePt t="22739" x="2655888" y="3095625"/>
          <p14:tracePt t="22756" x="2714625" y="3155950"/>
          <p14:tracePt t="22773" x="2762250" y="3190875"/>
          <p14:tracePt t="22790" x="2798763" y="3214688"/>
          <p14:tracePt t="22806" x="2846388" y="3238500"/>
          <p14:tracePt t="22822" x="2870200" y="3251200"/>
          <p14:tracePt t="22839" x="2894013" y="3275013"/>
          <p14:tracePt t="22855" x="2917825" y="3275013"/>
          <p14:tracePt t="22873" x="2941638" y="3286125"/>
          <p14:tracePt t="22889" x="3000375" y="3298825"/>
          <p14:tracePt t="22906" x="3084513" y="3322638"/>
          <p14:tracePt t="22923" x="3179763" y="3333750"/>
          <p14:tracePt t="22940" x="3309938" y="3346450"/>
          <p14:tracePt t="22957" x="3476625" y="3357563"/>
          <p14:tracePt t="22973" x="3619500" y="3370263"/>
          <p14:tracePt t="22973" x="3656013" y="3370263"/>
          <p14:tracePt t="22990" x="3786188" y="3370263"/>
          <p14:tracePt t="23007" x="3857625" y="3370263"/>
          <p14:tracePt t="23023" x="3905250" y="3370263"/>
          <p14:tracePt t="23040" x="3917950" y="3357563"/>
          <p14:tracePt t="23057" x="3941763" y="3333750"/>
          <p14:tracePt t="23073" x="3965575" y="3286125"/>
          <p14:tracePt t="23090" x="4000500" y="3227388"/>
          <p14:tracePt t="23107" x="4037013" y="3143250"/>
          <p14:tracePt t="23124" x="4071938" y="3048000"/>
          <p14:tracePt t="23140" x="4071938" y="3000375"/>
          <p14:tracePt t="23157" x="4071938" y="2952750"/>
          <p14:tracePt t="23174" x="4071938" y="2881313"/>
          <p14:tracePt t="23191" x="4060825" y="2822575"/>
          <p14:tracePt t="23207" x="4048125" y="2774950"/>
          <p14:tracePt t="23207" x="4037013" y="2751138"/>
          <p14:tracePt t="23224" x="4024313" y="2738438"/>
          <p14:tracePt t="23240" x="3952875" y="2714625"/>
          <p14:tracePt t="23257" x="3917950" y="2690813"/>
          <p14:tracePt t="23257" x="3905250" y="2679700"/>
          <p14:tracePt t="23275" x="3870325" y="2667000"/>
          <p14:tracePt t="23291" x="3833813" y="2655888"/>
          <p14:tracePt t="23307" x="3798888" y="2643188"/>
          <p14:tracePt t="23324" x="3762375" y="2608263"/>
          <p14:tracePt t="23341" x="3703638" y="2584450"/>
          <p14:tracePt t="23357" x="3667125" y="2547938"/>
          <p14:tracePt t="23374" x="3632200" y="2536825"/>
          <p14:tracePt t="23391" x="3595688" y="2524125"/>
          <p14:tracePt t="23408" x="3524250" y="2500313"/>
          <p14:tracePt t="23424" x="3465513" y="2489200"/>
          <p14:tracePt t="23441" x="3429000" y="2465388"/>
          <p14:tracePt t="23441" x="3417888" y="2452688"/>
          <p14:tracePt t="23458" x="3370263" y="2441575"/>
          <p14:tracePt t="23474" x="3309938" y="2441575"/>
          <p14:tracePt t="23491" x="3214688" y="2428875"/>
          <p14:tracePt t="23508" x="3132138" y="2428875"/>
          <p14:tracePt t="23525" x="3084513" y="2428875"/>
          <p14:tracePt t="23542" x="2952750" y="2417763"/>
          <p14:tracePt t="23559" x="2857500" y="2417763"/>
          <p14:tracePt t="23575" x="2786063" y="2417763"/>
          <p14:tracePt t="23592" x="2751138" y="2417763"/>
          <p14:tracePt t="23608" x="2727325" y="2417763"/>
          <p14:tracePt t="23625" x="2703513" y="2417763"/>
          <p14:tracePt t="23642" x="2690813" y="2417763"/>
          <p14:tracePt t="23658" x="2655888" y="2441575"/>
          <p14:tracePt t="23675" x="2632075" y="2465388"/>
          <p14:tracePt t="23675" x="2632075" y="2476500"/>
          <p14:tracePt t="23692" x="2608263" y="2513013"/>
          <p14:tracePt t="23709" x="2584450" y="2536825"/>
          <p14:tracePt t="23725" x="2571750" y="2560638"/>
          <p14:tracePt t="23742" x="2547938" y="2595563"/>
          <p14:tracePt t="23759" x="2547938" y="2619375"/>
          <p14:tracePt t="23780" x="2547938" y="2643188"/>
          <p14:tracePt t="23792" x="2536825" y="2690813"/>
          <p14:tracePt t="23809" x="2536825" y="2714625"/>
          <p14:tracePt t="23826" x="2536825" y="2751138"/>
          <p14:tracePt t="23843" x="2536825" y="2774950"/>
          <p14:tracePt t="23859" x="2536825" y="2786063"/>
          <p14:tracePt t="23875" x="2536825" y="2822575"/>
          <p14:tracePt t="23892" x="2536825" y="2846388"/>
          <p14:tracePt t="23909" x="2536825" y="2894013"/>
          <p14:tracePt t="23926" x="2547938" y="2928938"/>
          <p14:tracePt t="23943" x="2571750" y="2965450"/>
          <p14:tracePt t="23959" x="2608263" y="3013075"/>
          <p14:tracePt t="23977" x="2643188" y="3060700"/>
          <p14:tracePt t="23993" x="2655888" y="3084513"/>
          <p14:tracePt t="23993" x="2667000" y="3095625"/>
          <p14:tracePt t="24010" x="2703513" y="3132138"/>
          <p14:tracePt t="24027" x="2751138" y="3179763"/>
          <p14:tracePt t="24043" x="2822575" y="3238500"/>
          <p14:tracePt t="24043" x="2846388" y="3238500"/>
          <p14:tracePt t="24061" x="2917825" y="3298825"/>
          <p14:tracePt t="24077" x="3000375" y="3322638"/>
          <p14:tracePt t="24093" x="3108325" y="3357563"/>
          <p14:tracePt t="24110" x="3286125" y="3405188"/>
          <p14:tracePt t="24127" x="3452813" y="3429000"/>
          <p14:tracePt t="24143" x="3595688" y="3429000"/>
          <p14:tracePt t="24160" x="3714750" y="3429000"/>
          <p14:tracePt t="24177" x="3822700" y="3429000"/>
          <p14:tracePt t="24193" x="3941763" y="3405188"/>
          <p14:tracePt t="24210" x="3989388" y="3394075"/>
          <p14:tracePt t="24227" x="4048125" y="3346450"/>
          <p14:tracePt t="24227" x="4060825" y="3333750"/>
          <p14:tracePt t="24244" x="4143375" y="3275013"/>
          <p14:tracePt t="24260" x="4214813" y="3190875"/>
          <p14:tracePt t="24277" x="4286250" y="3119438"/>
          <p14:tracePt t="24294" x="4346575" y="3013075"/>
          <p14:tracePt t="24311" x="4381500" y="2928938"/>
          <p14:tracePt t="24327" x="4394200" y="2833688"/>
          <p14:tracePt t="24327" x="4405313" y="2822575"/>
          <p14:tracePt t="24344" x="4405313" y="2762250"/>
          <p14:tracePt t="24360" x="4405313" y="2714625"/>
          <p14:tracePt t="24377" x="4381500" y="2690813"/>
          <p14:tracePt t="24394" x="4370388" y="2667000"/>
          <p14:tracePt t="24411" x="4346575" y="2619375"/>
          <p14:tracePt t="24427" x="4298950" y="2571750"/>
          <p14:tracePt t="24444" x="4262438" y="2560638"/>
          <p14:tracePt t="24461" x="4227513" y="2547938"/>
          <p14:tracePt t="24477" x="4132263" y="2536825"/>
          <p14:tracePt t="24494" x="4071938" y="2513013"/>
          <p14:tracePt t="24511" x="4000500" y="2500313"/>
          <p14:tracePt t="24528" x="3952875" y="2476500"/>
          <p14:tracePt t="24545" x="3917950" y="2476500"/>
          <p14:tracePt t="24562" x="3870325" y="2465388"/>
          <p14:tracePt t="24578" x="3798888" y="2465388"/>
          <p14:tracePt t="24595" x="3727450" y="2465388"/>
          <p14:tracePt t="24611" x="3667125" y="2465388"/>
          <p14:tracePt t="24628" x="3571875" y="2452688"/>
          <p14:tracePt t="24645" x="3489325" y="2452688"/>
          <p14:tracePt t="24661" x="3394075" y="2452688"/>
          <p14:tracePt t="24678" x="3309938" y="2452688"/>
          <p14:tracePt t="24695" x="3251200" y="2452688"/>
          <p14:tracePt t="24712" x="3203575" y="2452688"/>
          <p14:tracePt t="24728" x="3179763" y="2452688"/>
          <p14:tracePt t="24745" x="3155950" y="2452688"/>
          <p14:tracePt t="24762" x="3132138" y="2452688"/>
          <p14:tracePt t="24778" x="3119438" y="2452688"/>
          <p14:tracePt t="24795" x="3108325" y="2452688"/>
          <p14:tracePt t="24812" x="3095625" y="2476500"/>
          <p14:tracePt t="24829" x="3084513" y="2476500"/>
          <p14:tracePt t="24845" x="3060700" y="2513013"/>
          <p14:tracePt t="24862" x="3024188" y="2547938"/>
          <p14:tracePt t="24879" x="3000375" y="2571750"/>
          <p14:tracePt t="24896" x="2965450" y="2632075"/>
          <p14:tracePt t="24912" x="2928938" y="2703513"/>
          <p14:tracePt t="24928" x="2917825" y="2738438"/>
          <p14:tracePt t="24946" x="2894013" y="2786063"/>
          <p14:tracePt t="24962" x="2894013" y="2833688"/>
          <p14:tracePt t="24979" x="2881313" y="2928938"/>
          <p14:tracePt t="24996" x="2881313" y="3000375"/>
          <p14:tracePt t="25013" x="2881313" y="3084513"/>
          <p14:tracePt t="25029" x="2881313" y="3190875"/>
          <p14:tracePt t="25046" x="2881313" y="3262313"/>
          <p14:tracePt t="25063" x="2928938" y="3333750"/>
          <p14:tracePt t="25079" x="2989263" y="3417888"/>
          <p14:tracePt t="25096" x="3024188" y="3465513"/>
          <p14:tracePt t="25113" x="3095625" y="3513138"/>
          <p14:tracePt t="25129" x="3155950" y="3560763"/>
          <p14:tracePt t="25147" x="3203575" y="3584575"/>
          <p14:tracePt t="25163" x="3262313" y="3608388"/>
          <p14:tracePt t="25180" x="3309938" y="3643313"/>
          <p14:tracePt t="25196" x="3394075" y="3656013"/>
          <p14:tracePt t="25213" x="3452813" y="3656013"/>
          <p14:tracePt t="25230" x="3489325" y="3656013"/>
          <p14:tracePt t="25247" x="3571875" y="3643313"/>
          <p14:tracePt t="25263" x="3679825" y="3571875"/>
          <p14:tracePt t="25280" x="3751263" y="3513138"/>
          <p14:tracePt t="25297" x="3822700" y="3405188"/>
          <p14:tracePt t="25313" x="3894138" y="3286125"/>
          <p14:tracePt t="25330" x="3976688" y="3095625"/>
          <p14:tracePt t="25347" x="4000500" y="2917825"/>
          <p14:tracePt t="25364" x="4013200" y="2751138"/>
          <p14:tracePt t="25380" x="3989388" y="2667000"/>
          <p14:tracePt t="25397" x="3989388" y="2643188"/>
          <p14:tracePt t="25414" x="3952875" y="2584450"/>
          <p14:tracePt t="25430" x="3905250" y="2547938"/>
          <p14:tracePt t="25447" x="3846513" y="2536825"/>
          <p14:tracePt t="25464" x="3798888" y="2524125"/>
          <p14:tracePt t="25480" x="3690938" y="2500313"/>
          <p14:tracePt t="25497" x="3548063" y="2476500"/>
          <p14:tracePt t="25514" x="3465513" y="2452688"/>
          <p14:tracePt t="25531" x="3394075" y="2452688"/>
          <p14:tracePt t="25548" x="3346450" y="2405063"/>
          <p14:tracePt t="25565" x="3298825" y="2405063"/>
          <p14:tracePt t="25581" x="3262313" y="2405063"/>
          <p14:tracePt t="25598" x="3203575" y="2405063"/>
          <p14:tracePt t="25615" x="3190875" y="2405063"/>
          <p14:tracePt t="25631" x="3143250" y="2405063"/>
          <p14:tracePt t="25648" x="3132138" y="2405063"/>
          <p14:tracePt t="25665" x="3095625" y="2405063"/>
          <p14:tracePt t="25681" x="3060700" y="2417763"/>
          <p14:tracePt t="25698" x="3024188" y="2428875"/>
          <p14:tracePt t="25715" x="3013075" y="2441575"/>
          <p14:tracePt t="25731" x="3000375" y="2441575"/>
          <p14:tracePt t="25780" x="2989263" y="2441575"/>
          <p14:tracePt t="25784" x="2976563" y="2452688"/>
          <p14:tracePt t="25816" x="2965450" y="2465388"/>
          <p14:tracePt t="25824" x="2952750" y="2476500"/>
          <p14:tracePt t="25836" x="2941638" y="2489200"/>
          <p14:tracePt t="25851" x="2941638" y="2500313"/>
          <p14:tracePt t="25865" x="2928938" y="2513013"/>
          <p14:tracePt t="25882" x="2928938" y="2524125"/>
          <p14:tracePt t="26002" x="2928938" y="2547938"/>
          <p14:tracePt t="26010" x="2917825" y="2547938"/>
          <p14:tracePt t="26027" x="2917825" y="2560638"/>
          <p14:tracePt t="26046" x="2917825" y="2571750"/>
          <p14:tracePt t="26190" x="2917825" y="2584450"/>
          <p14:tracePt t="26194" x="2917825" y="2595563"/>
          <p14:tracePt t="26206" x="2905125" y="2608263"/>
          <p14:tracePt t="26216" x="2905125" y="2619375"/>
          <p14:tracePt t="26233" x="2894013" y="2632075"/>
          <p14:tracePt t="26249" x="2894013" y="2655888"/>
          <p14:tracePt t="26268" x="2894013" y="2667000"/>
          <p14:tracePt t="26283" x="2894013" y="2690813"/>
          <p14:tracePt t="26302" x="2881313" y="2703513"/>
          <p14:tracePt t="26316" x="2870200" y="2738438"/>
          <p14:tracePt t="26333" x="2870200" y="2774950"/>
          <p14:tracePt t="26333" x="2870200" y="2786063"/>
          <p14:tracePt t="26351" x="2870200" y="2846388"/>
          <p14:tracePt t="26367" x="2870200" y="2894013"/>
          <p14:tracePt t="26383" x="2870200" y="2965450"/>
          <p14:tracePt t="26401" x="2870200" y="3013075"/>
          <p14:tracePt t="26417" x="2870200" y="3036888"/>
          <p14:tracePt t="26433" x="2905125" y="3071813"/>
          <p14:tracePt t="26450" x="2928938" y="3095625"/>
          <p14:tracePt t="26467" x="2965450" y="3119438"/>
          <p14:tracePt t="26484" x="3024188" y="3119438"/>
          <p14:tracePt t="26501" x="3095625" y="3155950"/>
          <p14:tracePt t="26517" x="3179763" y="3167063"/>
          <p14:tracePt t="26534" x="3227388" y="3167063"/>
          <p14:tracePt t="26550" x="3298825" y="3179763"/>
          <p14:tracePt t="26568" x="3370263" y="3179763"/>
          <p14:tracePt t="26584" x="3417888" y="3179763"/>
          <p14:tracePt t="26601" x="3441700" y="3179763"/>
          <p14:tracePt t="26617" x="3489325" y="3179763"/>
          <p14:tracePt t="26634" x="3536950" y="3155950"/>
          <p14:tracePt t="26651" x="3560763" y="3119438"/>
          <p14:tracePt t="26668" x="3632200" y="3013075"/>
          <p14:tracePt t="26684" x="3679825" y="2941638"/>
          <p14:tracePt t="26701" x="3703638" y="2881313"/>
          <p14:tracePt t="26718" x="3738563" y="2798763"/>
          <p14:tracePt t="26735" x="3738563" y="2751138"/>
          <p14:tracePt t="26751" x="3738563" y="2690813"/>
          <p14:tracePt t="26768" x="3738563" y="2632075"/>
          <p14:tracePt t="26784" x="3714750" y="2608263"/>
          <p14:tracePt t="26801" x="3667125" y="2595563"/>
          <p14:tracePt t="26818" x="3632200" y="2571750"/>
          <p14:tracePt t="26835" x="3632200" y="2547938"/>
          <p14:tracePt t="26851" x="3584575" y="2524125"/>
          <p14:tracePt t="26868" x="3536950" y="2524125"/>
          <p14:tracePt t="26885" x="3500438" y="2513013"/>
          <p14:tracePt t="26902" x="3465513" y="2500313"/>
          <p14:tracePt t="26918" x="3441700" y="2489200"/>
          <p14:tracePt t="26935" x="3417888" y="2476500"/>
          <p14:tracePt t="26952" x="3394075" y="2465388"/>
          <p14:tracePt t="26969" x="3333750" y="2452688"/>
          <p14:tracePt t="26985" x="3262313" y="2452688"/>
          <p14:tracePt t="27002" x="3179763" y="2452688"/>
          <p14:tracePt t="27018" x="3084513" y="2452688"/>
          <p14:tracePt t="27034" x="3024188" y="2452688"/>
          <p14:tracePt t="27051" x="2965450" y="2452688"/>
          <p14:tracePt t="27069" x="2928938" y="2452688"/>
          <p14:tracePt t="27086" x="2894013" y="2476500"/>
          <p14:tracePt t="27102" x="2870200" y="2500313"/>
          <p14:tracePt t="27119" x="2833688" y="2524125"/>
          <p14:tracePt t="27136" x="2798763" y="2584450"/>
          <p14:tracePt t="27152" x="2762250" y="2619375"/>
          <p14:tracePt t="27169" x="2738438" y="2667000"/>
          <p14:tracePt t="27169" x="2738438" y="2679700"/>
          <p14:tracePt t="27186" x="2727325" y="2727325"/>
          <p14:tracePt t="27202" x="2727325" y="2774950"/>
          <p14:tracePt t="27219" x="2714625" y="2822575"/>
          <p14:tracePt t="27219" x="2714625" y="2833688"/>
          <p14:tracePt t="27236" x="2714625" y="2881313"/>
          <p14:tracePt t="27253" x="2714625" y="2917825"/>
          <p14:tracePt t="27269" x="2714625" y="2989263"/>
          <p14:tracePt t="27286" x="2714625" y="3036888"/>
          <p14:tracePt t="27303" x="2714625" y="3084513"/>
          <p14:tracePt t="27320" x="2714625" y="3132138"/>
          <p14:tracePt t="27336" x="2738438" y="3214688"/>
          <p14:tracePt t="27353" x="2762250" y="3286125"/>
          <p14:tracePt t="27370" x="2762250" y="3322638"/>
          <p14:tracePt t="27386" x="2774950" y="3370263"/>
          <p14:tracePt t="27402" x="2798763" y="3394075"/>
          <p14:tracePt t="27419" x="2798763" y="3405188"/>
          <p14:tracePt t="27436" x="2809875" y="3441700"/>
          <p14:tracePt t="27453" x="2833688" y="3441700"/>
          <p14:tracePt t="27469" x="2870200" y="3476625"/>
          <p14:tracePt t="27486" x="2894013" y="3476625"/>
          <p14:tracePt t="27503" x="2941638" y="3489325"/>
          <p14:tracePt t="27520" x="2976563" y="3489325"/>
          <p14:tracePt t="27537" x="3036888" y="3489325"/>
          <p14:tracePt t="27554" x="3119438" y="3489325"/>
          <p14:tracePt t="27571" x="3179763" y="3476625"/>
          <p14:tracePt t="27587" x="3227388" y="3441700"/>
          <p14:tracePt t="27604" x="3309938" y="3381375"/>
          <p14:tracePt t="27620" x="3381375" y="3298825"/>
          <p14:tracePt t="27637" x="3465513" y="3190875"/>
          <p14:tracePt t="27654" x="3536950" y="3108325"/>
          <p14:tracePt t="27671" x="3608388" y="3000375"/>
          <p14:tracePt t="27687" x="3643313" y="2894013"/>
          <p14:tracePt t="27687" x="3656013" y="2870200"/>
          <p14:tracePt t="27704" x="3690938" y="2786063"/>
          <p14:tracePt t="27721" x="3703638" y="2643188"/>
          <p14:tracePt t="27737" x="3703638" y="2584450"/>
          <p14:tracePt t="27754" x="3690938" y="2513013"/>
          <p14:tracePt t="27771" x="3667125" y="2465388"/>
          <p14:tracePt t="27787" x="3619500" y="2428875"/>
          <p14:tracePt t="27805" x="3595688" y="2405063"/>
          <p14:tracePt t="27832" x="3584575" y="2405063"/>
          <p14:tracePt t="27840" x="3560763" y="2381250"/>
          <p14:tracePt t="27854" x="3513138" y="2381250"/>
          <p14:tracePt t="27871" x="3476625" y="2381250"/>
          <p14:tracePt t="27888" x="3405188" y="2381250"/>
          <p14:tracePt t="27905" x="3322638" y="2381250"/>
          <p14:tracePt t="27921" x="3203575" y="2381250"/>
          <p14:tracePt t="27938" x="3060700" y="2381250"/>
          <p14:tracePt t="27955" x="2894013" y="2370138"/>
          <p14:tracePt t="27972" x="2762250" y="2370138"/>
          <p14:tracePt t="27988" x="2655888" y="2405063"/>
          <p14:tracePt t="28005" x="2608263" y="2417763"/>
          <p14:tracePt t="28005" x="2595563" y="2417763"/>
          <p14:tracePt t="28022" x="2547938" y="2441575"/>
          <p14:tracePt t="28039" x="2524125" y="2452688"/>
          <p14:tracePt t="28056" x="2500313" y="2476500"/>
          <p14:tracePt t="28071" x="2465388" y="2500313"/>
          <p14:tracePt t="28088" x="2417763" y="2524125"/>
          <p14:tracePt t="28105" x="2381250" y="2571750"/>
          <p14:tracePt t="28122" x="2346325" y="2632075"/>
          <p14:tracePt t="28139" x="2298700" y="2703513"/>
          <p14:tracePt t="28155" x="2274888" y="2751138"/>
          <p14:tracePt t="28172" x="2262188" y="2809875"/>
          <p14:tracePt t="28189" x="2251075" y="2881313"/>
          <p14:tracePt t="28205" x="2251075" y="2941638"/>
          <p14:tracePt t="28222" x="2251075" y="3024188"/>
          <p14:tracePt t="28239" x="2251075" y="3108325"/>
          <p14:tracePt t="28256" x="2251075" y="3190875"/>
          <p14:tracePt t="28273" x="2251075" y="3238500"/>
          <p14:tracePt t="28289" x="2274888" y="3286125"/>
          <p14:tracePt t="28289" x="2286000" y="3298825"/>
          <p14:tracePt t="28306" x="2346325" y="3357563"/>
          <p14:tracePt t="28322" x="2428875" y="3429000"/>
          <p14:tracePt t="28339" x="2500313" y="3489325"/>
          <p14:tracePt t="28356" x="2595563" y="3548063"/>
          <p14:tracePt t="28373" x="2667000" y="3595688"/>
          <p14:tracePt t="28390" x="2774950" y="3667125"/>
          <p14:tracePt t="28406" x="2857500" y="3703638"/>
          <p14:tracePt t="28423" x="2941638" y="3727450"/>
          <p14:tracePt t="28439" x="3013075" y="3738563"/>
          <p14:tracePt t="28456" x="3084513" y="3738563"/>
          <p14:tracePt t="28473" x="3155950" y="3738563"/>
          <p14:tracePt t="28490" x="3262313" y="3738563"/>
          <p14:tracePt t="28506" x="3298825" y="3714750"/>
          <p14:tracePt t="28523" x="3357563" y="3679825"/>
          <p14:tracePt t="28523" x="3357563" y="3667125"/>
          <p14:tracePt t="28540" x="3394075" y="3632200"/>
          <p14:tracePt t="28557" x="3465513" y="3571875"/>
          <p14:tracePt t="28573" x="3513138" y="3500438"/>
          <p14:tracePt t="28590" x="3571875" y="3417888"/>
          <p14:tracePt t="28607" x="3619500" y="3309938"/>
          <p14:tracePt t="28623" x="3656013" y="3227388"/>
          <p14:tracePt t="28640" x="3679825" y="3132138"/>
          <p14:tracePt t="28657" x="3679825" y="3048000"/>
          <p14:tracePt t="28673" x="3679825" y="3000375"/>
          <p14:tracePt t="28690" x="3667125" y="2965450"/>
          <p14:tracePt t="28707" x="3643313" y="2941638"/>
          <p14:tracePt t="28724" x="3584575" y="2881313"/>
          <p14:tracePt t="28740" x="3560763" y="2857500"/>
          <p14:tracePt t="28757" x="3524250" y="2846388"/>
          <p14:tracePt t="28774" x="3500438" y="2833688"/>
          <p14:tracePt t="28791" x="3465513" y="2822575"/>
          <p14:tracePt t="28807" x="3452813" y="2822575"/>
          <p14:tracePt t="28807" x="3441700" y="2822575"/>
          <p14:tracePt t="28824" x="3417888" y="2822575"/>
          <p14:tracePt t="28922" x="3405188" y="2822575"/>
          <p14:tracePt t="28932" x="3405188" y="2833688"/>
          <p14:tracePt t="29286" x="3405188" y="2846388"/>
          <p14:tracePt t="29330" x="3405188" y="2857500"/>
          <p14:tracePt t="29369" x="3405188" y="2870200"/>
          <p14:tracePt t="29384" x="3405188" y="2881313"/>
          <p14:tracePt t="29388" x="3417888" y="2894013"/>
          <p14:tracePt t="29400" x="3429000" y="2905125"/>
          <p14:tracePt t="29409" x="3429000" y="2928938"/>
          <p14:tracePt t="29425" x="3452813" y="2952750"/>
          <p14:tracePt t="29442" x="3452813" y="2965450"/>
          <p14:tracePt t="29466" x="3452813" y="2976563"/>
          <p14:tracePt t="29476" x="3452813" y="3000375"/>
          <p14:tracePt t="29492" x="3452813" y="2989263"/>
          <p14:tracePt t="29902" x="3452813" y="2976563"/>
          <p14:tracePt t="29912" x="3452813" y="2989263"/>
          <p14:tracePt t="30056" x="3452813" y="3000375"/>
          <p14:tracePt t="30060" x="3452813" y="3013075"/>
          <p14:tracePt t="30196" x="3452813" y="3036888"/>
          <p14:tracePt t="30228" x="3452813" y="3048000"/>
          <p14:tracePt t="31134" x="3452813" y="3071813"/>
          <p14:tracePt t="31198" x="3465513" y="3071813"/>
          <p14:tracePt t="31202" x="3476625" y="3084513"/>
          <p14:tracePt t="31215" x="3489325" y="3108325"/>
          <p14:tracePt t="31231" x="3500438" y="3132138"/>
          <p14:tracePt t="31248" x="3500438" y="3143250"/>
          <p14:tracePt t="32255" x="3513138" y="3143250"/>
          <p14:tracePt t="32614" x="3513138" y="3155950"/>
          <p14:tracePt t="32622" x="3524250" y="3167063"/>
          <p14:tracePt t="32738" x="3536950" y="3167063"/>
          <p14:tracePt t="32758" x="3536950" y="3179763"/>
          <p14:tracePt t="32762" x="3536950" y="3190875"/>
          <p14:tracePt t="32773" x="3548063" y="3203575"/>
          <p14:tracePt t="32786" x="3548063" y="3214688"/>
          <p14:tracePt t="32802" x="3548063" y="3238500"/>
          <p14:tracePt t="32819" x="3560763" y="3262313"/>
          <p14:tracePt t="32836" x="3571875" y="3309938"/>
          <p14:tracePt t="32853" x="3595688" y="3357563"/>
          <p14:tracePt t="32869" x="3608388" y="3452813"/>
          <p14:tracePt t="32886" x="3619500" y="3536950"/>
          <p14:tracePt t="32903" x="3643313" y="3656013"/>
          <p14:tracePt t="32920" x="3667125" y="3798888"/>
          <p14:tracePt t="32937" x="3703638" y="3917950"/>
          <p14:tracePt t="32953" x="3714750" y="4024313"/>
          <p14:tracePt t="32970" x="3738563" y="4108450"/>
          <p14:tracePt t="32986" x="3751263" y="4143375"/>
          <p14:tracePt t="33882" x="3762375" y="4156075"/>
          <p14:tracePt t="34538" x="3762375" y="4167188"/>
          <p14:tracePt t="34548" x="3775075" y="4179888"/>
          <p14:tracePt t="34560" x="3775075" y="4191000"/>
          <p14:tracePt t="35193" x="3798888" y="4214813"/>
          <p14:tracePt t="35210" x="3798888" y="4227513"/>
          <p14:tracePt t="35226" x="3798888" y="4238625"/>
          <p14:tracePt t="35243" x="3810000" y="4251325"/>
          <p14:tracePt t="35260" x="3822700" y="4275138"/>
          <p14:tracePt t="38218" x="3833813" y="4275138"/>
          <p14:tracePt t="38235" x="3833813" y="4286250"/>
          <p14:tracePt t="42540" x="3833813" y="4298950"/>
          <p14:tracePt t="43007" x="3846513" y="4310063"/>
          <p14:tracePt t="43013" x="3846513" y="4333875"/>
          <p14:tracePt t="43021" x="3857625" y="4346575"/>
          <p14:tracePt t="43035" x="3857625" y="4357688"/>
          <p14:tracePt t="43051" x="3881438" y="4370388"/>
          <p14:tracePt t="43068" x="3894138" y="4381500"/>
          <p14:tracePt t="43084" x="3905250" y="4394200"/>
          <p14:tracePt t="43101" x="3905250" y="4405313"/>
          <p14:tracePt t="43118" x="3929063" y="4441825"/>
          <p14:tracePt t="43135" x="3941763" y="4489450"/>
          <p14:tracePt t="43151" x="3965575" y="4537075"/>
          <p14:tracePt t="43168" x="4013200" y="4608513"/>
          <p14:tracePt t="43185" x="4037013" y="4679950"/>
          <p14:tracePt t="43202" x="4048125" y="4714875"/>
          <p14:tracePt t="43218" x="4084638" y="4775200"/>
          <p14:tracePt t="43235" x="4119563" y="4822825"/>
          <p14:tracePt t="43252" x="4156075" y="4870450"/>
          <p14:tracePt t="43268" x="4214813" y="4929188"/>
          <p14:tracePt t="43285" x="4275138" y="4976813"/>
          <p14:tracePt t="43302" x="4346575" y="5013325"/>
          <p14:tracePt t="43318" x="4452938" y="5048250"/>
          <p14:tracePt t="43335" x="4524375" y="5060950"/>
          <p14:tracePt t="43352" x="4595813" y="5060950"/>
          <p14:tracePt t="43369" x="4643438" y="5060950"/>
          <p14:tracePt t="43385" x="4714875" y="5048250"/>
          <p14:tracePt t="43402" x="4786313" y="5000625"/>
          <p14:tracePt t="43419" x="4857750" y="4965700"/>
          <p14:tracePt t="43435" x="4941888" y="4905375"/>
          <p14:tracePt t="43452" x="5024438" y="4857750"/>
          <p14:tracePt t="43469" x="5095875" y="4822825"/>
          <p14:tracePt t="43486" x="5143500" y="4786313"/>
          <p14:tracePt t="43502" x="5214938" y="4751388"/>
          <p14:tracePt t="43519" x="5275263" y="4714875"/>
          <p14:tracePt t="43536" x="5299075" y="4679950"/>
          <p14:tracePt t="43536" x="5322888" y="4679950"/>
          <p14:tracePt t="43553" x="5357813" y="4656138"/>
          <p14:tracePt t="43569" x="5405438" y="4632325"/>
          <p14:tracePt t="43586" x="5476875" y="4608513"/>
          <p14:tracePt t="43603" x="5537200" y="4595813"/>
          <p14:tracePt t="43620" x="5608638" y="4595813"/>
          <p14:tracePt t="43636" x="5703888" y="4595813"/>
          <p14:tracePt t="43653" x="5786438" y="4595813"/>
          <p14:tracePt t="43670" x="5894388" y="4595813"/>
          <p14:tracePt t="43687" x="5989638" y="4595813"/>
          <p14:tracePt t="43703" x="6132513" y="4595813"/>
          <p14:tracePt t="43720" x="6215063" y="4595813"/>
          <p14:tracePt t="43736" x="6381750" y="4595813"/>
          <p14:tracePt t="43753" x="6524625" y="4595813"/>
          <p14:tracePt t="43770" x="6632575" y="4560888"/>
          <p14:tracePt t="43787" x="6751638" y="4537075"/>
          <p14:tracePt t="43803" x="6823075" y="4537075"/>
          <p14:tracePt t="43820" x="6905625" y="4513263"/>
          <p14:tracePt t="43820" x="6918325" y="4513263"/>
          <p14:tracePt t="43837" x="7013575" y="4513263"/>
          <p14:tracePt t="43853" x="7132638" y="4513263"/>
          <p14:tracePt t="43870" x="7275513" y="4513263"/>
          <p14:tracePt t="43887" x="7381875" y="4513263"/>
          <p14:tracePt t="43904" x="7477125" y="4489450"/>
          <p14:tracePt t="43920" x="7548563" y="4489450"/>
          <p14:tracePt t="43937" x="7608888" y="4489450"/>
          <p14:tracePt t="43954" x="7656513" y="4476750"/>
          <p14:tracePt t="43971" x="7667625" y="4476750"/>
          <p14:tracePt t="43987" x="7680325" y="4476750"/>
          <p14:tracePt t="44009" x="7691438" y="4476750"/>
          <p14:tracePt t="44020" x="7704138" y="4476750"/>
          <p14:tracePt t="44037" x="7715250" y="4476750"/>
          <p14:tracePt t="44054" x="7727950" y="4476750"/>
          <p14:tracePt t="44071" x="7739063" y="4476750"/>
          <p14:tracePt t="44203" x="7751763" y="4476750"/>
          <p14:tracePt t="44215" x="7775575" y="4476750"/>
          <p14:tracePt t="44227" x="7810500" y="4476750"/>
          <p14:tracePt t="44238" x="7918450" y="4452938"/>
          <p14:tracePt t="44255" x="8037513" y="4429125"/>
          <p14:tracePt t="44271" x="8143875" y="4394200"/>
          <p14:tracePt t="44288" x="8239125" y="4381500"/>
          <p14:tracePt t="44288" x="8251825" y="4381500"/>
          <p14:tracePt t="44305" x="8299450" y="4370388"/>
          <p14:tracePt t="44322" x="8323263" y="4357688"/>
          <p14:tracePt t="44338" x="8347075" y="4346575"/>
          <p14:tracePt t="44355" x="8358188" y="4346575"/>
          <p14:tracePt t="44371" x="8394700" y="4322763"/>
          <p14:tracePt t="44388" x="8453438" y="4286250"/>
          <p14:tracePt t="44405" x="8513763" y="4262438"/>
          <p14:tracePt t="44422" x="8572500" y="4238625"/>
          <p14:tracePt t="44438" x="8632825" y="4227513"/>
          <p14:tracePt t="44455" x="8656638" y="4227513"/>
          <p14:tracePt t="44472" x="8680450" y="4214813"/>
          <p14:tracePt t="44488" x="8691563" y="4214813"/>
          <p14:tracePt t="44505" x="8704263" y="4214813"/>
          <p14:tracePt t="44763" x="8715375" y="4214813"/>
          <p14:tracePt t="44767" x="8739188" y="4214813"/>
          <p14:tracePt t="44772" x="8763000" y="4214813"/>
          <p14:tracePt t="45681" x="8763000" y="4203700"/>
          <p14:tracePt t="46231" x="8751888" y="4203700"/>
          <p14:tracePt t="46235" x="8691563" y="4179888"/>
          <p14:tracePt t="46244" x="8513763" y="4108450"/>
          <p14:tracePt t="46261" x="8275638" y="3989388"/>
          <p14:tracePt t="46277" x="7881938" y="3833813"/>
          <p14:tracePt t="46294" x="7524750" y="3690938"/>
          <p14:tracePt t="46311" x="7418388" y="3632200"/>
          <p14:tracePt t="46327" x="7204075" y="3500438"/>
          <p14:tracePt t="46344" x="7096125" y="3417888"/>
          <p14:tracePt t="46361" x="7037388" y="3370263"/>
          <p14:tracePt t="46378" x="7000875" y="3333750"/>
          <p14:tracePt t="46394" x="6977063" y="3322638"/>
          <p14:tracePt t="46411" x="6977063" y="3309938"/>
          <p14:tracePt t="46441" x="6965950" y="3309938"/>
          <p14:tracePt t="46491" x="6965950" y="3322638"/>
          <p14:tracePt t="46749" x="6965950" y="3333750"/>
          <p14:tracePt t="46765" x="6977063" y="3346450"/>
          <p14:tracePt t="46769" x="6989763" y="3357563"/>
          <p14:tracePt t="46791" x="7000875" y="3357563"/>
          <p14:tracePt t="46799" x="7024688" y="3370263"/>
          <p14:tracePt t="46813" x="7048500" y="3381375"/>
          <p14:tracePt t="46829" x="7108825" y="3405188"/>
          <p14:tracePt t="46845" x="7215188" y="3417888"/>
          <p14:tracePt t="46862" x="7370763" y="3441700"/>
          <p14:tracePt t="46879" x="7537450" y="3441700"/>
          <p14:tracePt t="46895" x="7727950" y="3441700"/>
          <p14:tracePt t="46895" x="7775575" y="3441700"/>
          <p14:tracePt t="46913" x="7929563" y="3441700"/>
          <p14:tracePt t="46929" x="8061325" y="3441700"/>
          <p14:tracePt t="46946" x="8215313" y="3441700"/>
          <p14:tracePt t="46963" x="8299450" y="3441700"/>
          <p14:tracePt t="46979" x="8347075" y="3441700"/>
          <p14:tracePt t="46996" x="8394700" y="3441700"/>
          <p14:tracePt t="47013" x="8405813" y="3441700"/>
          <p14:tracePt t="47353" x="8418513" y="3441700"/>
          <p14:tracePt t="47355" x="8418513" y="3429000"/>
          <p14:tracePt t="47364" x="8382000" y="3429000"/>
          <p14:tracePt t="47381" x="8334375" y="3429000"/>
          <p14:tracePt t="47397" x="8275638" y="3429000"/>
          <p14:tracePt t="47414" x="8215313" y="3429000"/>
          <p14:tracePt t="47431" x="8156575" y="3441700"/>
          <p14:tracePt t="47447" x="8132763" y="3452813"/>
          <p14:tracePt t="47464" x="8085138" y="3465513"/>
          <p14:tracePt t="47481" x="8013700" y="3489325"/>
          <p14:tracePt t="47498" x="7929563" y="3513138"/>
          <p14:tracePt t="47498" x="7918450" y="3524250"/>
          <p14:tracePt t="47515" x="7810500" y="3560763"/>
          <p14:tracePt t="47531" x="7680325" y="3595688"/>
          <p14:tracePt t="47548" x="7537450" y="3643313"/>
          <p14:tracePt t="47548" x="7513638" y="3643313"/>
          <p14:tracePt t="47566" x="7418388" y="3656013"/>
          <p14:tracePt t="47581" x="7286625" y="3714750"/>
          <p14:tracePt t="47598" x="7119938" y="3762375"/>
          <p14:tracePt t="47615" x="7013575" y="3798888"/>
          <p14:tracePt t="47631" x="6929438" y="3822700"/>
          <p14:tracePt t="47648" x="6834188" y="3870325"/>
          <p14:tracePt t="47665" x="6704013" y="3894138"/>
          <p14:tracePt t="47682" x="6619875" y="3929063"/>
          <p14:tracePt t="47698" x="6537325" y="3941763"/>
          <p14:tracePt t="47715" x="6453188" y="3965575"/>
          <p14:tracePt t="47732" x="6418263" y="3965575"/>
          <p14:tracePt t="47748" x="6370638" y="3965575"/>
          <p14:tracePt t="47765" x="6323013" y="3989388"/>
          <p14:tracePt t="47782" x="6262688" y="3989388"/>
          <p14:tracePt t="47782" x="6227763" y="4000500"/>
          <p14:tracePt t="47799" x="6191250" y="4013200"/>
          <p14:tracePt t="47815" x="6143625" y="4037013"/>
          <p14:tracePt t="47832" x="6108700" y="4048125"/>
          <p14:tracePt t="47849" x="6084888" y="4060825"/>
          <p14:tracePt t="47866" x="6072188" y="4071938"/>
          <p14:tracePt t="47882" x="6061075" y="4084638"/>
          <p14:tracePt t="47898" x="6061075" y="4095750"/>
          <p14:tracePt t="47969" x="6072188" y="4084638"/>
          <p14:tracePt t="48095" x="6096000" y="4084638"/>
          <p14:tracePt t="48099" x="6215063" y="4013200"/>
          <p14:tracePt t="48116" x="6418263" y="3894138"/>
          <p14:tracePt t="48133" x="6584950" y="3822700"/>
          <p14:tracePt t="48150" x="6680200" y="3727450"/>
          <p14:tracePt t="48166" x="6775450" y="3656013"/>
          <p14:tracePt t="48183" x="6823075" y="3608388"/>
          <p14:tracePt t="48200" x="6894513" y="3548063"/>
          <p14:tracePt t="48217" x="6989763" y="3476625"/>
          <p14:tracePt t="48233" x="7108825" y="3405188"/>
          <p14:tracePt t="48250" x="7167563" y="3357563"/>
          <p14:tracePt t="48267" x="7227888" y="3298825"/>
          <p14:tracePt t="48283" x="7275513" y="3251200"/>
          <p14:tracePt t="48300" x="7299325" y="3214688"/>
          <p14:tracePt t="48317" x="7310438" y="3167063"/>
          <p14:tracePt t="48334" x="7334250" y="3108325"/>
          <p14:tracePt t="48350" x="7323138" y="3060700"/>
          <p14:tracePt t="48368" x="7310438" y="3048000"/>
          <p14:tracePt t="48383" x="7310438" y="3024188"/>
          <p14:tracePt t="48401" x="7323138" y="3000375"/>
          <p14:tracePt t="48417" x="7346950" y="2989263"/>
          <p14:tracePt t="48434" x="7370763" y="2989263"/>
          <p14:tracePt t="48451" x="7405688" y="2976563"/>
          <p14:tracePt t="48467" x="7489825" y="2965450"/>
          <p14:tracePt t="48484" x="7608888" y="2952750"/>
          <p14:tracePt t="48501" x="7858125" y="2905125"/>
          <p14:tracePt t="48517" x="8072438" y="2881313"/>
          <p14:tracePt t="48534" x="8120063" y="2881313"/>
          <p14:tracePt t="48551" x="8132763" y="2881313"/>
          <p14:tracePt t="48568" x="8156575" y="2881313"/>
          <p14:tracePt t="48584" x="8167688" y="2881313"/>
          <p14:tracePt t="48601" x="8180388" y="2881313"/>
          <p14:tracePt t="48635" x="8191500" y="2894013"/>
          <p14:tracePt t="48705" x="8191500" y="2905125"/>
          <p14:tracePt t="48729" x="8191500" y="2917825"/>
          <p14:tracePt t="48733" x="8191500" y="2928938"/>
          <p14:tracePt t="48737" x="8180388" y="2941638"/>
          <p14:tracePt t="48751" x="8143875" y="2965450"/>
          <p14:tracePt t="48768" x="8061325" y="3000375"/>
          <p14:tracePt t="48785" x="7989888" y="3071813"/>
          <p14:tracePt t="48802" x="7870825" y="3119438"/>
          <p14:tracePt t="48818" x="7704138" y="3190875"/>
          <p14:tracePt t="48835" x="7561263" y="3251200"/>
          <p14:tracePt t="48852" x="7418388" y="3309938"/>
          <p14:tracePt t="48869" x="7346950" y="3357563"/>
          <p14:tracePt t="48885" x="7310438" y="3381375"/>
          <p14:tracePt t="48902" x="7275513" y="3405188"/>
          <p14:tracePt t="48919" x="7262813" y="3429000"/>
          <p14:tracePt t="48936" x="7215188" y="3452813"/>
          <p14:tracePt t="48951" x="7191375" y="3476625"/>
          <p14:tracePt t="48968" x="7143750" y="3513138"/>
          <p14:tracePt t="48985" x="7085013" y="3548063"/>
          <p14:tracePt t="49002" x="7037388" y="3584575"/>
          <p14:tracePt t="49019" x="6953250" y="3595688"/>
          <p14:tracePt t="49036" x="6870700" y="3595688"/>
          <p14:tracePt t="49052" x="6799263" y="3619500"/>
          <p14:tracePt t="49069" x="6762750" y="3643313"/>
          <p14:tracePt t="49086" x="6738938" y="3656013"/>
          <p14:tracePt t="49086" x="6727825" y="3667125"/>
          <p14:tracePt t="49103" x="6704013" y="3679825"/>
          <p14:tracePt t="49119" x="6667500" y="3703638"/>
          <p14:tracePt t="49136" x="6632575" y="3727450"/>
          <p14:tracePt t="49153" x="6596063" y="3751263"/>
          <p14:tracePt t="49169" x="6548438" y="3762375"/>
          <p14:tracePt t="49186" x="6465888" y="3798888"/>
          <p14:tracePt t="49203" x="6418263" y="3833813"/>
          <p14:tracePt t="49219" x="6357938" y="3857625"/>
          <p14:tracePt t="49236" x="6286500" y="3857625"/>
          <p14:tracePt t="49253" x="6262688" y="3857625"/>
          <p14:tracePt t="49269" x="6251575" y="3857625"/>
          <p14:tracePt t="49286" x="6262688" y="3857625"/>
          <p14:tracePt t="49453" x="6275388" y="3846513"/>
          <p14:tracePt t="49457" x="6334125" y="3822700"/>
          <p14:tracePt t="49470" x="6418263" y="3786188"/>
          <p14:tracePt t="49487" x="6500813" y="3762375"/>
          <p14:tracePt t="49504" x="6608763" y="3703638"/>
          <p14:tracePt t="49520" x="6738938" y="3656013"/>
          <p14:tracePt t="49537" x="6799263" y="3619500"/>
          <p14:tracePt t="49554" x="6894513" y="3548063"/>
          <p14:tracePt t="49571" x="6977063" y="3500438"/>
          <p14:tracePt t="49587" x="7096125" y="3429000"/>
          <p14:tracePt t="49604" x="7251700" y="3357563"/>
          <p14:tracePt t="49621" x="7453313" y="3275013"/>
          <p14:tracePt t="49638" x="7585075" y="3203575"/>
          <p14:tracePt t="49654" x="7691438" y="3132138"/>
          <p14:tracePt t="49671" x="7739063" y="3108325"/>
          <p14:tracePt t="49688" x="7786688" y="3071813"/>
          <p14:tracePt t="49704" x="7823200" y="3048000"/>
          <p14:tracePt t="49721" x="7834313" y="3024188"/>
          <p14:tracePt t="49738" x="7858125" y="2989263"/>
          <p14:tracePt t="49755" x="7870825" y="2976563"/>
          <p14:tracePt t="49771" x="7881938" y="2976563"/>
          <p14:tracePt t="49788" x="7905750" y="2965450"/>
          <p14:tracePt t="49805" x="7905750" y="2952750"/>
          <p14:tracePt t="49821" x="7918450" y="2952750"/>
          <p14:tracePt t="49838" x="7905750" y="2952750"/>
          <p14:tracePt t="50037" x="7881938" y="2952750"/>
          <p14:tracePt t="50040" x="7775575" y="3013075"/>
          <p14:tracePt t="50056" x="7656513" y="3060700"/>
          <p14:tracePt t="50072" x="7537450" y="3108325"/>
          <p14:tracePt t="50089" x="7442200" y="3167063"/>
          <p14:tracePt t="50105" x="7381875" y="3214688"/>
          <p14:tracePt t="50122" x="7358063" y="3238500"/>
          <p14:tracePt t="50139" x="7310438" y="3275013"/>
          <p14:tracePt t="50156" x="7251700" y="3298825"/>
          <p14:tracePt t="50172" x="7167563" y="3322638"/>
          <p14:tracePt t="50189" x="7108825" y="3333750"/>
          <p14:tracePt t="50206" x="7024688" y="3381375"/>
          <p14:tracePt t="50206" x="7013575" y="3381375"/>
          <p14:tracePt t="50223" x="6905625" y="3429000"/>
          <p14:tracePt t="50239" x="6846888" y="3465513"/>
          <p14:tracePt t="50256" x="6799263" y="3513138"/>
          <p14:tracePt t="50256" x="6775450" y="3524250"/>
          <p14:tracePt t="50273" x="6727825" y="3560763"/>
          <p14:tracePt t="50289" x="6680200" y="3595688"/>
          <p14:tracePt t="50306" x="6619875" y="3643313"/>
          <p14:tracePt t="50323" x="6537325" y="3703638"/>
          <p14:tracePt t="50340" x="6453188" y="3775075"/>
          <p14:tracePt t="50356" x="6394450" y="3822700"/>
          <p14:tracePt t="50373" x="6310313" y="3857625"/>
          <p14:tracePt t="50390" x="6227763" y="3917950"/>
          <p14:tracePt t="50406" x="6180138" y="3952875"/>
          <p14:tracePt t="50423" x="6143625" y="3976688"/>
          <p14:tracePt t="50440" x="6108700" y="4013200"/>
          <p14:tracePt t="50440" x="6084888" y="4013200"/>
          <p14:tracePt t="50457" x="6061075" y="4037013"/>
          <p14:tracePt t="50473" x="6061075" y="4048125"/>
          <p14:tracePt t="50593" x="6072188" y="4048125"/>
          <p14:tracePt t="50613" x="6084888" y="4048125"/>
          <p14:tracePt t="50615" x="6108700" y="4048125"/>
          <p14:tracePt t="50624" x="6191250" y="4037013"/>
          <p14:tracePt t="50640" x="6286500" y="4000500"/>
          <p14:tracePt t="50657" x="6394450" y="3929063"/>
          <p14:tracePt t="50674" x="6524625" y="3857625"/>
          <p14:tracePt t="50691" x="6619875" y="3822700"/>
          <p14:tracePt t="50707" x="6727825" y="3762375"/>
          <p14:tracePt t="50724" x="6846888" y="3714750"/>
          <p14:tracePt t="50741" x="6918325" y="3643313"/>
          <p14:tracePt t="50758" x="7024688" y="3584575"/>
          <p14:tracePt t="50758" x="7072313" y="3571875"/>
          <p14:tracePt t="50775" x="7215188" y="3489325"/>
          <p14:tracePt t="50791" x="7334250" y="3429000"/>
          <p14:tracePt t="50808" x="7429500" y="3394075"/>
          <p14:tracePt t="50824" x="7513638" y="3357563"/>
          <p14:tracePt t="50841" x="7585075" y="3322638"/>
          <p14:tracePt t="50858" x="7632700" y="3309938"/>
          <p14:tracePt t="50874" x="7691438" y="3298825"/>
          <p14:tracePt t="50891" x="7786688" y="3262313"/>
          <p14:tracePt t="50908" x="7847013" y="3238500"/>
          <p14:tracePt t="50925" x="7905750" y="3214688"/>
          <p14:tracePt t="50941" x="7942263" y="3190875"/>
          <p14:tracePt t="50958" x="7953375" y="3190875"/>
          <p14:tracePt t="50975" x="7953375" y="3167063"/>
          <p14:tracePt t="51087" x="7942263" y="3167063"/>
          <p14:tracePt t="51115" x="7929563" y="3167063"/>
          <p14:tracePt t="51118" x="7905750" y="3167063"/>
          <p14:tracePt t="51125" x="7881938" y="3179763"/>
          <p14:tracePt t="51142" x="7834313" y="3179763"/>
          <p14:tracePt t="51159" x="7799388" y="3179763"/>
          <p14:tracePt t="51175" x="7739063" y="3214688"/>
          <p14:tracePt t="51192" x="7704138" y="3227388"/>
          <p14:tracePt t="51209" x="7667625" y="3227388"/>
          <p14:tracePt t="51225" x="7643813" y="3238500"/>
          <p14:tracePt t="51242" x="7620000" y="3251200"/>
          <p14:tracePt t="51259" x="7608888" y="3262313"/>
          <p14:tracePt t="51276" x="7572375" y="3298825"/>
          <p14:tracePt t="51292" x="7537450" y="3322638"/>
          <p14:tracePt t="51309" x="7477125" y="3357563"/>
          <p14:tracePt t="51326" x="7442200" y="3370263"/>
          <p14:tracePt t="51326" x="7418388" y="3370263"/>
          <p14:tracePt t="51343" x="7370763" y="3394075"/>
          <p14:tracePt t="51359" x="7323138" y="3405188"/>
          <p14:tracePt t="51376" x="7286625" y="3417888"/>
          <p14:tracePt t="51393" x="7215188" y="3441700"/>
          <p14:tracePt t="51409" x="7167563" y="3465513"/>
          <p14:tracePt t="51426" x="7108825" y="3489325"/>
          <p14:tracePt t="51443" x="7061200" y="3513138"/>
          <p14:tracePt t="51460" x="6977063" y="3548063"/>
          <p14:tracePt t="51476" x="6918325" y="3571875"/>
          <p14:tracePt t="51493" x="6858000" y="3608388"/>
          <p14:tracePt t="51510" x="6810375" y="3619500"/>
          <p14:tracePt t="51510" x="6799263" y="3632200"/>
          <p14:tracePt t="51527" x="6727825" y="3656013"/>
          <p14:tracePt t="51543" x="6656388" y="3679825"/>
          <p14:tracePt t="51543" x="6643688" y="3690938"/>
          <p14:tracePt t="51561" x="6584950" y="3727450"/>
          <p14:tracePt t="51561" x="6561138" y="3738563"/>
          <p14:tracePt t="51577" x="6489700" y="3786188"/>
          <p14:tracePt t="51593" x="6418263" y="3810000"/>
          <p14:tracePt t="51610" x="6346825" y="3857625"/>
          <p14:tracePt t="51627" x="6299200" y="3894138"/>
          <p14:tracePt t="51643" x="6238875" y="3905250"/>
          <p14:tracePt t="51660" x="6191250" y="3917950"/>
          <p14:tracePt t="51677" x="6132513" y="3941763"/>
          <p14:tracePt t="51694" x="6096000" y="3965575"/>
          <p14:tracePt t="51710" x="6037263" y="3989388"/>
          <p14:tracePt t="51727" x="5976938" y="4024313"/>
          <p14:tracePt t="51744" x="5929313" y="4048125"/>
          <p14:tracePt t="51744" x="5918200" y="4060825"/>
          <p14:tracePt t="51761" x="5857875" y="4084638"/>
          <p14:tracePt t="51777" x="5834063" y="4095750"/>
          <p14:tracePt t="51794" x="5810250" y="4132263"/>
          <p14:tracePt t="51811" x="5786438" y="4132263"/>
          <p14:tracePt t="51827" x="5775325" y="4143375"/>
          <p14:tracePt t="51844" x="5762625" y="4143375"/>
          <p14:tracePt t="51861" x="5751513" y="4143375"/>
          <p14:tracePt t="51877" x="5738813" y="4156075"/>
          <p14:tracePt t="52095" x="5738813" y="4167188"/>
          <p14:tracePt t="52121" x="5738813" y="4179888"/>
          <p14:tracePt t="52141" x="5738813" y="4191000"/>
          <p14:tracePt t="52185" x="5738813" y="4203700"/>
          <p14:tracePt t="52189" x="5738813" y="4214813"/>
          <p14:tracePt t="52281" x="5751513" y="4214813"/>
          <p14:tracePt t="52285" x="5762625" y="4227513"/>
          <p14:tracePt t="52317" x="5775325" y="4227513"/>
          <p14:tracePt t="52339" x="5786438" y="4227513"/>
          <p14:tracePt t="52343" x="5799138" y="4238625"/>
          <p14:tracePt t="52399" x="5799138" y="4251325"/>
          <p14:tracePt t="52409" x="5810250" y="4251325"/>
          <p14:tracePt t="52417" x="5834063" y="4251325"/>
          <p14:tracePt t="52429" x="5870575" y="4251325"/>
          <p14:tracePt t="52446" x="5918200" y="4251325"/>
          <p14:tracePt t="52463" x="6013450" y="4251325"/>
          <p14:tracePt t="52479" x="6096000" y="4251325"/>
          <p14:tracePt t="52496" x="6156325" y="4251325"/>
          <p14:tracePt t="52513" x="6203950" y="4251325"/>
          <p14:tracePt t="52529" x="6251575" y="4251325"/>
          <p14:tracePt t="52546" x="6286500" y="4251325"/>
          <p14:tracePt t="52564" x="6299200" y="4238625"/>
          <p14:tracePt t="52580" x="6334125" y="4227513"/>
          <p14:tracePt t="52596" x="6370638" y="4203700"/>
          <p14:tracePt t="52613" x="6405563" y="4191000"/>
          <p14:tracePt t="52630" x="6429375" y="4167188"/>
          <p14:tracePt t="52646" x="6453188" y="4156075"/>
          <p14:tracePt t="52663" x="6477000" y="4132263"/>
          <p14:tracePt t="52680" x="6489700" y="4119563"/>
          <p14:tracePt t="52697" x="6500813" y="4108450"/>
          <p14:tracePt t="52713" x="6513513" y="4084638"/>
          <p14:tracePt t="52730" x="6524625" y="4071938"/>
          <p14:tracePt t="52747" x="6537325" y="4060825"/>
          <p14:tracePt t="52845" x="6537325" y="4048125"/>
          <p14:tracePt t="52853" x="6561138" y="4037013"/>
          <p14:tracePt t="52864" x="6596063" y="4000500"/>
          <p14:tracePt t="52881" x="6619875" y="3976688"/>
          <p14:tracePt t="52898" x="6656388" y="3952875"/>
          <p14:tracePt t="52914" x="6656388" y="3941763"/>
          <p14:tracePt t="52930" x="6680200" y="3929063"/>
          <p14:tracePt t="53553" x="6691313" y="3929063"/>
          <p14:tracePt t="53561" x="6715125" y="3929063"/>
          <p14:tracePt t="53566" x="6751638" y="3929063"/>
          <p14:tracePt t="53583" x="6799263" y="3929063"/>
          <p14:tracePt t="53600" x="6810375" y="3917950"/>
          <p14:tracePt t="53616" x="6810375" y="3905250"/>
          <p14:tracePt t="53697" x="6810375" y="3894138"/>
          <p14:tracePt t="53713" x="6810375" y="3881438"/>
          <p14:tracePt t="53721" x="6810375" y="3870325"/>
          <p14:tracePt t="53733" x="6810375" y="3857625"/>
          <p14:tracePt t="53751" x="6810375" y="3846513"/>
          <p14:tracePt t="53783" x="6810375" y="3833813"/>
          <p14:tracePt t="53787" x="6810375" y="3822700"/>
          <p14:tracePt t="53807" x="6810375" y="3810000"/>
          <p14:tracePt t="53817" x="6810375" y="3786188"/>
          <p14:tracePt t="53833" x="6834188" y="3751263"/>
          <p14:tracePt t="53850" x="6870700" y="3714750"/>
          <p14:tracePt t="53867" x="6905625" y="3679825"/>
          <p14:tracePt t="53884" x="6953250" y="3656013"/>
          <p14:tracePt t="53901" x="6965950" y="3643313"/>
          <p14:tracePt t="53917" x="6989763" y="3619500"/>
          <p14:tracePt t="53934" x="7000875" y="3595688"/>
          <p14:tracePt t="53950" x="7013575" y="3595688"/>
          <p14:tracePt t="53967" x="7024688" y="3571875"/>
          <p14:tracePt t="53989" x="7037388" y="3571875"/>
          <p14:tracePt t="54113" x="7037388" y="3560763"/>
          <p14:tracePt t="54125" x="7048500" y="3560763"/>
          <p14:tracePt t="54297" x="7048500" y="3548063"/>
          <p14:tracePt t="54301" x="7108825" y="3489325"/>
          <p14:tracePt t="54318" x="7227888" y="3429000"/>
          <p14:tracePt t="54335" x="7323138" y="3394075"/>
          <p14:tracePt t="54352" x="7370763" y="3394075"/>
          <p14:tracePt t="54369" x="7381875" y="3394075"/>
          <p14:tracePt t="54385" x="7394575" y="3394075"/>
          <p14:tracePt t="54527" x="7394575" y="3405188"/>
          <p14:tracePt t="54557" x="7394575" y="3417888"/>
          <p14:tracePt t="54565" x="7394575" y="3429000"/>
          <p14:tracePt t="54589" x="7381875" y="3429000"/>
          <p14:tracePt t="54597" x="7370763" y="3441700"/>
          <p14:tracePt t="54603" x="7346950" y="3441700"/>
          <p14:tracePt t="54620" x="7323138" y="3465513"/>
          <p14:tracePt t="54636" x="7299325" y="3465513"/>
          <p14:tracePt t="54652" x="7251700" y="3489325"/>
          <p14:tracePt t="54669" x="7227888" y="3489325"/>
          <p14:tracePt t="54686" x="7215188" y="3500438"/>
          <p14:tracePt t="54703" x="7204075" y="3500438"/>
          <p14:tracePt t="54737" x="7191375" y="3513138"/>
          <p14:tracePt t="54833" x="7180263" y="3513138"/>
          <p14:tracePt t="54885" x="7180263" y="3524250"/>
          <p14:tracePt t="54895" x="7180263" y="3536950"/>
          <p14:tracePt t="55017" x="7191375" y="3536950"/>
          <p14:tracePt t="55051" x="7215188" y="3548063"/>
          <p14:tracePt t="55056" x="7239000" y="3548063"/>
          <p14:tracePt t="55070" x="7299325" y="3548063"/>
          <p14:tracePt t="55087" x="7358063" y="3548063"/>
          <p14:tracePt t="55104" x="7405688" y="3548063"/>
          <p14:tracePt t="55121" x="7429500" y="3548063"/>
          <p14:tracePt t="55137" x="7442200" y="3548063"/>
          <p14:tracePt t="55154" x="7453313" y="3548063"/>
          <p14:tracePt t="55171" x="7477125" y="3548063"/>
          <p14:tracePt t="55187" x="7489825" y="3548063"/>
          <p14:tracePt t="55203" x="7524750" y="3548063"/>
          <p14:tracePt t="55221" x="7561263" y="3548063"/>
          <p14:tracePt t="55238" x="7608888" y="3548063"/>
          <p14:tracePt t="55254" x="7656513" y="3548063"/>
          <p14:tracePt t="55271" x="7704138" y="3548063"/>
          <p14:tracePt t="55288" x="7751763" y="3548063"/>
          <p14:tracePt t="55288" x="7762875" y="3548063"/>
          <p14:tracePt t="55305" x="7810500" y="3548063"/>
          <p14:tracePt t="55321" x="7823200" y="3548063"/>
          <p14:tracePt t="55338" x="7881938" y="3548063"/>
          <p14:tracePt t="55355" x="7929563" y="3548063"/>
          <p14:tracePt t="55371" x="8001000" y="3548063"/>
          <p14:tracePt t="55388" x="8096250" y="3548063"/>
          <p14:tracePt t="55405" x="8143875" y="3548063"/>
          <p14:tracePt t="55422" x="8180388" y="3524250"/>
          <p14:tracePt t="55438" x="8215313" y="3513138"/>
          <p14:tracePt t="55455" x="8262938" y="3500438"/>
          <p14:tracePt t="55472" x="8310563" y="3500438"/>
          <p14:tracePt t="55488" x="8323263" y="3500438"/>
          <p14:tracePt t="55511" x="8334375" y="3489325"/>
          <p14:tracePt t="55522" x="8382000" y="3489325"/>
          <p14:tracePt t="55539" x="8442325" y="3465513"/>
          <p14:tracePt t="55556" x="8501063" y="3441700"/>
          <p14:tracePt t="55572" x="8537575" y="3441700"/>
          <p14:tracePt t="55589" x="8585200" y="3441700"/>
          <p14:tracePt t="55605" x="8596313" y="3429000"/>
          <p14:tracePt t="55622" x="8656638" y="3417888"/>
          <p14:tracePt t="55639" x="8680450" y="3394075"/>
          <p14:tracePt t="55656" x="8704263" y="3381375"/>
          <p14:tracePt t="55672" x="8715375" y="3381375"/>
          <p14:tracePt t="55693" x="8728075" y="3381375"/>
          <p14:tracePt t="56586" x="8680450" y="3405188"/>
          <p14:tracePt t="56927" x="8656638" y="3429000"/>
          <p14:tracePt t="56933" x="8513763" y="3452813"/>
          <p14:tracePt t="56943" x="8262938" y="3536950"/>
          <p14:tracePt t="56959" x="8013700" y="3595688"/>
          <p14:tracePt t="56976" x="7810500" y="3643313"/>
          <p14:tracePt t="56993" x="7667625" y="3667125"/>
          <p14:tracePt t="57010" x="7500938" y="3714750"/>
          <p14:tracePt t="57027" x="7310438" y="3775075"/>
          <p14:tracePt t="57043" x="7119938" y="3822700"/>
          <p14:tracePt t="57043" x="7061200" y="3846513"/>
          <p14:tracePt t="57061" x="6881813" y="3929063"/>
          <p14:tracePt t="57077" x="6667500" y="4013200"/>
          <p14:tracePt t="57093" x="6418263" y="4095750"/>
          <p14:tracePt t="57110" x="6180138" y="4167188"/>
          <p14:tracePt t="57110" x="6119813" y="4191000"/>
          <p14:tracePt t="57127" x="5953125" y="4251325"/>
          <p14:tracePt t="57143" x="5810250" y="4286250"/>
          <p14:tracePt t="57160" x="5691188" y="4310063"/>
          <p14:tracePt t="57177" x="5667375" y="4322763"/>
          <p14:tracePt t="57194" x="5643563" y="4333875"/>
          <p14:tracePt t="57210" x="5632450" y="4346575"/>
          <p14:tracePt t="57227" x="5632450" y="4357688"/>
          <p14:tracePt t="57244" x="5595938" y="4370388"/>
          <p14:tracePt t="57260" x="5513388" y="4381500"/>
          <p14:tracePt t="57276" x="5429250" y="4405313"/>
          <p14:tracePt t="57293" x="5381625" y="4405313"/>
          <p14:tracePt t="57310" x="5334000" y="4418013"/>
          <p14:tracePt t="57327" x="5299075" y="4429125"/>
          <p14:tracePt t="57344" x="5286375" y="4429125"/>
          <p14:tracePt t="57360" x="5275263" y="4441825"/>
          <p14:tracePt t="57535" x="5286375" y="4441825"/>
          <p14:tracePt t="57597" x="5310188" y="4441825"/>
          <p14:tracePt t="57601" x="5370513" y="4429125"/>
          <p14:tracePt t="57611" x="5524500" y="4381500"/>
          <p14:tracePt t="57628" x="5632450" y="4346575"/>
          <p14:tracePt t="57645" x="5715000" y="4333875"/>
          <p14:tracePt t="57662" x="5822950" y="4310063"/>
          <p14:tracePt t="57678" x="5905500" y="4310063"/>
          <p14:tracePt t="57695" x="5965825" y="4310063"/>
          <p14:tracePt t="57712" x="6024563" y="4310063"/>
          <p14:tracePt t="57728" x="6096000" y="4286250"/>
          <p14:tracePt t="57745" x="6156325" y="4286250"/>
          <p14:tracePt t="57762" x="6238875" y="4262438"/>
          <p14:tracePt t="57762" x="6262688" y="4262438"/>
          <p14:tracePt t="57779" x="6370638" y="4227513"/>
          <p14:tracePt t="57795" x="6453188" y="4214813"/>
          <p14:tracePt t="57812" x="6500813" y="4203700"/>
          <p14:tracePt t="57829" x="6548438" y="4203700"/>
          <p14:tracePt t="57845" x="6572250" y="4203700"/>
          <p14:tracePt t="63119" x="6572250" y="4227513"/>
          <p14:tracePt t="63877" x="6572250" y="4238625"/>
          <p14:tracePt t="63881" x="6572250" y="4322763"/>
          <p14:tracePt t="63897" x="6572250" y="4381500"/>
          <p14:tracePt t="63914" x="6572250" y="4418013"/>
          <p14:tracePt t="63930" x="6572250" y="4429125"/>
          <p14:tracePt t="63947" x="6572250" y="4441825"/>
          <p14:tracePt t="64061" x="6572250" y="4452938"/>
          <p14:tracePt t="64069" x="6572250" y="4465638"/>
          <p14:tracePt t="64081" x="6572250" y="4489450"/>
          <p14:tracePt t="64098" x="6572250" y="4500563"/>
          <p14:tracePt t="64114" x="6572250" y="4513263"/>
          <p14:tracePt t="65884" x="6561138" y="4513263"/>
          <p14:tracePt t="66743" x="6500813" y="4476750"/>
          <p14:tracePt t="66749" x="6465888" y="4465638"/>
          <p14:tracePt t="66755" x="6334125" y="4394200"/>
          <p14:tracePt t="66772" x="6251575" y="4357688"/>
          <p14:tracePt t="66789" x="6167438" y="4333875"/>
          <p14:tracePt t="66806" x="6132513" y="4322763"/>
          <p14:tracePt t="66806" x="6119813" y="4322763"/>
          <p14:tracePt t="66823" x="6096000" y="4322763"/>
          <p14:tracePt t="66839" x="6084888" y="4322763"/>
          <p14:tracePt t="66865" x="6072188" y="4322763"/>
          <p14:tracePt t="66881" x="6061075" y="4322763"/>
          <p14:tracePt t="66889" x="6048375" y="4322763"/>
          <p14:tracePt t="66906" x="6024563" y="4333875"/>
          <p14:tracePt t="66923" x="6024563" y="4346575"/>
          <p14:tracePt t="66939" x="6013450" y="4346575"/>
          <p14:tracePt t="66989" x="6000750" y="4346575"/>
          <p14:tracePt t="66997" x="5965825" y="4370388"/>
          <p14:tracePt t="67006" x="5894388" y="4418013"/>
          <p14:tracePt t="67023" x="5822950" y="4465638"/>
          <p14:tracePt t="67040" x="5727700" y="4489450"/>
          <p14:tracePt t="67040" x="5703888" y="4500563"/>
          <p14:tracePt t="67058" x="5608638" y="4524375"/>
          <p14:tracePt t="67073" x="5500688" y="4537075"/>
          <p14:tracePt t="67090" x="5405438" y="4560888"/>
          <p14:tracePt t="67107" x="5346700" y="4548188"/>
          <p14:tracePt t="67123" x="5310188" y="4524375"/>
          <p14:tracePt t="67140" x="5275263" y="4513263"/>
          <p14:tracePt t="67157" x="5251450" y="4500563"/>
          <p14:tracePt t="67174" x="5227638" y="4489450"/>
          <p14:tracePt t="67190" x="5214938" y="4489450"/>
          <p14:tracePt t="67207" x="5203825" y="4476750"/>
          <p14:tracePt t="67223" x="5214938" y="4476750"/>
          <p14:tracePt t="67461" x="5238750" y="4476750"/>
          <p14:tracePt t="67465" x="5286375" y="4465638"/>
          <p14:tracePt t="67475" x="5405438" y="4441825"/>
          <p14:tracePt t="67491" x="5465763" y="4418013"/>
          <p14:tracePt t="67508" x="5513388" y="4418013"/>
          <p14:tracePt t="67525" x="5537200" y="4418013"/>
          <p14:tracePt t="67541" x="5561013" y="4418013"/>
          <p14:tracePt t="67558" x="5595938" y="4418013"/>
          <p14:tracePt t="67575" x="5632450" y="4418013"/>
          <p14:tracePt t="67591" x="5691188" y="4418013"/>
          <p14:tracePt t="67608" x="5810250" y="4418013"/>
          <p14:tracePt t="67625" x="5894388" y="4381500"/>
          <p14:tracePt t="67642" x="5929313" y="4381500"/>
          <p14:tracePt t="67659" x="6037263" y="4357688"/>
          <p14:tracePt t="67675" x="6096000" y="4346575"/>
          <p14:tracePt t="67691" x="6156325" y="4346575"/>
          <p14:tracePt t="67708" x="6238875" y="4310063"/>
          <p14:tracePt t="67725" x="6310313" y="4298950"/>
          <p14:tracePt t="67742" x="6323013" y="4286250"/>
          <p14:tracePt t="67758" x="6370638" y="4275138"/>
          <p14:tracePt t="67776" x="6429375" y="4275138"/>
          <p14:tracePt t="67792" x="6489700" y="4251325"/>
          <p14:tracePt t="67809" x="6572250" y="4238625"/>
          <p14:tracePt t="67825" x="6667500" y="4214813"/>
          <p14:tracePt t="67842" x="6775450" y="4191000"/>
          <p14:tracePt t="67859" x="6918325" y="4156075"/>
          <p14:tracePt t="67875" x="7000875" y="4143375"/>
          <p14:tracePt t="67875" x="7024688" y="4143375"/>
          <p14:tracePt t="67893" x="7037388" y="4132263"/>
          <p14:tracePt t="67913" x="7096125" y="4132263"/>
          <p14:tracePt t="67926" x="7143750" y="4132263"/>
          <p14:tracePt t="67926" x="7167563" y="4132263"/>
          <p14:tracePt t="67943" x="7227888" y="4132263"/>
          <p14:tracePt t="67959" x="7299325" y="4119563"/>
          <p14:tracePt t="67976" x="7405688" y="4108450"/>
          <p14:tracePt t="67993" x="7513638" y="4095750"/>
          <p14:tracePt t="68009" x="7585075" y="4060825"/>
          <p14:tracePt t="68026" x="7667625" y="4037013"/>
          <p14:tracePt t="68043" x="7751763" y="4037013"/>
          <p14:tracePt t="68060" x="7847013" y="4013200"/>
          <p14:tracePt t="68076" x="7918450" y="4013200"/>
          <p14:tracePt t="68093" x="8001000" y="4013200"/>
          <p14:tracePt t="68110" x="8096250" y="4013200"/>
          <p14:tracePt t="68110" x="8120063" y="4013200"/>
          <p14:tracePt t="68127" x="8262938" y="4000500"/>
          <p14:tracePt t="68143" x="8394700" y="3965575"/>
          <p14:tracePt t="68160" x="8513763" y="3965575"/>
          <p14:tracePt t="68160" x="8537575" y="3952875"/>
          <p14:tracePt t="68177" x="8632825" y="3952875"/>
          <p14:tracePt t="68193" x="8691563" y="3929063"/>
          <p14:tracePt t="68211" x="8786813" y="3917950"/>
          <p14:tracePt t="68227" x="8823325" y="3917950"/>
          <p14:tracePt t="68243" x="8847138" y="3917950"/>
          <p14:tracePt t="68260" x="8882063" y="3917950"/>
          <p14:tracePt t="68277" x="8929688" y="3917950"/>
          <p14:tracePt t="68294" x="9024938" y="3929063"/>
          <p14:tracePt t="68310" x="9120188" y="3941763"/>
          <p14:tracePt t="68327" x="9204325" y="3941763"/>
          <p14:tracePt t="68344" x="9323388" y="3941763"/>
          <p14:tracePt t="68360" x="9394825" y="3941763"/>
          <p14:tracePt t="68377" x="9477375" y="3941763"/>
          <p14:tracePt t="68394" x="9537700" y="3941763"/>
          <p14:tracePt t="68394" x="9561513" y="3941763"/>
          <p14:tracePt t="68411" x="9596438" y="3941763"/>
          <p14:tracePt t="68427" x="9632950" y="3941763"/>
          <p14:tracePt t="68444" x="9691688" y="3952875"/>
          <p14:tracePt t="68461" x="9728200" y="3952875"/>
          <p14:tracePt t="68477" x="9752013" y="3952875"/>
          <p14:tracePt t="68477" x="9763125" y="3952875"/>
          <p14:tracePt t="68495" x="9786938" y="3952875"/>
          <p14:tracePt t="68511" x="9799638" y="3952875"/>
          <p14:tracePt t="68527" x="9823450" y="3965575"/>
          <p14:tracePt t="69245" x="9834563" y="3965575"/>
          <p14:tracePt t="69261" x="9847263" y="3965575"/>
          <p14:tracePt t="69321" x="9847263" y="3976688"/>
          <p14:tracePt t="69331" x="9858375" y="3976688"/>
          <p14:tracePt t="69339" x="9858375" y="3989388"/>
          <p14:tracePt t="69347" x="9871075" y="4013200"/>
          <p14:tracePt t="69363" x="9882188" y="4024313"/>
          <p14:tracePt t="69391" x="9894888" y="4037013"/>
          <p14:tracePt t="69417" x="9906000" y="4048125"/>
          <p14:tracePt t="69767" x="9906000" y="4060825"/>
          <p14:tracePt t="69771" x="9894888" y="4071938"/>
          <p14:tracePt t="69783" x="9871075" y="4119563"/>
          <p14:tracePt t="69797" x="9847263" y="4132263"/>
          <p14:tracePt t="69814" x="9823450" y="4143375"/>
          <p14:tracePt t="69831" x="9810750" y="4167188"/>
          <p14:tracePt t="69848" x="9752013" y="4179888"/>
          <p14:tracePt t="69865" x="9715500" y="4214813"/>
          <p14:tracePt t="69882" x="9632950" y="4238625"/>
          <p14:tracePt t="69882" x="9609138" y="4251325"/>
          <p14:tracePt t="69899" x="9477375" y="4310063"/>
          <p14:tracePt t="69915" x="9347200" y="4346575"/>
          <p14:tracePt t="69932" x="9167813" y="4394200"/>
          <p14:tracePt t="69949" x="8977313" y="4418013"/>
          <p14:tracePt t="69965" x="8810625" y="4452938"/>
          <p14:tracePt t="69982" x="8704263" y="4465638"/>
          <p14:tracePt t="69999" x="8572500" y="4465638"/>
          <p14:tracePt t="70015" x="8466138" y="4465638"/>
          <p14:tracePt t="70032" x="8334375" y="4476750"/>
          <p14:tracePt t="70049" x="8204200" y="4476750"/>
          <p14:tracePt t="70066" x="8048625" y="4489450"/>
          <p14:tracePt t="70066" x="8013700" y="4500563"/>
          <p14:tracePt t="70083" x="7870825" y="4524375"/>
          <p14:tracePt t="70099" x="7704138" y="4524375"/>
          <p14:tracePt t="70116" x="7537450" y="4524375"/>
          <p14:tracePt t="70116" x="7500938" y="4524375"/>
          <p14:tracePt t="70133" x="7394575" y="4524375"/>
          <p14:tracePt t="70149" x="7299325" y="4537075"/>
          <p14:tracePt t="70166" x="7215188" y="4537075"/>
          <p14:tracePt t="70166" x="7191375" y="4537075"/>
          <p14:tracePt t="70183" x="7156450" y="4537075"/>
          <p14:tracePt t="70199" x="7096125" y="4537075"/>
          <p14:tracePt t="70216" x="6977063" y="4537075"/>
          <p14:tracePt t="70233" x="6834188" y="4537075"/>
          <p14:tracePt t="70249" x="6691313" y="4560888"/>
          <p14:tracePt t="70266" x="6513513" y="4560888"/>
          <p14:tracePt t="70283" x="6323013" y="4560888"/>
          <p14:tracePt t="70300" x="6061075" y="4560888"/>
          <p14:tracePt t="70316" x="5870575" y="4560888"/>
          <p14:tracePt t="70333" x="5667375" y="4560888"/>
          <p14:tracePt t="70350" x="5500688" y="4560888"/>
          <p14:tracePt t="70350" x="5465763" y="4560888"/>
          <p14:tracePt t="70367" x="5357813" y="4560888"/>
          <p14:tracePt t="70383" x="5214938" y="4560888"/>
          <p14:tracePt t="70400" x="5072063" y="4560888"/>
          <p14:tracePt t="70400" x="5048250" y="4560888"/>
          <p14:tracePt t="70417" x="4941888" y="4560888"/>
          <p14:tracePt t="70433" x="4894263" y="4560888"/>
          <p14:tracePt t="70450" x="4857750" y="4560888"/>
          <p14:tracePt t="70467" x="4822825" y="4560888"/>
          <p14:tracePt t="70483" x="4833938" y="4560888"/>
          <p14:tracePt t="70759" x="4857750" y="4560888"/>
          <p14:tracePt t="70763" x="4870450" y="4560888"/>
          <p14:tracePt t="70767" x="5000625" y="4560888"/>
          <p14:tracePt t="70784" x="5156200" y="4548188"/>
          <p14:tracePt t="70801" x="5322888" y="4548188"/>
          <p14:tracePt t="70817" x="5394325" y="4548188"/>
          <p14:tracePt t="70834" x="5441950" y="4548188"/>
          <p14:tracePt t="70851" x="5465763" y="4548188"/>
          <p14:tracePt t="70867" x="5476875" y="4537075"/>
          <p14:tracePt t="70884" x="5489575" y="4537075"/>
          <p14:tracePt t="71027" x="5489575" y="4524375"/>
          <p14:tracePt t="71035" x="5500688" y="4513263"/>
          <p14:tracePt t="71039" x="5584825" y="4465638"/>
          <p14:tracePt t="71052" x="5738813" y="4429125"/>
          <p14:tracePt t="71069" x="5870575" y="4394200"/>
          <p14:tracePt t="71085" x="6024563" y="4346575"/>
          <p14:tracePt t="71102" x="6203950" y="4333875"/>
          <p14:tracePt t="71119" x="6334125" y="4333875"/>
          <p14:tracePt t="71135" x="6477000" y="4333875"/>
          <p14:tracePt t="71152" x="6596063" y="4333875"/>
          <p14:tracePt t="71169" x="6751638" y="4333875"/>
          <p14:tracePt t="71185" x="6905625" y="4333875"/>
          <p14:tracePt t="71202" x="7096125" y="4333875"/>
          <p14:tracePt t="71219" x="7251700" y="4346575"/>
          <p14:tracePt t="71236" x="7429500" y="4346575"/>
          <p14:tracePt t="71236" x="7466013" y="4346575"/>
          <p14:tracePt t="71253" x="7585075" y="4357688"/>
          <p14:tracePt t="71269" x="7715250" y="4357688"/>
          <p14:tracePt t="71286" x="7847013" y="4357688"/>
          <p14:tracePt t="71302" x="8024813" y="4333875"/>
          <p14:tracePt t="71319" x="8156575" y="4310063"/>
          <p14:tracePt t="71336" x="8299450" y="4275138"/>
          <p14:tracePt t="71353" x="8394700" y="4251325"/>
          <p14:tracePt t="71370" x="8466138" y="4238625"/>
          <p14:tracePt t="71386" x="8548688" y="4227513"/>
          <p14:tracePt t="71403" x="8609013" y="4227513"/>
          <p14:tracePt t="71420" x="8680450" y="4227513"/>
          <p14:tracePt t="71420" x="8704263" y="4227513"/>
          <p14:tracePt t="71437" x="8786813" y="4227513"/>
          <p14:tracePt t="71453" x="8894763" y="4227513"/>
          <p14:tracePt t="71470" x="9013825" y="4227513"/>
          <p14:tracePt t="71470" x="9061450" y="4214813"/>
          <p14:tracePt t="71487" x="9228138" y="4203700"/>
          <p14:tracePt t="71503" x="9323388" y="4203700"/>
          <p14:tracePt t="71520" x="9442450" y="4203700"/>
          <p14:tracePt t="71537" x="9477375" y="4203700"/>
          <p14:tracePt t="71553" x="9525000" y="4203700"/>
          <p14:tracePt t="71570" x="9548813" y="4203700"/>
          <p14:tracePt t="71587" x="9632950" y="4203700"/>
          <p14:tracePt t="71603" x="9667875" y="4191000"/>
          <p14:tracePt t="71620" x="9680575" y="4191000"/>
          <p14:tracePt t="71637" x="9715500" y="4179888"/>
          <p14:tracePt t="71654" x="9752013" y="4167188"/>
          <p14:tracePt t="71670" x="9775825" y="4167188"/>
          <p14:tracePt t="71687" x="9786938" y="4167188"/>
          <p14:tracePt t="71703" x="9799638" y="4167188"/>
          <p14:tracePt t="71771" x="9810750" y="4167188"/>
          <p14:tracePt t="71821" x="9823450" y="4167188"/>
          <p14:tracePt t="71825" x="9871075" y="4143375"/>
          <p14:tracePt t="71838" x="9977438" y="4143375"/>
          <p14:tracePt t="71854" x="10085388" y="4143375"/>
          <p14:tracePt t="71870" x="10191750" y="4143375"/>
          <p14:tracePt t="71887" x="10228263" y="4143375"/>
          <p14:tracePt t="71904" x="10239375" y="4143375"/>
          <p14:tracePt t="71931" x="10239375" y="4156075"/>
          <p14:tracePt t="72367" x="10239375" y="4167188"/>
          <p14:tracePt t="72375" x="10228263" y="4179888"/>
          <p14:tracePt t="72385" x="10228263" y="4203700"/>
          <p14:tracePt t="72389" x="10204450" y="4214813"/>
          <p14:tracePt t="72406" x="10180638" y="4262438"/>
          <p14:tracePt t="72423" x="10167938" y="4298950"/>
          <p14:tracePt t="72439" x="10120313" y="4333875"/>
          <p14:tracePt t="72456" x="10061575" y="4357688"/>
          <p14:tracePt t="72473" x="9990138" y="4394200"/>
          <p14:tracePt t="72489" x="9871075" y="4441825"/>
          <p14:tracePt t="72506" x="9453563" y="4537075"/>
          <p14:tracePt t="72523" x="9120188" y="4595813"/>
          <p14:tracePt t="72540" x="8763000" y="4643438"/>
          <p14:tracePt t="72540" x="8680450" y="4656138"/>
          <p14:tracePt t="72558" x="8347075" y="4691063"/>
          <p14:tracePt t="72573" x="8037513" y="4691063"/>
          <p14:tracePt t="72590" x="7704138" y="4691063"/>
          <p14:tracePt t="72590" x="7632700" y="4691063"/>
          <p14:tracePt t="72607" x="7275513" y="4691063"/>
          <p14:tracePt t="72623" x="6929438" y="4691063"/>
          <p14:tracePt t="72640" x="6632575" y="4691063"/>
          <p14:tracePt t="72657" x="6275388" y="4703763"/>
          <p14:tracePt t="72673" x="5918200" y="4703763"/>
          <p14:tracePt t="72690" x="5537200" y="4703763"/>
          <p14:tracePt t="72707" x="5156200" y="4703763"/>
          <p14:tracePt t="72723" x="4846638" y="4679950"/>
          <p14:tracePt t="72740" x="4691063" y="4632325"/>
          <p14:tracePt t="72757" x="4619625" y="4608513"/>
          <p14:tracePt t="72774" x="4595813" y="4595813"/>
          <p14:tracePt t="72791" x="4584700" y="4572000"/>
          <p14:tracePt t="72807" x="4584700" y="4560888"/>
          <p14:tracePt t="72823" x="4572000" y="4548188"/>
          <p14:tracePt t="72840" x="4572000" y="4537075"/>
          <p14:tracePt t="72993" x="4595813" y="4537075"/>
          <p14:tracePt t="73009" x="4608513" y="4537075"/>
          <p14:tracePt t="73013" x="4643438" y="4537075"/>
          <p14:tracePt t="73013" x="4656138" y="4537075"/>
          <p14:tracePt t="73025" x="4714875" y="4548188"/>
          <p14:tracePt t="73041" x="4786313" y="4548188"/>
          <p14:tracePt t="73058" x="4905375" y="4548188"/>
          <p14:tracePt t="73075" x="4989513" y="4548188"/>
          <p14:tracePt t="73091" x="5072063" y="4548188"/>
          <p14:tracePt t="73108" x="5156200" y="4548188"/>
          <p14:tracePt t="73125" x="5251450" y="4548188"/>
          <p14:tracePt t="73141" x="5346700" y="4537075"/>
          <p14:tracePt t="73158" x="5465763" y="4537075"/>
          <p14:tracePt t="73175" x="5572125" y="4513263"/>
          <p14:tracePt t="73192" x="5715000" y="4500563"/>
          <p14:tracePt t="73208" x="5786438" y="4476750"/>
          <p14:tracePt t="73225" x="5894388" y="4476750"/>
          <p14:tracePt t="73242" x="5942013" y="4452938"/>
          <p14:tracePt t="73258" x="5976938" y="4452938"/>
          <p14:tracePt t="73275" x="6013450" y="4441825"/>
          <p14:tracePt t="73292" x="6072188" y="4441825"/>
          <p14:tracePt t="73292" x="6084888" y="4441825"/>
          <p14:tracePt t="73309" x="6119813" y="4429125"/>
          <p14:tracePt t="73325" x="6215063" y="4405313"/>
          <p14:tracePt t="73342" x="6334125" y="4370388"/>
          <p14:tracePt t="73359" x="6429375" y="4346575"/>
          <p14:tracePt t="73375" x="6524625" y="4310063"/>
          <p14:tracePt t="73375" x="6548438" y="4310063"/>
          <p14:tracePt t="73393" x="6608763" y="4275138"/>
          <p14:tracePt t="73409" x="6643688" y="4251325"/>
          <p14:tracePt t="73426" x="6667500" y="4227513"/>
          <p14:tracePt t="73442" x="6680200" y="4191000"/>
          <p14:tracePt t="73459" x="6704013" y="4143375"/>
          <p14:tracePt t="73476" x="6704013" y="4084638"/>
          <p14:tracePt t="73492" x="6715125" y="4024313"/>
          <p14:tracePt t="73509" x="6727825" y="3965575"/>
          <p14:tracePt t="73509" x="6727825" y="3952875"/>
          <p14:tracePt t="73527" x="6738938" y="3881438"/>
          <p14:tracePt t="73543" x="6738938" y="3846513"/>
          <p14:tracePt t="73560" x="6738938" y="3798888"/>
          <p14:tracePt t="73576" x="6738938" y="3751263"/>
          <p14:tracePt t="73593" x="6738938" y="3714750"/>
          <p14:tracePt t="73609" x="6738938" y="3690938"/>
          <p14:tracePt t="73626" x="6727825" y="3656013"/>
          <p14:tracePt t="73643" x="6691313" y="3632200"/>
          <p14:tracePt t="73660" x="6656388" y="3608388"/>
          <p14:tracePt t="73660" x="6632575" y="3595688"/>
          <p14:tracePt t="73677" x="6584950" y="3584575"/>
          <p14:tracePt t="73693" x="6548438" y="3571875"/>
          <p14:tracePt t="73710" x="6500813" y="3548063"/>
          <p14:tracePt t="73726" x="6465888" y="3548063"/>
          <p14:tracePt t="73743" x="6453188" y="3536950"/>
          <p14:tracePt t="73760" x="6442075" y="3536950"/>
          <p14:tracePt t="73777" x="6418263" y="3513138"/>
          <p14:tracePt t="73793" x="6381750" y="3500438"/>
          <p14:tracePt t="73810" x="6323013" y="3500438"/>
          <p14:tracePt t="73827" x="6275388" y="3476625"/>
          <p14:tracePt t="73843" x="6227763" y="3465513"/>
          <p14:tracePt t="73860" x="6156325" y="3465513"/>
          <p14:tracePt t="73877" x="6084888" y="3465513"/>
          <p14:tracePt t="73894" x="6037263" y="3465513"/>
          <p14:tracePt t="73894" x="6024563" y="3465513"/>
          <p14:tracePt t="73911" x="5989638" y="3465513"/>
          <p14:tracePt t="73928" x="5965825" y="3465513"/>
          <p14:tracePt t="73965" x="5953125" y="3465513"/>
          <p14:tracePt t="73973" x="5942013" y="3465513"/>
          <p14:tracePt t="73977" x="5881688" y="3465513"/>
          <p14:tracePt t="73994" x="5810250" y="3465513"/>
          <p14:tracePt t="74011" x="5703888" y="3465513"/>
          <p14:tracePt t="74027" x="5548313" y="3476625"/>
          <p14:tracePt t="74044" x="5418138" y="3513138"/>
          <p14:tracePt t="74061" x="5310188" y="3548063"/>
          <p14:tracePt t="74078" x="5251450" y="3548063"/>
          <p14:tracePt t="74078" x="5238750" y="3560763"/>
          <p14:tracePt t="74095" x="5203825" y="3584575"/>
          <p14:tracePt t="74111" x="5180013" y="3595688"/>
          <p14:tracePt t="74128" x="5167313" y="3608388"/>
          <p14:tracePt t="74144" x="5156200" y="3632200"/>
          <p14:tracePt t="74161" x="5132388" y="3667125"/>
          <p14:tracePt t="74178" x="5119688" y="3703638"/>
          <p14:tracePt t="74178" x="5108575" y="3714750"/>
          <p14:tracePt t="74195" x="5095875" y="3762375"/>
          <p14:tracePt t="74212" x="5084763" y="3798888"/>
          <p14:tracePt t="74228" x="5072063" y="3870325"/>
          <p14:tracePt t="74245" x="5072063" y="3905250"/>
          <p14:tracePt t="74261" x="5072063" y="3917950"/>
          <p14:tracePt t="74278" x="5072063" y="3965575"/>
          <p14:tracePt t="74295" x="5072063" y="4000500"/>
          <p14:tracePt t="74311" x="5072063" y="4048125"/>
          <p14:tracePt t="74328" x="5072063" y="4095750"/>
          <p14:tracePt t="74345" x="5072063" y="4156075"/>
          <p14:tracePt t="74362" x="5072063" y="4214813"/>
          <p14:tracePt t="74362" x="5084763" y="4227513"/>
          <p14:tracePt t="74379" x="5119688" y="4251325"/>
          <p14:tracePt t="74395" x="5167313" y="4298950"/>
          <p14:tracePt t="74412" x="5214938" y="4333875"/>
          <p14:tracePt t="74429" x="5251450" y="4381500"/>
          <p14:tracePt t="74445" x="5286375" y="4405313"/>
          <p14:tracePt t="74445" x="5310188" y="4418013"/>
          <p14:tracePt t="74463" x="5346700" y="4452938"/>
          <p14:tracePt t="74479" x="5394325" y="4476750"/>
          <p14:tracePt t="74495" x="5429250" y="4500563"/>
          <p14:tracePt t="74512" x="5500688" y="4537075"/>
          <p14:tracePt t="74529" x="5584825" y="4572000"/>
          <p14:tracePt t="74546" x="5656263" y="4595813"/>
          <p14:tracePt t="74563" x="5727700" y="4619625"/>
          <p14:tracePt t="74579" x="5786438" y="4619625"/>
          <p14:tracePt t="74596" x="5881688" y="4643438"/>
          <p14:tracePt t="74612" x="5942013" y="4643438"/>
          <p14:tracePt t="74629" x="5965825" y="4643438"/>
          <p14:tracePt t="74646" x="6084888" y="4643438"/>
          <p14:tracePt t="74663" x="6132513" y="4643438"/>
          <p14:tracePt t="74680" x="6156325" y="4643438"/>
          <p14:tracePt t="74680" x="6191250" y="4632325"/>
          <p14:tracePt t="74697" x="6262688" y="4608513"/>
          <p14:tracePt t="74713" x="6334125" y="4572000"/>
          <p14:tracePt t="74729" x="6405563" y="4548188"/>
          <p14:tracePt t="74729" x="6418263" y="4537075"/>
          <p14:tracePt t="74747" x="6500813" y="4489450"/>
          <p14:tracePt t="74763" x="6561138" y="4441825"/>
          <p14:tracePt t="74780" x="6608763" y="4394200"/>
          <p14:tracePt t="74796" x="6667500" y="4333875"/>
          <p14:tracePt t="74813" x="6727825" y="4262438"/>
          <p14:tracePt t="74830" x="6751638" y="4214813"/>
          <p14:tracePt t="74846" x="6775450" y="4143375"/>
          <p14:tracePt t="74863" x="6786563" y="4071938"/>
          <p14:tracePt t="74880" x="6786563" y="4000500"/>
          <p14:tracePt t="74897" x="6786563" y="3929063"/>
          <p14:tracePt t="74913" x="6786563" y="3857625"/>
          <p14:tracePt t="74930" x="6786563" y="3833813"/>
          <p14:tracePt t="74947" x="6762750" y="3810000"/>
          <p14:tracePt t="74964" x="6751638" y="3786188"/>
          <p14:tracePt t="74981" x="6738938" y="3775075"/>
          <p14:tracePt t="74997" x="6727825" y="3751263"/>
          <p14:tracePt t="75013" x="6715125" y="3727450"/>
          <p14:tracePt t="75030" x="6680200" y="3703638"/>
          <p14:tracePt t="75047" x="6656388" y="3679825"/>
          <p14:tracePt t="75064" x="6632575" y="3656013"/>
          <p14:tracePt t="75080" x="6608763" y="3643313"/>
          <p14:tracePt t="75097" x="6572250" y="3619500"/>
          <p14:tracePt t="75114" x="6537325" y="3608388"/>
          <p14:tracePt t="75131" x="6500813" y="3584575"/>
          <p14:tracePt t="75147" x="6477000" y="3571875"/>
          <p14:tracePt t="75147" x="6465888" y="3571875"/>
          <p14:tracePt t="75165" x="6418263" y="3548063"/>
          <p14:tracePt t="75181" x="6381750" y="3536950"/>
          <p14:tracePt t="75197" x="6323013" y="3536950"/>
          <p14:tracePt t="75197" x="6310313" y="3536950"/>
          <p14:tracePt t="75215" x="6275388" y="3524250"/>
          <p14:tracePt t="75231" x="6227763" y="3489325"/>
          <p14:tracePt t="75248" x="6167438" y="3489325"/>
          <p14:tracePt t="75248" x="6143625" y="3489325"/>
          <p14:tracePt t="75265" x="6084888" y="3489325"/>
          <p14:tracePt t="75281" x="6024563" y="3489325"/>
          <p14:tracePt t="75298" x="5942013" y="3489325"/>
          <p14:tracePt t="75314" x="5846763" y="3489325"/>
          <p14:tracePt t="75331" x="5786438" y="3489325"/>
          <p14:tracePt t="75348" x="5715000" y="3489325"/>
          <p14:tracePt t="75365" x="5656263" y="3489325"/>
          <p14:tracePt t="75381" x="5584825" y="3500438"/>
          <p14:tracePt t="75398" x="5572125" y="3513138"/>
          <p14:tracePt t="75415" x="5548313" y="3536950"/>
          <p14:tracePt t="75432" x="5513388" y="3560763"/>
          <p14:tracePt t="75448" x="5489575" y="3571875"/>
          <p14:tracePt t="75465" x="5465763" y="3608388"/>
          <p14:tracePt t="75482" x="5441950" y="3619500"/>
          <p14:tracePt t="75498" x="5418138" y="3643313"/>
          <p14:tracePt t="75515" x="5394325" y="3656013"/>
          <p14:tracePt t="75532" x="5370513" y="3679825"/>
          <p14:tracePt t="75549" x="5334000" y="3703638"/>
          <p14:tracePt t="75566" x="5322888" y="3727450"/>
          <p14:tracePt t="75582" x="5286375" y="3751263"/>
          <p14:tracePt t="75599" x="5275263" y="3775075"/>
          <p14:tracePt t="75615" x="5262563" y="3822700"/>
          <p14:tracePt t="75632" x="5238750" y="3833813"/>
          <p14:tracePt t="75649" x="5227638" y="3846513"/>
          <p14:tracePt t="75665" x="5214938" y="3870325"/>
          <p14:tracePt t="75682" x="5203825" y="3881438"/>
          <p14:tracePt t="75699" x="5203825" y="3894138"/>
          <p14:tracePt t="75716" x="5203825" y="3929063"/>
          <p14:tracePt t="75733" x="5203825" y="3952875"/>
          <p14:tracePt t="75749" x="5203825" y="3989388"/>
          <p14:tracePt t="75766" x="5203825" y="4037013"/>
          <p14:tracePt t="75783" x="5203825" y="4060825"/>
          <p14:tracePt t="75799" x="5203825" y="4084638"/>
          <p14:tracePt t="75816" x="5203825" y="4132263"/>
          <p14:tracePt t="75833" x="5227638" y="4167188"/>
          <p14:tracePt t="75850" x="5251450" y="4203700"/>
          <p14:tracePt t="75866" x="5262563" y="4238625"/>
          <p14:tracePt t="75883" x="5299075" y="4275138"/>
          <p14:tracePt t="75900" x="5322888" y="4310063"/>
          <p14:tracePt t="75916" x="5334000" y="4333875"/>
          <p14:tracePt t="75933" x="5370513" y="4370388"/>
          <p14:tracePt t="75950" x="5418138" y="4394200"/>
          <p14:tracePt t="75967" x="5476875" y="4429125"/>
          <p14:tracePt t="75983" x="5513388" y="4452938"/>
          <p14:tracePt t="76000" x="5572125" y="4500563"/>
          <p14:tracePt t="76017" x="5619750" y="4524375"/>
          <p14:tracePt t="76033" x="5667375" y="4548188"/>
          <p14:tracePt t="76050" x="5738813" y="4572000"/>
          <p14:tracePt t="76050" x="5751513" y="4572000"/>
          <p14:tracePt t="76067" x="5810250" y="4584700"/>
          <p14:tracePt t="76083" x="5894388" y="4608513"/>
          <p14:tracePt t="76100" x="5953125" y="4619625"/>
          <p14:tracePt t="76117" x="6024563" y="4619625"/>
          <p14:tracePt t="76134" x="6096000" y="4619625"/>
          <p14:tracePt t="76150" x="6167438" y="4619625"/>
          <p14:tracePt t="76167" x="6275388" y="4619625"/>
          <p14:tracePt t="76184" x="6370638" y="4619625"/>
          <p14:tracePt t="76201" x="6453188" y="4595813"/>
          <p14:tracePt t="76217" x="6572250" y="4548188"/>
          <p14:tracePt t="76234" x="6667500" y="4500563"/>
          <p14:tracePt t="76251" x="6704013" y="4465638"/>
          <p14:tracePt t="76267" x="6751638" y="4394200"/>
          <p14:tracePt t="76284" x="6799263" y="4322763"/>
          <p14:tracePt t="76301" x="6846888" y="4275138"/>
          <p14:tracePt t="76318" x="6870700" y="4203700"/>
          <p14:tracePt t="76318" x="6881813" y="4179888"/>
          <p14:tracePt t="76335" x="6905625" y="4108450"/>
          <p14:tracePt t="76351" x="6918325" y="4071938"/>
          <p14:tracePt t="76368" x="6953250" y="4000500"/>
          <p14:tracePt t="76384" x="6953250" y="3929063"/>
          <p14:tracePt t="76402" x="6953250" y="3881438"/>
          <p14:tracePt t="76418" x="6953250" y="3833813"/>
          <p14:tracePt t="76435" x="6942138" y="3822700"/>
          <p14:tracePt t="76451" x="6918325" y="3786188"/>
          <p14:tracePt t="76468" x="6881813" y="3738563"/>
          <p14:tracePt t="76485" x="6858000" y="3714750"/>
          <p14:tracePt t="76501" x="6823075" y="3690938"/>
          <p14:tracePt t="76501" x="6810375" y="3690938"/>
          <p14:tracePt t="76519" x="6775450" y="3679825"/>
          <p14:tracePt t="76535" x="6727825" y="3656013"/>
          <p14:tracePt t="76552" x="6680200" y="3632200"/>
          <p14:tracePt t="76552" x="6667500" y="3632200"/>
          <p14:tracePt t="76569" x="6632575" y="3619500"/>
          <p14:tracePt t="76585" x="6596063" y="3608388"/>
          <p14:tracePt t="76602" x="6548438" y="3595688"/>
          <p14:tracePt t="76602" x="6537325" y="3595688"/>
          <p14:tracePt t="76619" x="6489700" y="3595688"/>
          <p14:tracePt t="76635" x="6429375" y="3595688"/>
          <p14:tracePt t="76652" x="6370638" y="3595688"/>
          <p14:tracePt t="76669" x="6251575" y="3595688"/>
          <p14:tracePt t="76685" x="6119813" y="3595688"/>
          <p14:tracePt t="76702" x="6000750" y="3608388"/>
          <p14:tracePt t="76719" x="5857875" y="3632200"/>
          <p14:tracePt t="76735" x="5751513" y="3632200"/>
          <p14:tracePt t="76752" x="5632450" y="3632200"/>
          <p14:tracePt t="76769" x="5572125" y="3656013"/>
          <p14:tracePt t="76786" x="5500688" y="3667125"/>
          <p14:tracePt t="76802" x="5465763" y="3679825"/>
          <p14:tracePt t="76819" x="5418138" y="3703638"/>
          <p14:tracePt t="76836" x="5394325" y="3714750"/>
          <p14:tracePt t="76853" x="5370513" y="3738563"/>
          <p14:tracePt t="76869" x="5334000" y="3751263"/>
          <p14:tracePt t="76886" x="5310188" y="3762375"/>
          <p14:tracePt t="76903" x="5275263" y="3775075"/>
          <p14:tracePt t="76919" x="5251450" y="3798888"/>
          <p14:tracePt t="76936" x="5227638" y="3822700"/>
          <p14:tracePt t="76953" x="5214938" y="3857625"/>
          <p14:tracePt t="76970" x="5214938" y="3870325"/>
          <p14:tracePt t="76986" x="5203825" y="3905250"/>
          <p14:tracePt t="77003" x="5191125" y="3929063"/>
          <p14:tracePt t="77020" x="5191125" y="3965575"/>
          <p14:tracePt t="77037" x="5191125" y="4000500"/>
          <p14:tracePt t="77054" x="5191125" y="4024313"/>
          <p14:tracePt t="77070" x="5191125" y="4060825"/>
          <p14:tracePt t="77086" x="5191125" y="4108450"/>
          <p14:tracePt t="77103" x="5203825" y="4143375"/>
          <p14:tracePt t="77119" x="5203825" y="4167188"/>
          <p14:tracePt t="77136" x="5227638" y="4227513"/>
          <p14:tracePt t="77153" x="5251450" y="4275138"/>
          <p14:tracePt t="77170" x="5286375" y="4346575"/>
          <p14:tracePt t="77187" x="5334000" y="4394200"/>
          <p14:tracePt t="77204" x="5357813" y="4429125"/>
          <p14:tracePt t="77220" x="5405438" y="4476750"/>
          <p14:tracePt t="77237" x="5476875" y="4524375"/>
          <p14:tracePt t="77254" x="5548313" y="4560888"/>
          <p14:tracePt t="77270" x="5632450" y="4584700"/>
          <p14:tracePt t="77287" x="5691188" y="4608513"/>
          <p14:tracePt t="77304" x="5786438" y="4608513"/>
          <p14:tracePt t="77321" x="5857875" y="4608513"/>
          <p14:tracePt t="77337" x="5929313" y="4608513"/>
          <p14:tracePt t="77354" x="5976938" y="4608513"/>
          <p14:tracePt t="77371" x="6061075" y="4608513"/>
          <p14:tracePt t="77387" x="6156325" y="4608513"/>
          <p14:tracePt t="77404" x="6251575" y="4608513"/>
          <p14:tracePt t="77421" x="6323013" y="4595813"/>
          <p14:tracePt t="77438" x="6370638" y="4584700"/>
          <p14:tracePt t="77454" x="6418263" y="4560888"/>
          <p14:tracePt t="77471" x="6489700" y="4524375"/>
          <p14:tracePt t="77488" x="6524625" y="4500563"/>
          <p14:tracePt t="77504" x="6561138" y="4476750"/>
          <p14:tracePt t="77521" x="6608763" y="4465638"/>
          <p14:tracePt t="77538" x="6632575" y="4452938"/>
          <p14:tracePt t="77555" x="6667500" y="4441825"/>
          <p14:tracePt t="77571" x="6680200" y="4441825"/>
          <p14:tracePt t="78349" x="6691313" y="4441825"/>
          <p14:tracePt t="78427" x="6704013" y="4441825"/>
          <p14:tracePt t="78441" x="6715125" y="4441825"/>
          <p14:tracePt t="78445" x="6727825" y="4465638"/>
          <p14:tracePt t="80214" x="6738938" y="4476750"/>
          <p14:tracePt t="80935" x="6738938" y="4489450"/>
          <p14:tracePt t="80943" x="6738938" y="4500563"/>
          <p14:tracePt t="80955" x="6738938" y="4513263"/>
          <p14:tracePt t="80965" x="6751638" y="4513263"/>
          <p14:tracePt t="80981" x="6762750" y="4524375"/>
          <p14:tracePt t="80999" x="6762750" y="4537075"/>
          <p14:tracePt t="81383" x="6775450" y="4537075"/>
          <p14:tracePt t="81385" x="6775450" y="4560888"/>
          <p14:tracePt t="81400" x="6786563" y="4560888"/>
          <p14:tracePt t="81416" x="6786563" y="4572000"/>
          <p14:tracePt t="82322" x="6786563" y="4584700"/>
          <p14:tracePt t="82857" x="6786563" y="4595813"/>
          <p14:tracePt t="83758" x="6751638" y="4608513"/>
          <p14:tracePt t="84491" x="6608763" y="4608513"/>
          <p14:tracePt t="84495" x="6418263" y="4608513"/>
          <p14:tracePt t="84509" x="6227763" y="4608513"/>
          <p14:tracePt t="84526" x="6084888" y="4608513"/>
          <p14:tracePt t="84526" x="6048375" y="4608513"/>
          <p14:tracePt t="84543" x="6000750" y="4608513"/>
          <p14:tracePt t="84560" x="5976938" y="4584700"/>
          <p14:tracePt t="84576" x="5942013" y="4548188"/>
          <p14:tracePt t="84593" x="5918200" y="4537075"/>
          <p14:tracePt t="84609" x="5881688" y="4513263"/>
          <p14:tracePt t="84626" x="5810250" y="4476750"/>
          <p14:tracePt t="84643" x="5762625" y="4465638"/>
          <p14:tracePt t="84659" x="5703888" y="4429125"/>
          <p14:tracePt t="84676" x="5667375" y="4405313"/>
          <p14:tracePt t="84693" x="5619750" y="4394200"/>
          <p14:tracePt t="84710" x="5561013" y="4357688"/>
          <p14:tracePt t="84726" x="5548313" y="4333875"/>
          <p14:tracePt t="84743" x="5524500" y="4310063"/>
          <p14:tracePt t="84760" x="5513388" y="4298950"/>
          <p14:tracePt t="84776" x="5500688" y="4275138"/>
          <p14:tracePt t="84793" x="5489575" y="4262438"/>
          <p14:tracePt t="84810" x="5476875" y="4251325"/>
          <p14:tracePt t="84827" x="5465763" y="4251325"/>
          <p14:tracePt t="84843" x="5465763" y="4262438"/>
          <p14:tracePt t="85079" x="5465763" y="4275138"/>
          <p14:tracePt t="85131" x="5465763" y="4286250"/>
          <p14:tracePt t="85137" x="5476875" y="4286250"/>
          <p14:tracePt t="85169" x="5489575" y="4286250"/>
          <p14:tracePt t="85197" x="5489575" y="4298950"/>
          <p14:tracePt t="85201" x="5500688" y="4298950"/>
          <p14:tracePt t="85211" x="5513388" y="4298950"/>
          <p14:tracePt t="85243" x="5524500" y="4298950"/>
          <p14:tracePt t="85289" x="5537200" y="4298950"/>
          <p14:tracePt t="85432" x="5548313" y="4298950"/>
          <p14:tracePt t="85441" x="5572125" y="4298950"/>
          <p14:tracePt t="85448" x="5632450" y="4298950"/>
          <p14:tracePt t="85461" x="5751513" y="4298950"/>
          <p14:tracePt t="85478" x="5894388" y="4298950"/>
          <p14:tracePt t="85495" x="6013450" y="4298950"/>
          <p14:tracePt t="85512" x="6072188" y="4298950"/>
          <p14:tracePt t="85529" x="6108700" y="4298950"/>
          <p14:tracePt t="85545" x="6132513" y="4298950"/>
          <p14:tracePt t="85562" x="6156325" y="4298950"/>
          <p14:tracePt t="85579" x="6203950" y="4298950"/>
          <p14:tracePt t="85595" x="6262688" y="4298950"/>
          <p14:tracePt t="85595" x="6286500" y="4298950"/>
          <p14:tracePt t="85613" x="6381750" y="4298950"/>
          <p14:tracePt t="85629" x="6465888" y="4298950"/>
          <p14:tracePt t="85646" x="6561138" y="4298950"/>
          <p14:tracePt t="85646" x="6584950" y="4298950"/>
          <p14:tracePt t="85663" x="6667500" y="4298950"/>
          <p14:tracePt t="85679" x="6762750" y="4298950"/>
          <p14:tracePt t="85696" x="6870700" y="4310063"/>
          <p14:tracePt t="85713" x="6929438" y="4322763"/>
          <p14:tracePt t="85729" x="7000875" y="4333875"/>
          <p14:tracePt t="85746" x="7048500" y="4333875"/>
          <p14:tracePt t="85763" x="7072313" y="4346575"/>
          <p14:tracePt t="85779" x="7132638" y="4357688"/>
          <p14:tracePt t="85796" x="7180263" y="4357688"/>
          <p14:tracePt t="85813" x="7239000" y="4357688"/>
          <p14:tracePt t="85830" x="7286625" y="4357688"/>
          <p14:tracePt t="85830" x="7299325" y="4357688"/>
          <p14:tracePt t="85847" x="7358063" y="4357688"/>
          <p14:tracePt t="85863" x="7418388" y="4357688"/>
          <p14:tracePt t="85880" x="7477125" y="4357688"/>
          <p14:tracePt t="85897" x="7513638" y="4357688"/>
          <p14:tracePt t="85913" x="7572375" y="4357688"/>
          <p14:tracePt t="85931" x="7608888" y="4357688"/>
          <p14:tracePt t="85947" x="7632700" y="4357688"/>
          <p14:tracePt t="85963" x="7656513" y="4357688"/>
          <p14:tracePt t="85980" x="7691438" y="4357688"/>
          <p14:tracePt t="85997" x="7704138" y="4357688"/>
          <p14:tracePt t="86013" x="7727950" y="4357688"/>
          <p14:tracePt t="86030" x="7786688" y="4357688"/>
          <p14:tracePt t="86047" x="7823200" y="4357688"/>
          <p14:tracePt t="86064" x="7870825" y="4357688"/>
          <p14:tracePt t="86080" x="7918450" y="4357688"/>
          <p14:tracePt t="86097" x="7966075" y="4333875"/>
          <p14:tracePt t="86114" x="8001000" y="4333875"/>
          <p14:tracePt t="86131" x="8013700" y="4322763"/>
          <p14:tracePt t="86147" x="8024813" y="4322763"/>
          <p14:tracePt t="86164" x="8048625" y="4310063"/>
          <p14:tracePt t="86181" x="8061325" y="4310063"/>
          <p14:tracePt t="86197" x="8085138" y="4310063"/>
          <p14:tracePt t="86214" x="8108950" y="4310063"/>
          <p14:tracePt t="86231" x="8143875" y="4310063"/>
          <p14:tracePt t="86247" x="8167688" y="4310063"/>
          <p14:tracePt t="86264" x="8191500" y="4298950"/>
          <p14:tracePt t="86281" x="8228013" y="4298950"/>
          <p14:tracePt t="86297" x="8262938" y="4298950"/>
          <p14:tracePt t="86314" x="8275638" y="4286250"/>
          <p14:tracePt t="86331" x="8299450" y="4286250"/>
          <p14:tracePt t="86348" x="8310563" y="4286250"/>
          <p14:tracePt t="86364" x="8323263" y="4286250"/>
          <p14:tracePt t="86387" x="8334375" y="4286250"/>
          <p14:tracePt t="86655" x="8347075" y="4286250"/>
          <p14:tracePt t="86659" x="8370888" y="4286250"/>
          <p14:tracePt t="86665" x="8442325" y="4286250"/>
          <p14:tracePt t="86682" x="8513763" y="4262438"/>
          <p14:tracePt t="86699" x="8585200" y="4251325"/>
          <p14:tracePt t="86715" x="8620125" y="4251325"/>
          <p14:tracePt t="86732" x="8632825" y="4251325"/>
          <p14:tracePt t="86753" x="8643938" y="4251325"/>
          <p14:tracePt t="86765" x="8656638" y="4251325"/>
          <p14:tracePt t="86782" x="8680450" y="4251325"/>
          <p14:tracePt t="86799" x="8704263" y="4251325"/>
          <p14:tracePt t="86816" x="8739188" y="4251325"/>
          <p14:tracePt t="86833" x="8775700" y="4251325"/>
          <p14:tracePt t="86849" x="8799513" y="4251325"/>
          <p14:tracePt t="86866" x="8834438" y="4251325"/>
          <p14:tracePt t="86883" x="8847138" y="4251325"/>
          <p14:tracePt t="86900" x="8870950" y="4251325"/>
          <p14:tracePt t="86917" x="8894763" y="4251325"/>
          <p14:tracePt t="86933" x="8918575" y="4251325"/>
          <p14:tracePt t="86950" x="8953500" y="4251325"/>
          <p14:tracePt t="86950" x="8966200" y="4251325"/>
          <p14:tracePt t="86967" x="8990013" y="4251325"/>
          <p14:tracePt t="86983" x="9013825" y="4251325"/>
          <p14:tracePt t="87000" x="9072563" y="4251325"/>
          <p14:tracePt t="87017" x="9085263" y="4251325"/>
          <p14:tracePt t="87037" x="9109075" y="4251325"/>
          <p14:tracePt t="87050" x="9120188" y="4251325"/>
          <p14:tracePt t="87067" x="9167813" y="4251325"/>
          <p14:tracePt t="87083" x="9180513" y="4251325"/>
          <p14:tracePt t="87100" x="9191625" y="4251325"/>
          <p14:tracePt t="87117" x="9239250" y="4251325"/>
          <p14:tracePt t="87134" x="9251950" y="4251325"/>
          <p14:tracePt t="87150" x="9263063" y="4251325"/>
          <p14:tracePt t="87167" x="9286875" y="4251325"/>
          <p14:tracePt t="87184" x="9299575" y="4238625"/>
          <p14:tracePt t="88086" x="9310688" y="4238625"/>
          <p14:tracePt t="88381" x="9310688" y="4251325"/>
          <p14:tracePt t="88389" x="9310688" y="4262438"/>
          <p14:tracePt t="88393" x="9263063" y="4286250"/>
          <p14:tracePt t="88404" x="9132888" y="4357688"/>
          <p14:tracePt t="88421" x="8966200" y="4405313"/>
          <p14:tracePt t="88437" x="8751888" y="4513263"/>
          <p14:tracePt t="88454" x="8548688" y="4537075"/>
          <p14:tracePt t="88471" x="8429625" y="4572000"/>
          <p14:tracePt t="88488" x="8347075" y="4619625"/>
          <p14:tracePt t="88488" x="8323263" y="4632325"/>
          <p14:tracePt t="88505" x="8262938" y="4656138"/>
          <p14:tracePt t="88521" x="8215313" y="4667250"/>
          <p14:tracePt t="88538" x="8156575" y="4691063"/>
          <p14:tracePt t="88555" x="8096250" y="4714875"/>
          <p14:tracePt t="88571" x="8048625" y="4751388"/>
          <p14:tracePt t="88587" x="8001000" y="4775200"/>
          <p14:tracePt t="88605" x="7942263" y="4822825"/>
          <p14:tracePt t="88621" x="7905750" y="4846638"/>
          <p14:tracePt t="88638" x="7894638" y="4857750"/>
          <p14:tracePt t="88707" x="7894638" y="4870450"/>
          <p14:tracePt t="88711" x="7894638" y="4881563"/>
          <p14:tracePt t="88721" x="7894638" y="4905375"/>
          <p14:tracePt t="88738" x="7847013" y="4941888"/>
          <p14:tracePt t="88755" x="7799388" y="4965700"/>
          <p14:tracePt t="88772" x="7751763" y="4976813"/>
          <p14:tracePt t="88789" x="7715250" y="4989513"/>
          <p14:tracePt t="88805" x="7704138" y="4989513"/>
          <p14:tracePt t="88822" x="7691438" y="4989513"/>
          <p14:tracePt t="88838" x="7680325" y="4989513"/>
          <p14:tracePt t="88859" x="7656513" y="5000625"/>
          <p14:tracePt t="88872" x="7656513" y="5013325"/>
          <p14:tracePt t="88888" x="7632700" y="5013325"/>
          <p14:tracePt t="88905" x="7620000" y="5013325"/>
          <p14:tracePt t="89805" x="7572375" y="5024438"/>
          <p14:tracePt t="90351" x="7466013" y="5048250"/>
          <p14:tracePt t="90357" x="7381875" y="5072063"/>
          <p14:tracePt t="90361" x="7156450" y="5156200"/>
          <p14:tracePt t="90376" x="7013575" y="5167313"/>
          <p14:tracePt t="90393" x="6905625" y="5191125"/>
          <p14:tracePt t="90410" x="6751638" y="5238750"/>
          <p14:tracePt t="90427" x="6561138" y="5299075"/>
          <p14:tracePt t="90443" x="6323013" y="5346700"/>
          <p14:tracePt t="90443" x="6262688" y="5357813"/>
          <p14:tracePt t="90461" x="5965825" y="5405438"/>
          <p14:tracePt t="90477" x="5643563" y="5453063"/>
          <p14:tracePt t="90494" x="5405438" y="5489575"/>
          <p14:tracePt t="90494" x="5357813" y="5500688"/>
          <p14:tracePt t="90511" x="5203825" y="5500688"/>
          <p14:tracePt t="90527" x="5108575" y="5537200"/>
          <p14:tracePt t="90544" x="5084763" y="5537200"/>
          <p14:tracePt t="90561" x="5072063" y="5537200"/>
          <p14:tracePt t="90577" x="5060950" y="5537200"/>
          <p14:tracePt t="91065" x="5037138" y="5537200"/>
          <p14:tracePt t="91067" x="4965700" y="5537200"/>
          <p14:tracePt t="91079" x="4857750" y="5537200"/>
          <p14:tracePt t="91096" x="4738688" y="5537200"/>
          <p14:tracePt t="91096" x="4656138" y="5537200"/>
          <p14:tracePt t="91113" x="4489450" y="5537200"/>
          <p14:tracePt t="91129" x="4441825" y="5524500"/>
          <p14:tracePt t="91145" x="4405313" y="5513388"/>
          <p14:tracePt t="91162" x="4394200" y="5500688"/>
          <p14:tracePt t="91179" x="4381500" y="5500688"/>
          <p14:tracePt t="91227" x="4370388" y="5500688"/>
          <p14:tracePt t="91241" x="4357688" y="5500688"/>
          <p14:tracePt t="95107" x="4381500" y="5500688"/>
          <p14:tracePt t="95124" x="4548188" y="5513388"/>
          <p14:tracePt t="95141" x="4786313" y="5513388"/>
          <p14:tracePt t="95157" x="5132388" y="5476875"/>
          <p14:tracePt t="95174" x="5322888" y="5453063"/>
          <p14:tracePt t="95191" x="5453063" y="5453063"/>
          <p14:tracePt t="95191" x="5476875" y="5453063"/>
          <p14:tracePt t="95207" x="5561013" y="5453063"/>
          <p14:tracePt t="95224" x="5619750" y="5429250"/>
          <p14:tracePt t="95241" x="5643563" y="5429250"/>
          <p14:tracePt t="95258" x="5680075" y="5429250"/>
          <p14:tracePt t="95275" x="5751513" y="5429250"/>
          <p14:tracePt t="95291" x="5846763" y="5429250"/>
          <p14:tracePt t="95308" x="5976938" y="5394325"/>
          <p14:tracePt t="95325" x="6072188" y="5381625"/>
          <p14:tracePt t="95341" x="6143625" y="5381625"/>
          <p14:tracePt t="95358" x="6180138" y="5370513"/>
          <p14:tracePt t="95425" x="6203950" y="5370513"/>
          <p14:tracePt t="95493" x="6215063" y="5370513"/>
          <p14:tracePt t="95497" x="6286500" y="5370513"/>
          <p14:tracePt t="95509" x="6418263" y="5370513"/>
          <p14:tracePt t="95526" x="6572250" y="5441950"/>
          <p14:tracePt t="95526" x="6608763" y="5441950"/>
          <p14:tracePt t="95543" x="6751638" y="5500688"/>
          <p14:tracePt t="95560" x="6823075" y="5537200"/>
          <p14:tracePt t="95575" x="6894513" y="5572125"/>
          <p14:tracePt t="95592" x="6929438" y="5595938"/>
          <p14:tracePt t="95609" x="6965950" y="5608638"/>
          <p14:tracePt t="95626" x="6977063" y="5619750"/>
          <p14:tracePt t="95642" x="7013575" y="5632450"/>
          <p14:tracePt t="95659" x="7024688" y="5656263"/>
          <p14:tracePt t="95676" x="7048500" y="5667375"/>
          <p14:tracePt t="95692" x="7048500" y="5680075"/>
          <p14:tracePt t="95709" x="7061200" y="5703888"/>
          <p14:tracePt t="95726" x="7072313" y="5715000"/>
          <p14:tracePt t="95743" x="7085013" y="5715000"/>
          <p14:tracePt t="95759" x="7085013" y="5727700"/>
          <p14:tracePt t="95776" x="7085013" y="5738813"/>
          <p14:tracePt t="95792" x="7085013" y="5751513"/>
          <p14:tracePt t="95809" x="7096125" y="5762625"/>
          <p14:tracePt t="96715" x="7085013" y="5762625"/>
          <p14:tracePt t="97019" x="7072313" y="5762625"/>
          <p14:tracePt t="97027" x="7061200" y="5738813"/>
          <p14:tracePt t="97030" x="7048500" y="5727700"/>
          <p14:tracePt t="97047" x="7037388" y="5727700"/>
          <p14:tracePt t="97064" x="7024688" y="5715000"/>
          <p14:tracePt t="97080" x="7000875" y="5691188"/>
          <p14:tracePt t="97097" x="6989763" y="5691188"/>
          <p14:tracePt t="97113" x="6977063" y="5680075"/>
          <p14:tracePt t="97130" x="6965950" y="5680075"/>
          <p14:tracePt t="97147" x="6965950" y="5667375"/>
          <p14:tracePt t="97163" x="6929438" y="5656263"/>
          <p14:tracePt t="97181" x="6918325" y="5656263"/>
          <p14:tracePt t="97197" x="6918325" y="5643563"/>
          <p14:tracePt t="97385" x="6905625" y="5632450"/>
          <p14:tracePt t="97419" x="6881813" y="5619750"/>
          <p14:tracePt t="97431" x="6870700" y="5608638"/>
          <p14:tracePt t="97455" x="6846888" y="5584825"/>
          <p14:tracePt t="97473" x="6834188" y="5584825"/>
          <p14:tracePt t="97777" x="6823075" y="5584825"/>
          <p14:tracePt t="97779" x="6762750" y="5584825"/>
          <p14:tracePt t="97799" x="6727825" y="5584825"/>
          <p14:tracePt t="97816" x="6715125" y="5584825"/>
          <p14:tracePt t="98417" x="6715125" y="5595938"/>
          <p14:tracePt t="99306" x="6715125" y="5608638"/>
          <p14:tracePt t="99983" x="6715125" y="5619750"/>
          <p14:tracePt t="99995" x="6715125" y="5632450"/>
          <p14:tracePt t="100011" x="6715125" y="5643563"/>
          <p14:tracePt t="100947" x="6715125" y="5656263"/>
          <p14:tracePt t="100975" x="6704013" y="5667375"/>
          <p14:tracePt t="100982" x="6691313" y="5691188"/>
          <p14:tracePt t="100992" x="6656388" y="5727700"/>
          <p14:tracePt t="101008" x="6596063" y="5751513"/>
          <p14:tracePt t="101026" x="6524625" y="5762625"/>
          <p14:tracePt t="101042" x="6418263" y="5799138"/>
          <p14:tracePt t="101060" x="6310313" y="5846763"/>
          <p14:tracePt t="101076" x="6238875" y="5881688"/>
          <p14:tracePt t="101091" x="6215063" y="5894388"/>
          <p14:tracePt t="101108" x="6156325" y="5905500"/>
          <p14:tracePt t="101125" x="6072188" y="5942013"/>
          <p14:tracePt t="101125" x="6061075" y="5942013"/>
          <p14:tracePt t="101143" x="6048375" y="5942013"/>
          <p14:tracePt t="101159" x="6048375" y="5953125"/>
          <p14:tracePt t="101175" x="6037263" y="5953125"/>
          <p14:tracePt t="101923" x="6024563" y="5965825"/>
          <p14:tracePt t="101926" x="5870575" y="6000750"/>
          <p14:tracePt t="101945" x="5727700" y="6048375"/>
          <p14:tracePt t="101961" x="5584825" y="6096000"/>
          <p14:tracePt t="101978" x="5476875" y="6108700"/>
          <p14:tracePt t="101995" x="5453063" y="6108700"/>
          <p14:tracePt t="102012" x="5429250" y="6108700"/>
          <p14:tracePt t="102073" x="5418138" y="6119813"/>
          <p14:tracePt t="102311" x="5394325" y="6132513"/>
          <p14:tracePt t="102323" x="5381625" y="6143625"/>
          <p14:tracePt t="102329" x="5227638" y="6156325"/>
          <p14:tracePt t="102346" x="5024438" y="6180138"/>
          <p14:tracePt t="102363" x="4894263" y="6203950"/>
          <p14:tracePt t="102379" x="4799013" y="6203950"/>
          <p14:tracePt t="102396" x="4691063" y="6215063"/>
          <p14:tracePt t="102413" x="4608513" y="6227763"/>
          <p14:tracePt t="102430" x="4476750" y="6227763"/>
          <p14:tracePt t="102447" x="4370388" y="6238875"/>
          <p14:tracePt t="102463" x="4298950" y="6238875"/>
          <p14:tracePt t="102479" x="4251325" y="6238875"/>
          <p14:tracePt t="102496" x="4167188" y="6238875"/>
          <p14:tracePt t="102513" x="4143375" y="6238875"/>
          <p14:tracePt t="102530" x="4084638" y="6238875"/>
          <p14:tracePt t="102546" x="4024313" y="6238875"/>
          <p14:tracePt t="102564" x="3905250" y="6238875"/>
          <p14:tracePt t="102580" x="3822700" y="6238875"/>
          <p14:tracePt t="102597" x="3751263" y="6238875"/>
          <p14:tracePt t="102613" x="3690938" y="6238875"/>
          <p14:tracePt t="102613" x="3679825" y="6238875"/>
          <p14:tracePt t="102631" x="3656013" y="6227763"/>
          <p14:tracePt t="102647" x="3643313" y="6227763"/>
          <p14:tracePt t="102663" x="3632200" y="6227763"/>
          <p14:tracePt t="102680" x="3619500" y="6227763"/>
          <p14:tracePt t="102697" x="3608388" y="6215063"/>
          <p14:tracePt t="102767" x="3595688" y="6203950"/>
          <p14:tracePt t="102786" x="3584575" y="6203950"/>
          <p14:tracePt t="102796" x="3584575" y="6191250"/>
          <p14:tracePt t="102801" x="3571875" y="6180138"/>
          <p14:tracePt t="102824" x="3571875" y="6191250"/>
          <p14:tracePt t="102941" x="3571875" y="6203950"/>
          <p14:tracePt t="102948" x="3571875" y="6227763"/>
          <p14:tracePt t="102960" x="3571875" y="6238875"/>
          <p14:tracePt t="102968" x="3571875" y="6275388"/>
          <p14:tracePt t="102981" x="3571875" y="6310313"/>
          <p14:tracePt t="102998" x="3595688" y="6357938"/>
          <p14:tracePt t="103015" x="3608388" y="6370638"/>
          <p14:tracePt t="103031" x="3632200" y="6381750"/>
          <p14:tracePt t="103048" x="3656013" y="6381750"/>
          <p14:tracePt t="103065" x="3690938" y="6394450"/>
          <p14:tracePt t="103081" x="3751263" y="6405563"/>
          <p14:tracePt t="103098" x="3857625" y="6405563"/>
          <p14:tracePt t="103115" x="3976688" y="6405563"/>
          <p14:tracePt t="103131" x="4071938" y="6418263"/>
          <p14:tracePt t="103149" x="4143375" y="6418263"/>
          <p14:tracePt t="103165" x="4179888" y="6418263"/>
          <p14:tracePt t="103181" x="4214813" y="6418263"/>
          <p14:tracePt t="103198" x="4251325" y="6418263"/>
          <p14:tracePt t="103214" x="4275138" y="6418263"/>
          <p14:tracePt t="103231" x="4357688" y="6405563"/>
          <p14:tracePt t="103249" x="4418013" y="6357938"/>
          <p14:tracePt t="103265" x="4500563" y="6323013"/>
          <p14:tracePt t="103282" x="4632325" y="6275388"/>
          <p14:tracePt t="103299" x="4738688" y="6227763"/>
          <p14:tracePt t="103315" x="4786313" y="6180138"/>
          <p14:tracePt t="103332" x="4810125" y="6156325"/>
          <p14:tracePt t="103349" x="4822825" y="6119813"/>
          <p14:tracePt t="103365" x="4822825" y="6072188"/>
          <p14:tracePt t="103382" x="4822825" y="6024563"/>
          <p14:tracePt t="103399" x="4822825" y="5989638"/>
          <p14:tracePt t="103416" x="4810125" y="5953125"/>
          <p14:tracePt t="103432" x="4775200" y="5942013"/>
          <p14:tracePt t="103449" x="4738688" y="5918200"/>
          <p14:tracePt t="103466" x="4691063" y="5894388"/>
          <p14:tracePt t="103483" x="4643438" y="5870575"/>
          <p14:tracePt t="103499" x="4584700" y="5857875"/>
          <p14:tracePt t="103499" x="4572000" y="5857875"/>
          <p14:tracePt t="103517" x="4489450" y="5834063"/>
          <p14:tracePt t="103533" x="4405313" y="5810250"/>
          <p14:tracePt t="103550" x="4357688" y="5799138"/>
          <p14:tracePt t="103567" x="4286250" y="5786438"/>
          <p14:tracePt t="103583" x="4238625" y="5775325"/>
          <p14:tracePt t="103600" x="4167188" y="5775325"/>
          <p14:tracePt t="103616" x="4095750" y="5775325"/>
          <p14:tracePt t="103633" x="4024313" y="5775325"/>
          <p14:tracePt t="103650" x="3976688" y="5775325"/>
          <p14:tracePt t="103666" x="3952875" y="5775325"/>
          <p14:tracePt t="103683" x="3917950" y="5775325"/>
          <p14:tracePt t="103700" x="3894138" y="5775325"/>
          <p14:tracePt t="103717" x="3881438" y="5775325"/>
          <p14:tracePt t="103733" x="3846513" y="5775325"/>
          <p14:tracePt t="103733" x="3833813" y="5775325"/>
          <p14:tracePt t="103751" x="3810000" y="5786438"/>
          <p14:tracePt t="103767" x="3775075" y="5799138"/>
          <p14:tracePt t="103783" x="3751263" y="5810250"/>
          <p14:tracePt t="103783" x="3738563" y="5822950"/>
          <p14:tracePt t="103801" x="3727450" y="5834063"/>
          <p14:tracePt t="103817" x="3714750" y="5857875"/>
          <p14:tracePt t="103833" x="3703638" y="5870575"/>
          <p14:tracePt t="103850" x="3679825" y="5905500"/>
          <p14:tracePt t="103867" x="3667125" y="5929313"/>
          <p14:tracePt t="103884" x="3667125" y="5953125"/>
          <p14:tracePt t="103901" x="3667125" y="5976938"/>
          <p14:tracePt t="103917" x="3667125" y="6024563"/>
          <p14:tracePt t="103934" x="3667125" y="6061075"/>
          <p14:tracePt t="103951" x="3679825" y="6096000"/>
          <p14:tracePt t="103967" x="3690938" y="6119813"/>
          <p14:tracePt t="103967" x="3690938" y="6132513"/>
          <p14:tracePt t="103985" x="3714750" y="6167438"/>
          <p14:tracePt t="104001" x="3738563" y="6191250"/>
          <p14:tracePt t="104017" x="3798888" y="6238875"/>
          <p14:tracePt t="104035" x="3857625" y="6286500"/>
          <p14:tracePt t="104051" x="3941763" y="6323013"/>
          <p14:tracePt t="104068" x="4108450" y="6346825"/>
          <p14:tracePt t="104085" x="4251325" y="6357938"/>
          <p14:tracePt t="104101" x="4370388" y="6381750"/>
          <p14:tracePt t="104118" x="4476750" y="6394450"/>
          <p14:tracePt t="104134" x="4560888" y="6394450"/>
          <p14:tracePt t="104151" x="4595813" y="6394450"/>
          <p14:tracePt t="104168" x="4656138" y="6394450"/>
          <p14:tracePt t="104185" x="4751388" y="6394450"/>
          <p14:tracePt t="104201" x="4799013" y="6394450"/>
          <p14:tracePt t="104218" x="4929188" y="6334125"/>
          <p14:tracePt t="104234" x="5037138" y="6262688"/>
          <p14:tracePt t="104251" x="5119688" y="6167438"/>
          <p14:tracePt t="104268" x="5143500" y="6084888"/>
          <p14:tracePt t="104285" x="5143500" y="6024563"/>
          <p14:tracePt t="104302" x="5143500" y="5989638"/>
          <p14:tracePt t="104319" x="5119688" y="5976938"/>
          <p14:tracePt t="104335" x="5084763" y="5976938"/>
          <p14:tracePt t="104352" x="4965700" y="5976938"/>
          <p14:tracePt t="104369" x="4846638" y="5989638"/>
          <p14:tracePt t="104385" x="4727575" y="6024563"/>
          <p14:tracePt t="104402" x="4537075" y="6037263"/>
          <p14:tracePt t="104419" x="4381500" y="6072188"/>
          <p14:tracePt t="104435" x="4310063" y="6072188"/>
          <p14:tracePt t="104452" x="4251325" y="6096000"/>
          <p14:tracePt t="104469" x="4191000" y="6119813"/>
          <p14:tracePt t="104485" x="4143375" y="6119813"/>
          <p14:tracePt t="104485" x="4132263" y="6119813"/>
          <p14:tracePt t="104502" x="4095750" y="6143625"/>
          <p14:tracePt t="104519" x="4048125" y="6143625"/>
          <p14:tracePt t="104536" x="4013200" y="6167438"/>
          <p14:tracePt t="104553" x="3989388" y="6180138"/>
          <p14:tracePt t="104569" x="3965575" y="6180138"/>
          <p14:tracePt t="104569" x="3952875" y="6180138"/>
          <p14:tracePt t="104587" x="3941763" y="6191250"/>
          <p14:tracePt t="104603" x="3905250" y="6191250"/>
          <p14:tracePt t="104619" x="3894138" y="6203950"/>
          <p14:tracePt t="104636" x="3846513" y="6203950"/>
          <p14:tracePt t="104653" x="3822700" y="6203950"/>
          <p14:tracePt t="104669" x="3798888" y="6203950"/>
          <p14:tracePt t="104686" x="3762375" y="6215063"/>
          <p14:tracePt t="104703" x="3727450" y="6215063"/>
          <p14:tracePt t="104720" x="3667125" y="6215063"/>
          <p14:tracePt t="104736" x="3608388" y="6215063"/>
          <p14:tracePt t="104753" x="3524250" y="6215063"/>
          <p14:tracePt t="104770" x="3394075" y="6227763"/>
          <p14:tracePt t="104787" x="3286125" y="6227763"/>
          <p14:tracePt t="104803" x="3227388" y="6227763"/>
          <p14:tracePt t="104820" x="3214688" y="6227763"/>
          <p14:tracePt t="104927" x="3203575" y="6227763"/>
          <p14:tracePt t="105005" x="3190875" y="6227763"/>
          <p14:tracePt t="105153" x="3179763" y="6227763"/>
          <p14:tracePt t="105155" x="3119438" y="6227763"/>
          <p14:tracePt t="105171" x="2989263" y="6227763"/>
          <p14:tracePt t="105188" x="2798763" y="6227763"/>
          <p14:tracePt t="105205" x="2560638" y="6227763"/>
          <p14:tracePt t="105221" x="2238375" y="6262688"/>
          <p14:tracePt t="105238" x="2047875" y="6275388"/>
          <p14:tracePt t="105254" x="1952625" y="6299200"/>
          <p14:tracePt t="105271" x="1905000" y="6299200"/>
          <p14:tracePt t="105287" x="1917700" y="6299200"/>
          <p14:tracePt t="105738" x="1941513" y="6299200"/>
          <p14:tracePt t="105743" x="2024063" y="6299200"/>
          <p14:tracePt t="105756" x="2251075" y="6299200"/>
          <p14:tracePt t="105773" x="2584450" y="6299200"/>
          <p14:tracePt t="105789" x="3036888" y="6299200"/>
          <p14:tracePt t="105806" x="3429000" y="6299200"/>
          <p14:tracePt t="105823" x="3822700" y="6251575"/>
          <p14:tracePt t="105840" x="4084638" y="6180138"/>
          <p14:tracePt t="105857" x="4214813" y="6143625"/>
          <p14:tracePt t="105873" x="4346575" y="6108700"/>
          <p14:tracePt t="105890" x="4500563" y="6072188"/>
          <p14:tracePt t="105907" x="4584700" y="6048375"/>
          <p14:tracePt t="105923" x="4656138" y="6037263"/>
          <p14:tracePt t="105940" x="4810125" y="5989638"/>
          <p14:tracePt t="105957" x="4929188" y="5942013"/>
          <p14:tracePt t="105973" x="5191125" y="5905500"/>
          <p14:tracePt t="105990" x="5370513" y="5870575"/>
          <p14:tracePt t="106007" x="5489575" y="5834063"/>
          <p14:tracePt t="106024" x="5584825" y="5822950"/>
          <p14:tracePt t="106040" x="5643563" y="5822950"/>
          <p14:tracePt t="106058" x="5667375" y="5822950"/>
          <p14:tracePt t="106074" x="5680075" y="5822950"/>
          <p14:tracePt t="106090" x="5691188" y="5822950"/>
          <p14:tracePt t="108852" x="5643563" y="5822950"/>
          <p14:tracePt t="109140" x="5608638" y="5834063"/>
          <p14:tracePt t="109143" x="5524500" y="5857875"/>
          <p14:tracePt t="109150" x="5095875" y="5976938"/>
          <p14:tracePt t="109166" x="4857750" y="6048375"/>
          <p14:tracePt t="109183" x="4691063" y="6061075"/>
          <p14:tracePt t="109183" x="4656138" y="6061075"/>
          <p14:tracePt t="109201" x="4584700" y="6084888"/>
          <p14:tracePt t="109217" x="4524375" y="6096000"/>
          <p14:tracePt t="109233" x="4405313" y="6096000"/>
          <p14:tracePt t="109250" x="4214813" y="6096000"/>
          <p14:tracePt t="109267" x="4048125" y="6096000"/>
          <p14:tracePt t="109283" x="3905250" y="6096000"/>
          <p14:tracePt t="109300" x="3738563" y="6096000"/>
          <p14:tracePt t="109317" x="3560763" y="6096000"/>
          <p14:tracePt t="109333" x="3441700" y="6096000"/>
          <p14:tracePt t="109350" x="3357563" y="6096000"/>
          <p14:tracePt t="109367" x="3298825" y="6096000"/>
          <p14:tracePt t="109384" x="3238500" y="6096000"/>
          <p14:tracePt t="109401" x="3214688" y="6096000"/>
          <p14:tracePt t="109417" x="3167063" y="6096000"/>
          <p14:tracePt t="109433" x="3108325" y="6096000"/>
          <p14:tracePt t="109450" x="3095625" y="6096000"/>
          <p14:tracePt t="109466" x="3095625" y="6108700"/>
          <p14:tracePt t="109484" x="3084513" y="6108700"/>
          <p14:tracePt t="109512" x="3071813" y="6119813"/>
          <p14:tracePt t="109525" x="3060700" y="6143625"/>
          <p14:tracePt t="109538" x="3048000" y="6143625"/>
          <p14:tracePt t="109550" x="3024188" y="6191250"/>
          <p14:tracePt t="109568" x="3024188" y="6203950"/>
          <p14:tracePt t="109584" x="3013075" y="6227763"/>
          <p14:tracePt t="109601" x="3000375" y="6227763"/>
          <p14:tracePt t="109618" x="3000375" y="6251575"/>
          <p14:tracePt t="109634" x="3000375" y="6262688"/>
          <p14:tracePt t="109690" x="3013075" y="6275388"/>
          <p14:tracePt t="109777" x="3013075" y="6286500"/>
          <p14:tracePt t="109788" x="3024188" y="6286500"/>
          <p14:tracePt t="109792" x="3036888" y="6286500"/>
          <p14:tracePt t="109808" x="3060700" y="6286500"/>
          <p14:tracePt t="109818" x="3190875" y="6286500"/>
          <p14:tracePt t="109835" x="3309938" y="6286500"/>
          <p14:tracePt t="109852" x="3524250" y="6286500"/>
          <p14:tracePt t="109868" x="3822700" y="6286500"/>
          <p14:tracePt t="109885" x="4084638" y="6251575"/>
          <p14:tracePt t="109902" x="4214813" y="6238875"/>
          <p14:tracePt t="109919" x="4322763" y="6227763"/>
          <p14:tracePt t="109935" x="4346575" y="6227763"/>
          <p14:tracePt t="109935" x="4357688" y="6227763"/>
          <p14:tracePt t="109953" x="4381500" y="6227763"/>
          <p14:tracePt t="109969" x="4405313" y="6227763"/>
          <p14:tracePt t="109985" x="4441825" y="6227763"/>
          <p14:tracePt t="109985" x="4452938" y="6227763"/>
          <p14:tracePt t="110003" x="4524375" y="6227763"/>
          <p14:tracePt t="110019" x="4595813" y="6227763"/>
          <p14:tracePt t="110036" x="4679950" y="6227763"/>
          <p14:tracePt t="110052" x="4714875" y="6227763"/>
          <p14:tracePt t="110069" x="4727575" y="6215063"/>
          <p14:tracePt t="110977" x="4703763" y="6215063"/>
          <p14:tracePt t="111028" x="4667250" y="6215063"/>
          <p14:tracePt t="111032" x="4632325" y="6215063"/>
          <p14:tracePt t="111038" x="4452938" y="6215063"/>
          <p14:tracePt t="111056" x="4262438" y="6215063"/>
          <p14:tracePt t="111056" x="4227513" y="6215063"/>
          <p14:tracePt t="111073" x="4108450" y="6203950"/>
          <p14:tracePt t="111089" x="4071938" y="6180138"/>
          <p14:tracePt t="111105" x="4048125" y="6167438"/>
          <p14:tracePt t="111122" x="4013200" y="6156325"/>
          <p14:tracePt t="111139" x="3989388" y="6132513"/>
          <p14:tracePt t="111156" x="3965575" y="6119813"/>
          <p14:tracePt t="111172" x="3929063" y="6096000"/>
          <p14:tracePt t="111189" x="3905250" y="6084888"/>
          <p14:tracePt t="111206" x="3846513" y="6084888"/>
          <p14:tracePt t="111223" x="3810000" y="6084888"/>
          <p14:tracePt t="111239" x="3786188" y="6084888"/>
          <p14:tracePt t="111256" x="3775075" y="6084888"/>
          <p14:tracePt t="111272" x="3751263" y="6084888"/>
          <p14:tracePt t="111457" x="3738563" y="6084888"/>
          <p14:tracePt t="111472" x="3738563" y="6096000"/>
          <p14:tracePt t="111476" x="3738563" y="6108700"/>
          <p14:tracePt t="111490" x="3714750" y="6119813"/>
          <p14:tracePt t="111542" x="3690938" y="6132513"/>
          <p14:tracePt t="111550" x="3679825" y="6132513"/>
          <p14:tracePt t="111557" x="3619500" y="6143625"/>
          <p14:tracePt t="111574" x="3500438" y="6167438"/>
          <p14:tracePt t="111590" x="3429000" y="6167438"/>
          <p14:tracePt t="111607" x="3381375" y="6167438"/>
          <p14:tracePt t="111624" x="3357563" y="6167438"/>
          <p14:tracePt t="111641" x="3346450" y="6167438"/>
          <p14:tracePt t="111810" x="3333750" y="6167438"/>
          <p14:tracePt t="111818" x="3322638" y="6167438"/>
          <p14:tracePt t="111834" x="3298825" y="6156325"/>
          <p14:tracePt t="111841" x="3286125" y="6156325"/>
          <p14:tracePt t="111862" x="3262313" y="6156325"/>
          <p14:tracePt t="111874" x="3227388" y="6156325"/>
          <p14:tracePt t="111891" x="3190875" y="6156325"/>
          <p14:tracePt t="111908" x="3155950" y="6156325"/>
          <p14:tracePt t="111925" x="3119438" y="6156325"/>
          <p14:tracePt t="111941" x="3095625" y="6156325"/>
          <p14:tracePt t="111962" x="3071813" y="6156325"/>
          <p14:tracePt t="111975" x="3036888" y="6156325"/>
          <p14:tracePt t="111991" x="2976563" y="6156325"/>
          <p14:tracePt t="112008" x="2905125" y="6156325"/>
          <p14:tracePt t="112025" x="2822575" y="6156325"/>
          <p14:tracePt t="112042" x="2751138" y="6156325"/>
          <p14:tracePt t="112059" x="2703513" y="6132513"/>
          <p14:tracePt t="112075" x="2690813" y="6132513"/>
          <p14:tracePt t="112098" x="2727325" y="6132513"/>
          <p14:tracePt t="112920" x="2751138" y="6132513"/>
          <p14:tracePt t="112924" x="2774950" y="6132513"/>
          <p14:tracePt t="112928" x="2881313" y="6132513"/>
          <p14:tracePt t="112945" x="3000375" y="6132513"/>
          <p14:tracePt t="112961" x="3108325" y="6132513"/>
          <p14:tracePt t="112978" x="3227388" y="6132513"/>
          <p14:tracePt t="112995" x="3298825" y="6132513"/>
          <p14:tracePt t="113011" x="3322638" y="6108700"/>
          <p14:tracePt t="113011" x="3346450" y="6108700"/>
          <p14:tracePt t="113028" x="3357563" y="6096000"/>
          <p14:tracePt t="113045" x="3381375" y="6072188"/>
          <p14:tracePt t="113062" x="3394075" y="6048375"/>
          <p14:tracePt t="113078" x="3394075" y="6024563"/>
          <p14:tracePt t="113095" x="3394075" y="6000750"/>
          <p14:tracePt t="113111" x="3394075" y="5965825"/>
          <p14:tracePt t="113128" x="3394075" y="5953125"/>
          <p14:tracePt t="113145" x="3394075" y="5905500"/>
          <p14:tracePt t="113162" x="3381375" y="5905500"/>
          <p14:tracePt t="113178" x="3346450" y="5881688"/>
          <p14:tracePt t="113195" x="3286125" y="5857875"/>
          <p14:tracePt t="113212" x="3238500" y="5834063"/>
          <p14:tracePt t="113229" x="3227388" y="5834063"/>
          <p14:tracePt t="113245" x="3203575" y="5834063"/>
          <p14:tracePt t="113262" x="3167063" y="5834063"/>
          <p14:tracePt t="113279" x="3143250" y="5834063"/>
          <p14:tracePt t="113295" x="3108325" y="5834063"/>
          <p14:tracePt t="113295" x="3095625" y="5834063"/>
          <p14:tracePt t="113313" x="3036888" y="5834063"/>
          <p14:tracePt t="113329" x="2952750" y="5834063"/>
          <p14:tracePt t="113345" x="2894013" y="5834063"/>
          <p14:tracePt t="113362" x="2786063" y="5834063"/>
          <p14:tracePt t="113379" x="2727325" y="5834063"/>
          <p14:tracePt t="113395" x="2679700" y="5834063"/>
          <p14:tracePt t="113412" x="2643188" y="5834063"/>
          <p14:tracePt t="113429" x="2619375" y="5834063"/>
          <p14:tracePt t="113445" x="2584450" y="5834063"/>
          <p14:tracePt t="113463" x="2560638" y="5834063"/>
          <p14:tracePt t="113479" x="2547938" y="5834063"/>
          <p14:tracePt t="113496" x="2524125" y="5834063"/>
          <p14:tracePt t="113513" x="2476500" y="5834063"/>
          <p14:tracePt t="113529" x="2405063" y="5834063"/>
          <p14:tracePt t="113529" x="2381250" y="5834063"/>
          <p14:tracePt t="113546" x="2298700" y="5834063"/>
          <p14:tracePt t="113564" x="2262188" y="5846763"/>
          <p14:tracePt t="113580" x="2238375" y="5870575"/>
          <p14:tracePt t="113596" x="2214563" y="5894388"/>
          <p14:tracePt t="113612" x="2190750" y="5894388"/>
          <p14:tracePt t="113629" x="2190750" y="5918200"/>
          <p14:tracePt t="113645" x="2166938" y="5929313"/>
          <p14:tracePt t="113663" x="2155825" y="5965825"/>
          <p14:tracePt t="113680" x="2143125" y="5976938"/>
          <p14:tracePt t="113697" x="2132013" y="6000750"/>
          <p14:tracePt t="113713" x="2132013" y="6024563"/>
          <p14:tracePt t="113713" x="2132013" y="6037263"/>
          <p14:tracePt t="113730" x="2132013" y="6048375"/>
          <p14:tracePt t="113746" x="2132013" y="6084888"/>
          <p14:tracePt t="113763" x="2132013" y="6108700"/>
          <p14:tracePt t="113781" x="2132013" y="6119813"/>
          <p14:tracePt t="113797" x="2155825" y="6156325"/>
          <p14:tracePt t="113814" x="2190750" y="6191250"/>
          <p14:tracePt t="113830" x="2238375" y="6215063"/>
          <p14:tracePt t="113847" x="2262188" y="6227763"/>
          <p14:tracePt t="113864" x="2309813" y="6238875"/>
          <p14:tracePt t="113881" x="2370138" y="6238875"/>
          <p14:tracePt t="113897" x="2452688" y="6238875"/>
          <p14:tracePt t="113914" x="2513013" y="6238875"/>
          <p14:tracePt t="113931" x="2584450" y="6238875"/>
          <p14:tracePt t="113947" x="2703513" y="6238875"/>
          <p14:tracePt t="113964" x="2786063" y="6238875"/>
          <p14:tracePt t="113981" x="2870200" y="6238875"/>
          <p14:tracePt t="113997" x="3000375" y="6238875"/>
          <p14:tracePt t="114015" x="3060700" y="6238875"/>
          <p14:tracePt t="114031" x="3132138" y="6238875"/>
          <p14:tracePt t="114048" x="3179763" y="6238875"/>
          <p14:tracePt t="114065" x="3214688" y="6227763"/>
          <p14:tracePt t="114081" x="3286125" y="6203950"/>
          <p14:tracePt t="114098" x="3333750" y="6191250"/>
          <p14:tracePt t="114115" x="3381375" y="6191250"/>
          <p14:tracePt t="114131" x="3465513" y="6167438"/>
          <p14:tracePt t="114148" x="3536950" y="6143625"/>
          <p14:tracePt t="114165" x="3608388" y="6108700"/>
          <p14:tracePt t="114181" x="3656013" y="6072188"/>
          <p14:tracePt t="114198" x="3679825" y="6072188"/>
          <p14:tracePt t="114215" x="3690938" y="6061075"/>
          <p14:tracePt t="114231" x="3714750" y="6024563"/>
          <p14:tracePt t="114248" x="3727450" y="5989638"/>
          <p14:tracePt t="114265" x="3727450" y="5953125"/>
          <p14:tracePt t="114282" x="3727450" y="5929313"/>
          <p14:tracePt t="114298" x="3727450" y="5905500"/>
          <p14:tracePt t="114315" x="3714750" y="5881688"/>
          <p14:tracePt t="114332" x="3703638" y="5870575"/>
          <p14:tracePt t="114348" x="3643313" y="5857875"/>
          <p14:tracePt t="114365" x="3584575" y="5846763"/>
          <p14:tracePt t="114365" x="3571875" y="5846763"/>
          <p14:tracePt t="114383" x="3513138" y="5834063"/>
          <p14:tracePt t="114399" x="3441700" y="5834063"/>
          <p14:tracePt t="114415" x="3370263" y="5834063"/>
          <p14:tracePt t="114432" x="3262313" y="5834063"/>
          <p14:tracePt t="114449" x="3190875" y="5822950"/>
          <p14:tracePt t="114466" x="3119438" y="5822950"/>
          <p14:tracePt t="114482" x="3071813" y="5834063"/>
          <p14:tracePt t="114499" x="2989263" y="5857875"/>
          <p14:tracePt t="114516" x="2941638" y="5881688"/>
          <p14:tracePt t="114532" x="2905125" y="5881688"/>
          <p14:tracePt t="114549" x="2870200" y="5905500"/>
          <p14:tracePt t="114567" x="2833688" y="5918200"/>
          <p14:tracePt t="114583" x="2809875" y="5929313"/>
          <p14:tracePt t="114599" x="2786063" y="5953125"/>
          <p14:tracePt t="114617" x="2762250" y="5965825"/>
          <p14:tracePt t="114633" x="2727325" y="5989638"/>
          <p14:tracePt t="114649" x="2690813" y="6013450"/>
          <p14:tracePt t="114665" x="2667000" y="6024563"/>
          <p14:tracePt t="114682" x="2667000" y="6037263"/>
          <p14:tracePt t="114699" x="2655888" y="6037263"/>
          <p14:tracePt t="114718" x="2655888" y="6048375"/>
          <p14:tracePt t="114760" x="2655888" y="6061075"/>
          <p14:tracePt t="114777" x="2655888" y="6072188"/>
          <p14:tracePt t="114780" x="2655888" y="6084888"/>
          <p14:tracePt t="114784" x="2655888" y="6108700"/>
          <p14:tracePt t="114784" x="2655888" y="6119813"/>
          <p14:tracePt t="114800" x="2667000" y="6167438"/>
          <p14:tracePt t="114817" x="2703513" y="6203950"/>
          <p14:tracePt t="114833" x="2751138" y="6251575"/>
          <p14:tracePt t="114833" x="2762250" y="6251575"/>
          <p14:tracePt t="114850" x="2822575" y="6275388"/>
          <p14:tracePt t="114867" x="2846388" y="6299200"/>
          <p14:tracePt t="114884" x="2870200" y="6310313"/>
          <p14:tracePt t="114884" x="2881313" y="6310313"/>
          <p14:tracePt t="114901" x="2905125" y="6310313"/>
          <p14:tracePt t="114917" x="2941638" y="6323013"/>
          <p14:tracePt t="114934" x="2989263" y="6323013"/>
          <p14:tracePt t="114950" x="3048000" y="6323013"/>
          <p14:tracePt t="114967" x="3071813" y="6323013"/>
          <p14:tracePt t="114984" x="3119438" y="6323013"/>
          <p14:tracePt t="115001" x="3155950" y="6323013"/>
          <p14:tracePt t="115017" x="3167063" y="6323013"/>
          <p14:tracePt t="115034" x="3179763" y="6323013"/>
          <p14:tracePt t="115060" x="3190875" y="6323013"/>
          <p14:tracePt t="115080" x="3203575" y="6323013"/>
          <p14:tracePt t="115146" x="3214688" y="6323013"/>
          <p14:tracePt t="115236" x="3227388" y="6323013"/>
          <p14:tracePt t="115239" x="3251200" y="6323013"/>
          <p14:tracePt t="115251" x="3298825" y="6323013"/>
          <p14:tracePt t="115268" x="3357563" y="6323013"/>
          <p14:tracePt t="115285" x="3417888" y="6323013"/>
          <p14:tracePt t="115301" x="3465513" y="6323013"/>
          <p14:tracePt t="115318" x="3489325" y="6323013"/>
          <p14:tracePt t="115334" x="3500438" y="6323013"/>
          <p14:tracePt t="115798" x="3536950" y="6323013"/>
          <p14:tracePt t="115802" x="3595688" y="6323013"/>
          <p14:tracePt t="115820" x="3667125" y="6323013"/>
          <p14:tracePt t="115836" x="3738563" y="6323013"/>
          <p14:tracePt t="115853" x="3762375" y="6323013"/>
          <p14:tracePt t="115870" x="3775075" y="6310313"/>
          <p14:tracePt t="116090" x="3786188" y="6310313"/>
          <p14:tracePt t="116111" x="3798888" y="6310313"/>
          <p14:tracePt t="116122" x="3822700" y="6310313"/>
          <p14:tracePt t="116140" x="3833813" y="6310313"/>
          <p14:tracePt t="116144" x="3846513" y="6310313"/>
          <p14:tracePt t="116154" x="3894138" y="6310313"/>
          <p14:tracePt t="116171" x="3952875" y="6310313"/>
          <p14:tracePt t="116187" x="4013200" y="6310313"/>
          <p14:tracePt t="116205" x="4048125" y="6310313"/>
          <p14:tracePt t="116221" x="4084638" y="6310313"/>
          <p14:tracePt t="116238" x="4095750" y="6310313"/>
          <p14:tracePt t="116654" x="4108450" y="6310313"/>
          <p14:tracePt t="116686" x="4119563" y="6310313"/>
          <p14:tracePt t="116712" x="4132263" y="6310313"/>
          <p14:tracePt t="116748" x="4143375" y="6310313"/>
          <p14:tracePt t="116772" x="4156075" y="6310313"/>
          <p14:tracePt t="116826" x="4167188" y="6310313"/>
          <p14:tracePt t="120384" x="4167188" y="6299200"/>
          <p14:tracePt t="120592" x="4179888" y="6275388"/>
          <p14:tracePt t="120598" x="4179888" y="6251575"/>
          <p14:tracePt t="120602" x="4167188" y="6119813"/>
          <p14:tracePt t="120617" x="4132263" y="6000750"/>
          <p14:tracePt t="120634" x="4071938" y="5905500"/>
          <p14:tracePt t="120651" x="4048125" y="5834063"/>
          <p14:tracePt t="120668" x="4013200" y="5738813"/>
          <p14:tracePt t="120684" x="4000500" y="5691188"/>
          <p14:tracePt t="120701" x="3989388" y="5643563"/>
          <p14:tracePt t="120701" x="3989388" y="5619750"/>
          <p14:tracePt t="120718" x="3976688" y="5608638"/>
          <p14:tracePt t="120734" x="3965575" y="5561013"/>
          <p14:tracePt t="120751" x="3941763" y="5513388"/>
          <p14:tracePt t="120768" x="3917950" y="5465763"/>
          <p14:tracePt t="120785" x="3917950" y="5429250"/>
          <p14:tracePt t="120801" x="3894138" y="5394325"/>
          <p14:tracePt t="120818" x="3881438" y="5370513"/>
          <p14:tracePt t="120835" x="3870325" y="5299075"/>
          <p14:tracePt t="120851" x="3870325" y="5286375"/>
          <p14:tracePt t="120868" x="3870325" y="5251450"/>
          <p14:tracePt t="120885" x="3857625" y="5227638"/>
          <p14:tracePt t="121791" x="3894138" y="5227638"/>
          <p14:tracePt t="122264" x="3941763" y="5227638"/>
          <p14:tracePt t="122268" x="3989388" y="5227638"/>
          <p14:tracePt t="122273" x="4251325" y="5180013"/>
          <p14:tracePt t="122289" x="4537075" y="5132388"/>
          <p14:tracePt t="122306" x="4762500" y="5048250"/>
          <p14:tracePt t="122322" x="4976813" y="4976813"/>
          <p14:tracePt t="122339" x="5072063" y="4929188"/>
          <p14:tracePt t="122356" x="5108575" y="4905375"/>
          <p14:tracePt t="122373" x="5167313" y="4846638"/>
          <p14:tracePt t="122389" x="5262563" y="4751388"/>
          <p14:tracePt t="122406" x="5381625" y="4679950"/>
          <p14:tracePt t="122423" x="5619750" y="4572000"/>
          <p14:tracePt t="122440" x="5929313" y="4418013"/>
          <p14:tracePt t="122456" x="6203950" y="4275138"/>
          <p14:tracePt t="122473" x="6489700" y="4156075"/>
          <p14:tracePt t="122490" x="6823075" y="3989388"/>
          <p14:tracePt t="122507" x="7024688" y="3905250"/>
          <p14:tracePt t="122523" x="7156450" y="3833813"/>
          <p14:tracePt t="122540" x="7239000" y="3775075"/>
          <p14:tracePt t="122557" x="7275513" y="3738563"/>
          <p14:tracePt t="122573" x="7286625" y="3727450"/>
          <p14:tracePt t="122590" x="7286625" y="3714750"/>
          <p14:tracePt t="122606" x="7286625" y="3690938"/>
          <p14:tracePt t="122623" x="7286625" y="3679825"/>
          <p14:tracePt t="122640" x="7286625" y="3667125"/>
          <p14:tracePt t="122657" x="7286625" y="3656013"/>
          <p14:tracePt t="122860" x="7275513" y="3656013"/>
          <p14:tracePt t="122868" x="7262813" y="3667125"/>
          <p14:tracePt t="122874" x="7204075" y="3703638"/>
          <p14:tracePt t="122891" x="7037388" y="3786188"/>
          <p14:tracePt t="122907" x="6894513" y="3857625"/>
          <p14:tracePt t="122924" x="6799263" y="3917950"/>
          <p14:tracePt t="122941" x="6727825" y="3952875"/>
          <p14:tracePt t="122958" x="6680200" y="3976688"/>
          <p14:tracePt t="122975" x="6632575" y="4013200"/>
          <p14:tracePt t="122991" x="6561138" y="4084638"/>
          <p14:tracePt t="122991" x="6537325" y="4108450"/>
          <p14:tracePt t="123008" x="6489700" y="4132263"/>
          <p14:tracePt t="123024" x="6429375" y="4156075"/>
          <p14:tracePt t="123041" x="6381750" y="4179888"/>
          <p14:tracePt t="123041" x="6370638" y="4191000"/>
          <p14:tracePt t="123059" x="6346825" y="4203700"/>
          <p14:tracePt t="123075" x="6310313" y="4214813"/>
          <p14:tracePt t="123092" x="6286500" y="4214813"/>
          <p14:tracePt t="123862" x="6275388" y="4214813"/>
          <p14:tracePt t="123870" x="6251575" y="4214813"/>
          <p14:tracePt t="123877" x="6143625" y="4238625"/>
          <p14:tracePt t="123877" x="6108700" y="4238625"/>
          <p14:tracePt t="123894" x="5822950" y="4298950"/>
          <p14:tracePt t="123911" x="5548313" y="4357688"/>
          <p14:tracePt t="123927" x="5299075" y="4429125"/>
          <p14:tracePt t="123927" x="5238750" y="4452938"/>
          <p14:tracePt t="123944" x="5060950" y="4513263"/>
          <p14:tracePt t="123961" x="4929188" y="4560888"/>
          <p14:tracePt t="123977" x="4822825" y="4584700"/>
          <p14:tracePt t="123995" x="4738688" y="4632325"/>
          <p14:tracePt t="124011" x="4656138" y="4667250"/>
          <p14:tracePt t="124028" x="4584700" y="4691063"/>
          <p14:tracePt t="124044" x="4489450" y="4714875"/>
          <p14:tracePt t="124061" x="4405313" y="4775200"/>
          <p14:tracePt t="124077" x="4370388" y="4799013"/>
          <p14:tracePt t="124095" x="4275138" y="4833938"/>
          <p14:tracePt t="124111" x="4191000" y="4881563"/>
          <p14:tracePt t="124111" x="4179888" y="4881563"/>
          <p14:tracePt t="124129" x="4119563" y="4905375"/>
          <p14:tracePt t="124144" x="4048125" y="4965700"/>
          <p14:tracePt t="124161" x="3989388" y="5000625"/>
          <p14:tracePt t="124161" x="3965575" y="5024438"/>
          <p14:tracePt t="124179" x="3857625" y="5084763"/>
          <p14:tracePt t="124195" x="3798888" y="5132388"/>
          <p14:tracePt t="124212" x="3751263" y="5180013"/>
          <p14:tracePt t="124228" x="3714750" y="5214938"/>
          <p14:tracePt t="124245" x="3690938" y="5251450"/>
          <p14:tracePt t="124262" x="3690938" y="5275263"/>
          <p14:tracePt t="125165" x="3703638" y="5275263"/>
          <p14:tracePt t="125978" x="3727450" y="5275263"/>
          <p14:tracePt t="126644" x="3751263" y="5275263"/>
          <p14:tracePt t="126649" x="3775075" y="5262563"/>
          <p14:tracePt t="126652" x="3929063" y="5203825"/>
          <p14:tracePt t="126669" x="4060825" y="5119688"/>
          <p14:tracePt t="126686" x="4370388" y="4976813"/>
          <p14:tracePt t="126703" x="4632325" y="4833938"/>
          <p14:tracePt t="126719" x="4870450" y="4691063"/>
          <p14:tracePt t="126736" x="5119688" y="4513263"/>
          <p14:tracePt t="126752" x="5322888" y="4357688"/>
          <p14:tracePt t="126769" x="5453063" y="4251325"/>
          <p14:tracePt t="126786" x="5619750" y="4108450"/>
          <p14:tracePt t="126803" x="5751513" y="3989388"/>
          <p14:tracePt t="126819" x="5929313" y="3870325"/>
          <p14:tracePt t="126836" x="6048375" y="3762375"/>
          <p14:tracePt t="126853" x="6156325" y="3667125"/>
          <p14:tracePt t="126870" x="6238875" y="3595688"/>
          <p14:tracePt t="126886" x="6299200" y="3560763"/>
          <p14:tracePt t="126903" x="6334125" y="3548063"/>
          <p14:tracePt t="126920" x="6381750" y="3524250"/>
          <p14:tracePt t="126937" x="6442075" y="3513138"/>
          <p14:tracePt t="126953" x="6537325" y="3500438"/>
          <p14:tracePt t="126970" x="6680200" y="3500438"/>
          <p14:tracePt t="126986" x="6775450" y="3500438"/>
          <p14:tracePt t="127003" x="6799263" y="3500438"/>
          <p14:tracePt t="127020" x="6823075" y="3500438"/>
          <p14:tracePt t="127036" x="6846888" y="3500438"/>
          <p14:tracePt t="127053" x="6846888" y="3513138"/>
          <p14:tracePt t="127126" x="6846888" y="3524250"/>
          <p14:tracePt t="127138" x="6846888" y="3536950"/>
          <p14:tracePt t="127142" x="6846888" y="3560763"/>
          <p14:tracePt t="127154" x="6846888" y="3619500"/>
          <p14:tracePt t="127171" x="6846888" y="3690938"/>
          <p14:tracePt t="127186" x="6834188" y="3775075"/>
          <p14:tracePt t="127203" x="6823075" y="3833813"/>
          <p14:tracePt t="127203" x="6799263" y="3857625"/>
          <p14:tracePt t="127220" x="6775450" y="3917950"/>
          <p14:tracePt t="127237" x="6727825" y="3989388"/>
          <p14:tracePt t="127254" x="6656388" y="4037013"/>
          <p14:tracePt t="127271" x="6643688" y="4060825"/>
          <p14:tracePt t="127287" x="6561138" y="4095750"/>
          <p14:tracePt t="127304" x="6489700" y="4132263"/>
          <p14:tracePt t="127321" x="6370638" y="4179888"/>
          <p14:tracePt t="127338" x="6203950" y="4214813"/>
          <p14:tracePt t="127354" x="6084888" y="4251325"/>
          <p14:tracePt t="127371" x="6000750" y="4262438"/>
          <p14:tracePt t="127388" x="5965825" y="4262438"/>
          <p14:tracePt t="128290" x="5953125" y="4275138"/>
          <p14:tracePt t="129108" x="5942013" y="4275138"/>
          <p14:tracePt t="129114" x="5942013" y="4286250"/>
          <p14:tracePt t="129126" x="5929313" y="4310063"/>
          <p14:tracePt t="129143" x="5918200" y="4310063"/>
          <p14:tracePt t="129234" x="5894388" y="4322763"/>
          <p14:tracePt t="129246" x="5881688" y="4322763"/>
          <p14:tracePt t="129250" x="5857875" y="4346575"/>
          <p14:tracePt t="129259" x="5762625" y="4405313"/>
          <p14:tracePt t="129276" x="5643563" y="4452938"/>
          <p14:tracePt t="129293" x="5453063" y="4560888"/>
          <p14:tracePt t="129309" x="5180013" y="4656138"/>
          <p14:tracePt t="129327" x="4905375" y="4775200"/>
          <p14:tracePt t="129344" x="4691063" y="4846638"/>
          <p14:tracePt t="129360" x="4524375" y="4905375"/>
          <p14:tracePt t="129377" x="4405313" y="4929188"/>
          <p14:tracePt t="129394" x="4310063" y="4953000"/>
          <p14:tracePt t="129410" x="4251325" y="4965700"/>
          <p14:tracePt t="129427" x="4191000" y="4976813"/>
          <p14:tracePt t="129427" x="4179888" y="4976813"/>
          <p14:tracePt t="129444" x="4119563" y="4989513"/>
          <p14:tracePt t="129461" x="4037013" y="5013325"/>
          <p14:tracePt t="129477" x="3952875" y="5037138"/>
          <p14:tracePt t="129477" x="3929063" y="5048250"/>
          <p14:tracePt t="129494" x="3881438" y="5072063"/>
          <p14:tracePt t="129511" x="3857625" y="5084763"/>
          <p14:tracePt t="132165" x="3846513" y="5084763"/>
          <p14:tracePt t="132908" x="3822700" y="5095875"/>
          <p14:tracePt t="132912" x="3786188" y="5108575"/>
          <p14:tracePt t="132921" x="3679825" y="5108575"/>
          <p14:tracePt t="132938" x="3584575" y="5108575"/>
          <p14:tracePt t="132955" x="3571875" y="5108575"/>
          <p14:tracePt t="132971" x="3536950" y="5108575"/>
          <p14:tracePt t="132988" x="3500438" y="5108575"/>
          <p14:tracePt t="133005" x="3465513" y="5108575"/>
          <p14:tracePt t="133021" x="3417888" y="5108575"/>
          <p14:tracePt t="133038" x="3357563" y="5108575"/>
          <p14:tracePt t="133055" x="3286125" y="5132388"/>
          <p14:tracePt t="133072" x="3108325" y="5180013"/>
          <p14:tracePt t="133088" x="3000375" y="5191125"/>
          <p14:tracePt t="133105" x="2928938" y="5214938"/>
          <p14:tracePt t="133122" x="2881313" y="5214938"/>
          <p14:tracePt t="133138" x="2870200" y="5214938"/>
          <p14:tracePt t="133155" x="2894013" y="5214938"/>
          <p14:tracePt t="133364" x="2905125" y="5214938"/>
          <p14:tracePt t="133372" x="2928938" y="5214938"/>
          <p14:tracePt t="133382" x="2941638" y="5214938"/>
          <p14:tracePt t="133389" x="3048000" y="5214938"/>
          <p14:tracePt t="133406" x="3143250" y="5214938"/>
          <p14:tracePt t="133423" x="3251200" y="5214938"/>
          <p14:tracePt t="133439" x="3322638" y="5214938"/>
          <p14:tracePt t="133454" x="3394075" y="5214938"/>
          <p14:tracePt t="133471" x="3452813" y="5214938"/>
          <p14:tracePt t="133488" x="3465513" y="5214938"/>
          <p14:tracePt t="133507" x="3489325" y="5214938"/>
          <p14:tracePt t="133522" x="3536950" y="5214938"/>
          <p14:tracePt t="133539" x="3548063" y="5214938"/>
          <p14:tracePt t="133565" x="3560763" y="5214938"/>
          <p14:tracePt t="133572" x="3643313" y="5203825"/>
          <p14:tracePt t="133589" x="3762375" y="5180013"/>
          <p14:tracePt t="133606" x="3857625" y="5180013"/>
          <p14:tracePt t="133622" x="3941763" y="5156200"/>
          <p14:tracePt t="133622" x="3965575" y="5156200"/>
          <p14:tracePt t="133639" x="4037013" y="5143500"/>
          <p14:tracePt t="133656" x="4095750" y="5132388"/>
          <p14:tracePt t="133672" x="4156075" y="5119688"/>
          <p14:tracePt t="133672" x="4179888" y="5108575"/>
          <p14:tracePt t="133689" x="4238625" y="5084763"/>
          <p14:tracePt t="133706" x="4286250" y="5060950"/>
          <p14:tracePt t="133722" x="4322763" y="5048250"/>
          <p14:tracePt t="133739" x="4381500" y="5037138"/>
          <p14:tracePt t="133756" x="4441825" y="5024438"/>
          <p14:tracePt t="133773" x="4524375" y="5013325"/>
          <p14:tracePt t="133789" x="4608513" y="4989513"/>
          <p14:tracePt t="133806" x="4714875" y="4965700"/>
          <p14:tracePt t="133823" x="4775200" y="4965700"/>
          <p14:tracePt t="133839" x="4846638" y="4941888"/>
          <p14:tracePt t="133856" x="4905375" y="4941888"/>
          <p14:tracePt t="133856" x="4918075" y="4941888"/>
          <p14:tracePt t="133873" x="4953000" y="4941888"/>
          <p14:tracePt t="133889" x="5000625" y="4941888"/>
          <p14:tracePt t="133906" x="5048250" y="4941888"/>
          <p14:tracePt t="133923" x="5084763" y="4941888"/>
          <p14:tracePt t="133940" x="5143500" y="4941888"/>
          <p14:tracePt t="133956" x="5167313" y="4941888"/>
          <p14:tracePt t="133973" x="5191125" y="4941888"/>
          <p14:tracePt t="133990" x="5238750" y="4941888"/>
          <p14:tracePt t="134007" x="5251450" y="4941888"/>
          <p14:tracePt t="134023" x="5286375" y="4941888"/>
          <p14:tracePt t="134040" x="5310188" y="4941888"/>
          <p14:tracePt t="134056" x="5310188" y="4953000"/>
          <p14:tracePt t="134150" x="5310188" y="4965700"/>
          <p14:tracePt t="134168" x="5310188" y="4976813"/>
          <p14:tracePt t="134191" x="5310188" y="4989513"/>
          <p14:tracePt t="134231" x="5299075" y="4989513"/>
          <p14:tracePt t="134249" x="5286375" y="4989513"/>
          <p14:tracePt t="134257" x="5286375" y="5000625"/>
          <p14:tracePt t="134265" x="5275263" y="5013325"/>
          <p14:tracePt t="134274" x="5251450" y="5024438"/>
          <p14:tracePt t="134291" x="5227638" y="5037138"/>
          <p14:tracePt t="134307" x="5156200" y="5072063"/>
          <p14:tracePt t="134324" x="5132388" y="5072063"/>
          <p14:tracePt t="134341" x="5072063" y="5095875"/>
          <p14:tracePt t="134358" x="5024438" y="5108575"/>
          <p14:tracePt t="134374" x="4989513" y="5119688"/>
          <p14:tracePt t="134391" x="4965700" y="5119688"/>
          <p14:tracePt t="134408" x="4941888" y="5132388"/>
          <p14:tracePt t="134424" x="4894263" y="5143500"/>
          <p14:tracePt t="134441" x="4833938" y="5167313"/>
          <p14:tracePt t="134458" x="4751388" y="5191125"/>
          <p14:tracePt t="134458" x="4714875" y="5191125"/>
          <p14:tracePt t="134475" x="4619625" y="5227638"/>
          <p14:tracePt t="134492" x="4500563" y="5275263"/>
          <p14:tracePt t="134507" x="4394200" y="5299075"/>
          <p14:tracePt t="134524" x="4310063" y="5322888"/>
          <p14:tracePt t="134541" x="4298950" y="5334000"/>
          <p14:tracePt t="134559" x="4286250" y="5334000"/>
          <p14:tracePt t="134620" x="4286250" y="5346700"/>
          <p14:tracePt t="134623" x="4275138" y="5357813"/>
          <p14:tracePt t="134631" x="4262438" y="5370513"/>
          <p14:tracePt t="134642" x="4262438" y="5394325"/>
          <p14:tracePt t="134658" x="4262438" y="5418138"/>
          <p14:tracePt t="134675" x="4262438" y="5429250"/>
          <p14:tracePt t="134692" x="4251325" y="5453063"/>
          <p14:tracePt t="134709" x="4251325" y="5465763"/>
          <p14:tracePt t="134725" x="4251325" y="5476875"/>
          <p14:tracePt t="134742" x="4251325" y="5489575"/>
          <p14:tracePt t="134758" x="4251325" y="5513388"/>
          <p14:tracePt t="134776" x="4251325" y="5524500"/>
          <p14:tracePt t="134792" x="4251325" y="5537200"/>
          <p14:tracePt t="134809" x="4262438" y="5548313"/>
          <p14:tracePt t="134826" x="4286250" y="5572125"/>
          <p14:tracePt t="134842" x="4310063" y="5595938"/>
          <p14:tracePt t="134859" x="4333875" y="5608638"/>
          <p14:tracePt t="134876" x="4370388" y="5632450"/>
          <p14:tracePt t="134892" x="4381500" y="5632450"/>
          <p14:tracePt t="134909" x="4418013" y="5656263"/>
          <p14:tracePt t="134926" x="4452938" y="5667375"/>
          <p14:tracePt t="134943" x="4465638" y="5680075"/>
          <p14:tracePt t="134959" x="4465638" y="5691188"/>
          <p14:tracePt t="135137" x="4441825" y="5691188"/>
          <p14:tracePt t="135145" x="4429125" y="5691188"/>
          <p14:tracePt t="135150" x="4394200" y="5703888"/>
          <p14:tracePt t="135160" x="4286250" y="5715000"/>
          <p14:tracePt t="135177" x="4203700" y="5727700"/>
          <p14:tracePt t="135193" x="4143375" y="5738813"/>
          <p14:tracePt t="135211" x="4084638" y="5751513"/>
          <p14:tracePt t="135227" x="4071938" y="5751513"/>
          <p14:tracePt t="135261" x="4060825" y="5751513"/>
          <p14:tracePt t="135265" x="4048125" y="5751513"/>
          <p14:tracePt t="135277" x="4000500" y="5751513"/>
          <p14:tracePt t="135294" x="3941763" y="5751513"/>
          <p14:tracePt t="135310" x="3857625" y="5751513"/>
          <p14:tracePt t="135327" x="3810000" y="5751513"/>
          <p14:tracePt t="135344" x="3762375" y="5751513"/>
          <p14:tracePt t="135361" x="3727450" y="5751513"/>
          <p14:tracePt t="135377" x="3667125" y="5751513"/>
          <p14:tracePt t="135394" x="3608388" y="5751513"/>
          <p14:tracePt t="135411" x="3536950" y="5751513"/>
          <p14:tracePt t="135427" x="3465513" y="5751513"/>
          <p14:tracePt t="135444" x="3394075" y="5751513"/>
          <p14:tracePt t="135461" x="3322638" y="5751513"/>
          <p14:tracePt t="135478" x="3298825" y="5751513"/>
          <p14:tracePt t="135494" x="3262313" y="5738813"/>
          <p14:tracePt t="135512" x="3227388" y="5738813"/>
          <p14:tracePt t="135527" x="3203575" y="5727700"/>
          <p14:tracePt t="135544" x="3143250" y="5727700"/>
          <p14:tracePt t="135544" x="3132138" y="5727700"/>
          <p14:tracePt t="135562" x="3108325" y="5703888"/>
          <p14:tracePt t="135577" x="3071813" y="5703888"/>
          <p14:tracePt t="135595" x="3000375" y="5703888"/>
          <p14:tracePt t="135612" x="2928938" y="5703888"/>
          <p14:tracePt t="135628" x="2870200" y="5703888"/>
          <p14:tracePt t="135645" x="2786063" y="5703888"/>
          <p14:tracePt t="135662" x="2690813" y="5703888"/>
          <p14:tracePt t="135678" x="2655888" y="5680075"/>
          <p14:tracePt t="135695" x="2619375" y="5680075"/>
          <p14:tracePt t="135712" x="2584450" y="5680075"/>
          <p14:tracePt t="135728" x="2536825" y="5680075"/>
          <p14:tracePt t="135745" x="2500313" y="5680075"/>
          <p14:tracePt t="135762" x="2476500" y="5680075"/>
          <p14:tracePt t="135778" x="2428875" y="5680075"/>
          <p14:tracePt t="135796" x="2393950" y="5680075"/>
          <p14:tracePt t="135812" x="2370138" y="5680075"/>
          <p14:tracePt t="135828" x="2346325" y="5680075"/>
          <p14:tracePt t="135845" x="2322513" y="5680075"/>
          <p14:tracePt t="135862" x="2309813" y="5680075"/>
          <p14:tracePt t="135879" x="2322513" y="5680075"/>
          <p14:tracePt t="136201" x="2333625" y="5680075"/>
          <p14:tracePt t="136205" x="2357438" y="5680075"/>
          <p14:tracePt t="136214" x="2405063" y="5667375"/>
          <p14:tracePt t="136230" x="2489200" y="5667375"/>
          <p14:tracePt t="136230" x="2513013" y="5667375"/>
          <p14:tracePt t="136247" x="2584450" y="5656263"/>
          <p14:tracePt t="136263" x="2655888" y="5656263"/>
          <p14:tracePt t="136280" x="2690813" y="5656263"/>
          <p14:tracePt t="136297" x="2714625" y="5656263"/>
          <p14:tracePt t="136313" x="2738438" y="5656263"/>
          <p14:tracePt t="136330" x="2762250" y="5656263"/>
          <p14:tracePt t="136347" x="2786063" y="5656263"/>
          <p14:tracePt t="136364" x="2846388" y="5656263"/>
          <p14:tracePt t="136380" x="2917825" y="5643563"/>
          <p14:tracePt t="136397" x="2976563" y="5608638"/>
          <p14:tracePt t="136414" x="3000375" y="5608638"/>
          <p14:tracePt t="136430" x="3024188" y="5608638"/>
          <p14:tracePt t="136447" x="3036888" y="5608638"/>
          <p14:tracePt t="136464" x="3048000" y="5595938"/>
          <p14:tracePt t="136513" x="3071813" y="5595938"/>
          <p14:tracePt t="136521" x="3071813" y="5584825"/>
          <p14:tracePt t="136531" x="3132138" y="5584825"/>
          <p14:tracePt t="136548" x="3190875" y="5561013"/>
          <p14:tracePt t="136565" x="3286125" y="5548313"/>
          <p14:tracePt t="136580" x="3417888" y="5537200"/>
          <p14:tracePt t="136597" x="3500438" y="5537200"/>
          <p14:tracePt t="136614" x="3536950" y="5537200"/>
          <p14:tracePt t="136631" x="3571875" y="5537200"/>
          <p14:tracePt t="136648" x="3595688" y="5537200"/>
          <p14:tracePt t="136665" x="3632200" y="5537200"/>
          <p14:tracePt t="136681" x="3667125" y="5537200"/>
          <p14:tracePt t="136698" x="3714750" y="5537200"/>
          <p14:tracePt t="136698" x="3727450" y="5537200"/>
          <p14:tracePt t="136715" x="3822700" y="5537200"/>
          <p14:tracePt t="136732" x="3917950" y="5537200"/>
          <p14:tracePt t="136748" x="4000500" y="5537200"/>
          <p14:tracePt t="136748" x="4024313" y="5537200"/>
          <p14:tracePt t="136765" x="4084638" y="5537200"/>
          <p14:tracePt t="136782" x="4119563" y="5537200"/>
          <p14:tracePt t="136798" x="4156075" y="5537200"/>
          <p14:tracePt t="136815" x="4179888" y="5537200"/>
          <p14:tracePt t="136832" x="4227513" y="5537200"/>
          <p14:tracePt t="136848" x="4286250" y="5537200"/>
          <p14:tracePt t="136865" x="4394200" y="5537200"/>
          <p14:tracePt t="136882" x="4465638" y="5537200"/>
          <p14:tracePt t="136899" x="4513263" y="5537200"/>
          <p14:tracePt t="136915" x="4560888" y="5537200"/>
          <p14:tracePt t="136932" x="4595813" y="5548313"/>
          <p14:tracePt t="136949" x="4619625" y="5561013"/>
          <p14:tracePt t="137411" x="4619625" y="5572125"/>
          <p14:tracePt t="137681" x="4632325" y="5572125"/>
          <p14:tracePt t="137713" x="4632325" y="5584825"/>
          <p14:tracePt t="137735" x="4643438" y="5595938"/>
          <p14:tracePt t="137875" x="4632325" y="5595938"/>
          <p14:tracePt t="137973" x="4608513" y="5595938"/>
          <p14:tracePt t="137981" x="4584700" y="5584825"/>
          <p14:tracePt t="137985" x="4489450" y="5584825"/>
          <p14:tracePt t="138002" x="4418013" y="5572125"/>
          <p14:tracePt t="138002" x="4381500" y="5561013"/>
          <p14:tracePt t="138019" x="4298950" y="5548313"/>
          <p14:tracePt t="138035" x="4179888" y="5537200"/>
          <p14:tracePt t="138052" x="4143375" y="5537200"/>
          <p14:tracePt t="138069" x="4013200" y="5537200"/>
          <p14:tracePt t="138086" x="3976688" y="5524500"/>
          <p14:tracePt t="138102" x="3941763" y="5524500"/>
          <p14:tracePt t="138119" x="3917950" y="5524500"/>
          <p14:tracePt t="138136" x="3894138" y="5524500"/>
          <p14:tracePt t="138152" x="3857625" y="5500688"/>
          <p14:tracePt t="138169" x="3846513" y="5500688"/>
          <p14:tracePt t="138185" x="3846513" y="5489575"/>
          <p14:tracePt t="138281" x="3857625" y="5476875"/>
          <p14:tracePt t="138293" x="3870325" y="5476875"/>
          <p14:tracePt t="138323" x="3881438" y="5476875"/>
          <p14:tracePt t="138339" x="3894138" y="5476875"/>
          <p14:tracePt t="138351" x="3905250" y="5476875"/>
          <p14:tracePt t="138355" x="3941763" y="5465763"/>
          <p14:tracePt t="138370" x="4024313" y="5465763"/>
          <p14:tracePt t="138386" x="4132263" y="5441950"/>
          <p14:tracePt t="138403" x="4381500" y="5405438"/>
          <p14:tracePt t="138420" x="4524375" y="5405438"/>
          <p14:tracePt t="138436" x="4667250" y="5381625"/>
          <p14:tracePt t="138453" x="4738688" y="5381625"/>
          <p14:tracePt t="138470" x="4762500" y="5381625"/>
          <p14:tracePt t="138487" x="4786313" y="5381625"/>
          <p14:tracePt t="138503" x="4810125" y="5381625"/>
          <p14:tracePt t="138533" x="4822825" y="5381625"/>
          <p14:tracePt t="138595" x="4822825" y="5394325"/>
          <p14:tracePt t="138631" x="4810125" y="5418138"/>
          <p14:tracePt t="138643" x="4799013" y="5418138"/>
          <p14:tracePt t="138651" x="4775200" y="5441950"/>
          <p14:tracePt t="138655" x="4714875" y="5489575"/>
          <p14:tracePt t="138670" x="4595813" y="5524500"/>
          <p14:tracePt t="138687" x="4537075" y="5561013"/>
          <p14:tracePt t="138704" x="4465638" y="5608638"/>
          <p14:tracePt t="138704" x="4441825" y="5608638"/>
          <p14:tracePt t="138721" x="4333875" y="5667375"/>
          <p14:tracePt t="138737" x="4238625" y="5691188"/>
          <p14:tracePt t="138754" x="4132263" y="5715000"/>
          <p14:tracePt t="138754" x="4108450" y="5727700"/>
          <p14:tracePt t="138771" x="4024313" y="5727700"/>
          <p14:tracePt t="138788" x="3941763" y="5727700"/>
          <p14:tracePt t="138804" x="3881438" y="5727700"/>
          <p14:tracePt t="138821" x="3798888" y="5727700"/>
          <p14:tracePt t="138838" x="3703638" y="5727700"/>
          <p14:tracePt t="138854" x="3619500" y="5727700"/>
          <p14:tracePt t="138871" x="3536950" y="5727700"/>
          <p14:tracePt t="138888" x="3452813" y="5738813"/>
          <p14:tracePt t="138905" x="3381375" y="5751513"/>
          <p14:tracePt t="138921" x="3322638" y="5762625"/>
          <p14:tracePt t="138938" x="3251200" y="5786438"/>
          <p14:tracePt t="138955" x="3190875" y="5799138"/>
          <p14:tracePt t="138972" x="3155950" y="5810250"/>
          <p14:tracePt t="138988" x="3108325" y="5822950"/>
          <p14:tracePt t="139005" x="3095625" y="5834063"/>
          <p14:tracePt t="139022" x="3084513" y="5834063"/>
          <p14:tracePt t="139038" x="3071813" y="5846763"/>
          <p14:tracePt t="139133" x="3071813" y="5857875"/>
          <p14:tracePt t="139153" x="3071813" y="5870575"/>
          <p14:tracePt t="139175" x="3071813" y="5881688"/>
          <p14:tracePt t="139191" x="3071813" y="5894388"/>
          <p14:tracePt t="139211" x="3071813" y="5905500"/>
          <p14:tracePt t="139219" x="3084513" y="5905500"/>
          <p14:tracePt t="139227" x="3108325" y="5905500"/>
          <p14:tracePt t="139239" x="3214688" y="5905500"/>
          <p14:tracePt t="139256" x="3333750" y="5905500"/>
          <p14:tracePt t="139256" x="3357563" y="5905500"/>
          <p14:tracePt t="139273" x="3465513" y="5905500"/>
          <p14:tracePt t="139289" x="3608388" y="5905500"/>
          <p14:tracePt t="139306" x="3656013" y="5905500"/>
          <p14:tracePt t="139322" x="3690938" y="5905500"/>
          <p14:tracePt t="139340" x="3727450" y="5905500"/>
          <p14:tracePt t="139356" x="3762375" y="5905500"/>
          <p14:tracePt t="139373" x="3857625" y="5894388"/>
          <p14:tracePt t="139389" x="3976688" y="5870575"/>
          <p14:tracePt t="139406" x="4156075" y="5857875"/>
          <p14:tracePt t="139423" x="4322763" y="5834063"/>
          <p14:tracePt t="139440" x="4465638" y="5810250"/>
          <p14:tracePt t="139456" x="4537075" y="5810250"/>
          <p14:tracePt t="139473" x="4548188" y="5799138"/>
          <p14:tracePt t="139495" x="4548188" y="5786438"/>
          <p14:tracePt t="140115" x="4548188" y="5775325"/>
          <p14:tracePt t="140132" x="4548188" y="5762625"/>
          <p14:tracePt t="140148" x="4548188" y="5738813"/>
          <p14:tracePt t="140173" x="4548188" y="5727700"/>
          <p14:tracePt t="140193" x="4548188" y="5715000"/>
          <p14:tracePt t="140201" x="4548188" y="5703888"/>
          <p14:tracePt t="140209" x="4548188" y="5656263"/>
          <p14:tracePt t="140226" x="4560888" y="5608638"/>
          <p14:tracePt t="140242" x="4537075" y="5561013"/>
          <p14:tracePt t="140242" x="4537075" y="5548313"/>
          <p14:tracePt t="140259" x="4489450" y="5465763"/>
          <p14:tracePt t="140275" x="4429125" y="5394325"/>
          <p14:tracePt t="140292" x="4370388" y="5310188"/>
          <p14:tracePt t="140309" x="4275138" y="5191125"/>
          <p14:tracePt t="140326" x="4191000" y="5132388"/>
          <p14:tracePt t="140342" x="4095750" y="5048250"/>
          <p14:tracePt t="140359" x="4048125" y="4989513"/>
          <p14:tracePt t="140376" x="4024313" y="4965700"/>
          <p14:tracePt t="140392" x="4013200" y="4941888"/>
          <p14:tracePt t="140409" x="3989388" y="4929188"/>
          <p14:tracePt t="140426" x="3976688" y="4905375"/>
          <p14:tracePt t="140443" x="3965575" y="4905375"/>
          <p14:tracePt t="140465" x="3965575" y="4894263"/>
          <p14:tracePt t="140485" x="3952875" y="4881563"/>
          <p14:tracePt t="140525" x="3952875" y="4894263"/>
          <p14:tracePt t="140805" x="3952875" y="4905375"/>
          <p14:tracePt t="140847" x="3965575" y="4929188"/>
          <p14:tracePt t="141177" x="3976688" y="4941888"/>
          <p14:tracePt t="141371" x="3989388" y="4941888"/>
          <p14:tracePt t="141411" x="3989388" y="4929188"/>
          <p14:tracePt t="141652" x="3976688" y="4918075"/>
          <p14:tracePt t="141663" x="3976688" y="4905375"/>
          <p14:tracePt t="141671" x="3965575" y="4905375"/>
          <p14:tracePt t="141680" x="3952875" y="4881563"/>
          <p14:tracePt t="141696" x="3941763" y="4846638"/>
          <p14:tracePt t="141713" x="3929063" y="4810125"/>
          <p14:tracePt t="141730" x="3929063" y="4775200"/>
          <p14:tracePt t="141746" x="3929063" y="4738688"/>
          <p14:tracePt t="141764" x="3929063" y="4727575"/>
          <p14:tracePt t="141780" x="3929063" y="4703763"/>
          <p14:tracePt t="141796" x="3929063" y="4691063"/>
          <p14:tracePt t="141865" x="3929063" y="4703763"/>
          <p14:tracePt t="142293" x="3929063" y="4714875"/>
          <p14:tracePt t="142301" x="3941763" y="4727575"/>
          <p14:tracePt t="142315" x="3952875" y="4727575"/>
          <p14:tracePt t="142331" x="3952875" y="4738688"/>
          <p14:tracePt t="142348" x="3952875" y="4751388"/>
          <p14:tracePt t="142383" x="3965575" y="4751388"/>
          <p14:tracePt t="142679" x="3976688" y="4751388"/>
          <p14:tracePt t="142683" x="4024313" y="4751388"/>
          <p14:tracePt t="142700" x="4167188" y="4751388"/>
          <p14:tracePt t="142716" x="4429125" y="4751388"/>
          <p14:tracePt t="142733" x="4691063" y="4727575"/>
          <p14:tracePt t="142749" x="4894263" y="4703763"/>
          <p14:tracePt t="142766" x="4965700" y="4679950"/>
          <p14:tracePt t="142783" x="5013325" y="4679950"/>
          <p14:tracePt t="142800" x="5037138" y="4679950"/>
          <p14:tracePt t="142825" x="5048250" y="4679950"/>
          <p14:tracePt t="142855" x="5060950" y="4679950"/>
          <p14:tracePt t="142875" x="5072063" y="4679950"/>
          <p14:tracePt t="142879" x="5084763" y="4679950"/>
          <p14:tracePt t="142887" x="5084763" y="4691063"/>
          <p14:tracePt t="142900" x="5095875" y="4703763"/>
          <p14:tracePt t="142917" x="5095875" y="4714875"/>
          <p14:tracePt t="142933" x="5108575" y="4727575"/>
          <p14:tracePt t="142950" x="5084763" y="4727575"/>
          <p14:tracePt t="143409" x="5060950" y="4727575"/>
          <p14:tracePt t="143413" x="5048250" y="4727575"/>
          <p14:tracePt t="143418" x="4965700" y="4714875"/>
          <p14:tracePt t="143435" x="4905375" y="4703763"/>
          <p14:tracePt t="143452" x="4833938" y="4643438"/>
          <p14:tracePt t="143468" x="4786313" y="4608513"/>
          <p14:tracePt t="143485" x="4727575" y="4572000"/>
          <p14:tracePt t="143502" x="4679950" y="4548188"/>
          <p14:tracePt t="143502" x="4667250" y="4548188"/>
          <p14:tracePt t="143519" x="4619625" y="4513263"/>
          <p14:tracePt t="143535" x="4595813" y="4489450"/>
          <p14:tracePt t="143552" x="4584700" y="4489450"/>
          <p14:tracePt t="143568" x="4548188" y="4465638"/>
          <p14:tracePt t="143585" x="4537075" y="4465638"/>
          <p14:tracePt t="143791" x="4537075" y="4452938"/>
          <p14:tracePt t="143795" x="4513263" y="4429125"/>
          <p14:tracePt t="143802" x="4429125" y="4357688"/>
          <p14:tracePt t="143819" x="4357688" y="4262438"/>
          <p14:tracePt t="143836" x="4262438" y="4156075"/>
          <p14:tracePt t="143853" x="4167188" y="4071938"/>
          <p14:tracePt t="143870" x="4095750" y="4013200"/>
          <p14:tracePt t="143870" x="4071938" y="4000500"/>
          <p14:tracePt t="143887" x="4037013" y="3989388"/>
          <p14:tracePt t="143902" x="3976688" y="3965575"/>
          <p14:tracePt t="143920" x="3881438" y="3965575"/>
          <p14:tracePt t="143936" x="3762375" y="3965575"/>
          <p14:tracePt t="143953" x="3679825" y="3965575"/>
          <p14:tracePt t="143970" x="3584575" y="4000500"/>
          <p14:tracePt t="143987" x="3536950" y="4024313"/>
          <p14:tracePt t="144003" x="3476625" y="4048125"/>
          <p14:tracePt t="144020" x="3441700" y="4084638"/>
          <p14:tracePt t="144037" x="3405188" y="4108450"/>
          <p14:tracePt t="144054" x="3346450" y="4132263"/>
          <p14:tracePt t="144070" x="3262313" y="4179888"/>
          <p14:tracePt t="144087" x="3203575" y="4203700"/>
          <p14:tracePt t="144104" x="3132138" y="4262438"/>
          <p14:tracePt t="144121" x="3060700" y="4286250"/>
          <p14:tracePt t="144137" x="3000375" y="4333875"/>
          <p14:tracePt t="144154" x="2941638" y="4357688"/>
          <p14:tracePt t="144170" x="2905125" y="4394200"/>
          <p14:tracePt t="144187" x="2881313" y="4405313"/>
          <p14:tracePt t="144204" x="2870200" y="4429125"/>
          <p14:tracePt t="144221" x="2857500" y="4429125"/>
          <p14:tracePt t="144257" x="2857500" y="4441825"/>
          <p14:tracePt t="144289" x="2857500" y="4452938"/>
          <p14:tracePt t="144293" x="2857500" y="4476750"/>
          <p14:tracePt t="144305" x="2857500" y="4513263"/>
          <p14:tracePt t="144321" x="2857500" y="4572000"/>
          <p14:tracePt t="144338" x="2857500" y="4608513"/>
          <p14:tracePt t="144354" x="2857500" y="4667250"/>
          <p14:tracePt t="144371" x="2894013" y="4714875"/>
          <p14:tracePt t="144388" x="2941638" y="4762500"/>
          <p14:tracePt t="144404" x="2976563" y="4810125"/>
          <p14:tracePt t="144422" x="3036888" y="4846638"/>
          <p14:tracePt t="144438" x="3071813" y="4870450"/>
          <p14:tracePt t="144455" x="3132138" y="4918075"/>
          <p14:tracePt t="144471" x="3190875" y="4941888"/>
          <p14:tracePt t="144488" x="3262313" y="4976813"/>
          <p14:tracePt t="144505" x="3333750" y="4989513"/>
          <p14:tracePt t="144521" x="3405188" y="5000625"/>
          <p14:tracePt t="144538" x="3452813" y="5000625"/>
          <p14:tracePt t="144556" x="3500438" y="5000625"/>
          <p14:tracePt t="144572" x="3536950" y="5000625"/>
          <p14:tracePt t="144588" x="3608388" y="5000625"/>
          <p14:tracePt t="144605" x="3656013" y="5000625"/>
          <p14:tracePt t="144622" x="3738563" y="5000625"/>
          <p14:tracePt t="144639" x="3917950" y="4953000"/>
          <p14:tracePt t="144655" x="4060825" y="4918075"/>
          <p14:tracePt t="144672" x="4214813" y="4857750"/>
          <p14:tracePt t="144672" x="4238625" y="4846638"/>
          <p14:tracePt t="144689" x="4370388" y="4810125"/>
          <p14:tracePt t="144705" x="4476750" y="4751388"/>
          <p14:tracePt t="144722" x="4643438" y="4667250"/>
          <p14:tracePt t="144739" x="4846638" y="4560888"/>
          <p14:tracePt t="144755" x="4953000" y="4465638"/>
          <p14:tracePt t="144772" x="5000625" y="4370388"/>
          <p14:tracePt t="144789" x="5013325" y="4310063"/>
          <p14:tracePt t="144806" x="5024438" y="4214813"/>
          <p14:tracePt t="144823" x="5013325" y="4167188"/>
          <p14:tracePt t="144839" x="4989513" y="4132263"/>
          <p14:tracePt t="144856" x="4965700" y="4095750"/>
          <p14:tracePt t="144873" x="4941888" y="4071938"/>
          <p14:tracePt t="144889" x="4918075" y="4060825"/>
          <p14:tracePt t="144906" x="4881563" y="4048125"/>
          <p14:tracePt t="144906" x="4857750" y="4037013"/>
          <p14:tracePt t="144923" x="4799013" y="4037013"/>
          <p14:tracePt t="144939" x="4679950" y="4037013"/>
          <p14:tracePt t="144955" x="4537075" y="4060825"/>
          <p14:tracePt t="144955" x="4489450" y="4084638"/>
          <p14:tracePt t="144973" x="4310063" y="4095750"/>
          <p14:tracePt t="144990" x="4191000" y="4132263"/>
          <p14:tracePt t="145006" x="4084638" y="4167188"/>
          <p14:tracePt t="145023" x="4013200" y="4214813"/>
          <p14:tracePt t="145040" x="3976688" y="4227513"/>
          <p14:tracePt t="145057" x="3965575" y="4238625"/>
          <p14:tracePt t="145073" x="3941763" y="4262438"/>
          <p14:tracePt t="145090" x="3941763" y="4275138"/>
          <p14:tracePt t="145106" x="3941763" y="4286250"/>
          <p14:tracePt t="145161" x="3941763" y="4298950"/>
          <p14:tracePt t="145339" x="3941763" y="4310063"/>
          <p14:tracePt t="145343" x="3952875" y="4333875"/>
          <p14:tracePt t="145357" x="3952875" y="4405313"/>
          <p14:tracePt t="145374" x="3989388" y="4513263"/>
          <p14:tracePt t="145374" x="3989388" y="4537075"/>
          <p14:tracePt t="145391" x="3989388" y="4667250"/>
          <p14:tracePt t="145407" x="3976688" y="4810125"/>
          <p14:tracePt t="145424" x="3965575" y="4953000"/>
          <p14:tracePt t="145441" x="3941763" y="5013325"/>
          <p14:tracePt t="145458" x="3929063" y="5060950"/>
          <p14:tracePt t="145474" x="3917950" y="5060950"/>
          <p14:tracePt t="145491" x="3917950" y="5072063"/>
          <p14:tracePt t="145553" x="3917950" y="5084763"/>
          <p14:tracePt t="145557" x="3905250" y="5108575"/>
          <p14:tracePt t="145575" x="3881438" y="5132388"/>
          <p14:tracePt t="145591" x="3846513" y="5180013"/>
          <p14:tracePt t="145608" x="3810000" y="5203825"/>
          <p14:tracePt t="145625" x="3798888" y="5214938"/>
          <p14:tracePt t="145642" x="3798888" y="5227638"/>
          <p14:tracePt t="145658" x="3798888" y="5238750"/>
          <p14:tracePt t="145819" x="3798888" y="5251450"/>
          <p14:tracePt t="145825" x="3798888" y="5262563"/>
          <p14:tracePt t="145833" x="3798888" y="5275263"/>
          <p14:tracePt t="145842" x="3798888" y="5310188"/>
          <p14:tracePt t="145859" x="3798888" y="5322888"/>
          <p14:tracePt t="145875" x="3798888" y="5346700"/>
          <p14:tracePt t="145892" x="3798888" y="5370513"/>
          <p14:tracePt t="145909" x="3798888" y="5381625"/>
          <p14:tracePt t="145925" x="3798888" y="5394325"/>
          <p14:tracePt t="145981" x="3786188" y="5381625"/>
          <p14:tracePt t="146359" x="3775075" y="5346700"/>
          <p14:tracePt t="146363" x="3738563" y="5334000"/>
          <p14:tracePt t="146377" x="3714750" y="5322888"/>
          <p14:tracePt t="146394" x="3608388" y="5299075"/>
          <p14:tracePt t="146411" x="3333750" y="5262563"/>
          <p14:tracePt t="146427" x="3095625" y="5262563"/>
          <p14:tracePt t="146444" x="2928938" y="5262563"/>
          <p14:tracePt t="146444" x="2894013" y="5262563"/>
          <p14:tracePt t="146461" x="2738438" y="5251450"/>
          <p14:tracePt t="146477" x="2608263" y="5251450"/>
          <p14:tracePt t="146494" x="2441575" y="5251450"/>
          <p14:tracePt t="146511" x="2357438" y="5251450"/>
          <p14:tracePt t="146528" x="2274888" y="5251450"/>
          <p14:tracePt t="146544" x="2190750" y="5251450"/>
          <p14:tracePt t="146562" x="2119313" y="5275263"/>
          <p14:tracePt t="146578" x="2084388" y="5275263"/>
          <p14:tracePt t="146594" x="2060575" y="5275263"/>
          <p14:tracePt t="146611" x="2071688" y="5275263"/>
          <p14:tracePt t="146891" x="2095500" y="5275263"/>
          <p14:tracePt t="146895" x="2190750" y="5275263"/>
          <p14:tracePt t="146912" x="2322513" y="5275263"/>
          <p14:tracePt t="146930" x="2513013" y="5275263"/>
          <p14:tracePt t="146945" x="2679700" y="5299075"/>
          <p14:tracePt t="146962" x="2822575" y="5299075"/>
          <p14:tracePt t="146979" x="2941638" y="5299075"/>
          <p14:tracePt t="146996" x="3000375" y="5299075"/>
          <p14:tracePt t="147012" x="3071813" y="5299075"/>
          <p14:tracePt t="147028" x="3108325" y="5299075"/>
          <p14:tracePt t="147045" x="3227388" y="5299075"/>
          <p14:tracePt t="147062" x="3333750" y="5299075"/>
          <p14:tracePt t="147079" x="3429000" y="5299075"/>
          <p14:tracePt t="147096" x="3608388" y="5299075"/>
          <p14:tracePt t="147113" x="3798888" y="5299075"/>
          <p14:tracePt t="147129" x="3905250" y="5299075"/>
          <p14:tracePt t="147146" x="3976688" y="5286375"/>
          <p14:tracePt t="147163" x="4024313" y="5286375"/>
          <p14:tracePt t="147180" x="4095750" y="5251450"/>
          <p14:tracePt t="147196" x="4143375" y="5227638"/>
          <p14:tracePt t="147196" x="4167188" y="5227638"/>
          <p14:tracePt t="147213" x="4214813" y="5214938"/>
          <p14:tracePt t="147230" x="4286250" y="5203825"/>
          <p14:tracePt t="147246" x="4346575" y="5191125"/>
          <p14:tracePt t="147263" x="4429125" y="5167313"/>
          <p14:tracePt t="147280" x="4476750" y="5156200"/>
          <p14:tracePt t="147296" x="4513263" y="5143500"/>
          <p14:tracePt t="147313" x="4537075" y="5132388"/>
          <p14:tracePt t="147330" x="4584700" y="5119688"/>
          <p14:tracePt t="147347" x="4608513" y="5095875"/>
          <p14:tracePt t="147363" x="4643438" y="5084763"/>
          <p14:tracePt t="147380" x="4667250" y="5072063"/>
          <p14:tracePt t="147397" x="4679950" y="5072063"/>
          <p14:tracePt t="147413" x="4691063" y="5072063"/>
          <p14:tracePt t="147599" x="4703763" y="5072063"/>
          <p14:tracePt t="147665" x="4714875" y="5072063"/>
          <p14:tracePt t="147711" x="4727575" y="5072063"/>
          <p14:tracePt t="147739" x="4738688" y="5072063"/>
          <p14:tracePt t="147747" x="4751388" y="5072063"/>
          <p14:tracePt t="147771" x="4762500" y="5084763"/>
          <p14:tracePt t="147809" x="4786313" y="5084763"/>
          <p14:tracePt t="147829" x="4786313" y="5095875"/>
          <p14:tracePt t="147837" x="4799013" y="5095875"/>
          <p14:tracePt t="147848" x="4799013" y="5108575"/>
          <p14:tracePt t="147865" x="4822825" y="5119688"/>
          <p14:tracePt t="147882" x="4833938" y="5119688"/>
          <p14:tracePt t="147973" x="4846638" y="5119688"/>
          <p14:tracePt t="148035" x="4857750" y="5119688"/>
          <p14:tracePt t="148047" x="4870450" y="5119688"/>
          <p14:tracePt t="148159" x="4881563" y="5119688"/>
          <p14:tracePt t="148179" x="4894263" y="5119688"/>
          <p14:tracePt t="148253" x="4905375" y="5119688"/>
          <p14:tracePt t="148291" x="4918075" y="5119688"/>
          <p14:tracePt t="148307" x="4918075" y="5108575"/>
          <p14:tracePt t="148377" x="4929188" y="5108575"/>
          <p14:tracePt t="148781" x="4941888" y="5108575"/>
          <p14:tracePt t="148785" x="4953000" y="5108575"/>
          <p14:tracePt t="148801" x="4941888" y="5095875"/>
          <p14:tracePt t="149031" x="4929188" y="5095875"/>
          <p14:tracePt t="149039" x="4905375" y="5095875"/>
          <p14:tracePt t="149052" x="4870450" y="5084763"/>
          <p14:tracePt t="149069" x="4846638" y="5072063"/>
          <p14:tracePt t="149069" x="4833938" y="5060950"/>
          <p14:tracePt t="149085" x="4799013" y="5024438"/>
          <p14:tracePt t="149101" x="4762500" y="5000625"/>
          <p14:tracePt t="149118" x="4714875" y="4929188"/>
          <p14:tracePt t="149118" x="4703763" y="4918075"/>
          <p14:tracePt t="149135" x="4643438" y="4846638"/>
          <p14:tracePt t="149152" x="4572000" y="4762500"/>
          <p14:tracePt t="149169" x="4513263" y="4691063"/>
          <p14:tracePt t="149185" x="4405313" y="4572000"/>
          <p14:tracePt t="149202" x="4322763" y="4489450"/>
          <p14:tracePt t="149219" x="4262438" y="4418013"/>
          <p14:tracePt t="149236" x="4214813" y="4357688"/>
          <p14:tracePt t="149236" x="4191000" y="4333875"/>
          <p14:tracePt t="149253" x="4095750" y="4275138"/>
          <p14:tracePt t="149269" x="3989388" y="4214813"/>
          <p14:tracePt t="149286" x="3917950" y="4167188"/>
          <p14:tracePt t="149302" x="3881438" y="4084638"/>
          <p14:tracePt t="149319" x="3846513" y="4024313"/>
          <p14:tracePt t="149336" x="3822700" y="3952875"/>
          <p14:tracePt t="149336" x="3798888" y="3941763"/>
          <p14:tracePt t="149353" x="3786188" y="3894138"/>
          <p14:tracePt t="149370" x="3738563" y="3846513"/>
          <p14:tracePt t="149386" x="3714750" y="3798888"/>
          <p14:tracePt t="149403" x="3690938" y="3714750"/>
          <p14:tracePt t="149420" x="3679825" y="3679825"/>
          <p14:tracePt t="149436" x="3656013" y="3643313"/>
          <p14:tracePt t="149453" x="3619500" y="3608388"/>
          <p14:tracePt t="149470" x="3608388" y="3571875"/>
          <p14:tracePt t="149486" x="3584575" y="3524250"/>
          <p14:tracePt t="149503" x="3560763" y="3500438"/>
          <p14:tracePt t="149520" x="3536950" y="3465513"/>
          <p14:tracePt t="149520" x="3524250" y="3452813"/>
          <p14:tracePt t="149537" x="3513138" y="3429000"/>
          <p14:tracePt t="149553" x="3513138" y="3405188"/>
          <p14:tracePt t="149570" x="3513138" y="3381375"/>
          <p14:tracePt t="149570" x="3513138" y="3370263"/>
          <p14:tracePt t="149587" x="3513138" y="3346450"/>
          <p14:tracePt t="149604" x="3524250" y="3346450"/>
          <p14:tracePt t="149875" x="3536950" y="3346450"/>
          <p14:tracePt t="149895" x="3548063" y="3357563"/>
          <p14:tracePt t="149899" x="3571875" y="3357563"/>
          <p14:tracePt t="149907" x="3595688" y="3357563"/>
          <p14:tracePt t="149921" x="3703638" y="3357563"/>
          <p14:tracePt t="149938" x="3857625" y="3357563"/>
          <p14:tracePt t="149955" x="4000500" y="3333750"/>
          <p14:tracePt t="149971" x="4132263" y="3322638"/>
          <p14:tracePt t="149988" x="4381500" y="3298825"/>
          <p14:tracePt t="150005" x="4584700" y="3298825"/>
          <p14:tracePt t="150021" x="4738688" y="3298825"/>
          <p14:tracePt t="150038" x="4941888" y="3298825"/>
          <p14:tracePt t="150056" x="5119688" y="3298825"/>
          <p14:tracePt t="150072" x="5299075" y="3298825"/>
          <p14:tracePt t="150088" x="5500688" y="3298825"/>
          <p14:tracePt t="150105" x="5632450" y="3322638"/>
          <p14:tracePt t="150122" x="5751513" y="3333750"/>
          <p14:tracePt t="150138" x="5857875" y="3357563"/>
          <p14:tracePt t="150154" x="5953125" y="3370263"/>
          <p14:tracePt t="150171" x="6037263" y="3405188"/>
          <p14:tracePt t="150188" x="6156325" y="3441700"/>
          <p14:tracePt t="150205" x="6310313" y="3476625"/>
          <p14:tracePt t="150222" x="6418263" y="3500438"/>
          <p14:tracePt t="150239" x="6561138" y="3536950"/>
          <p14:tracePt t="150255" x="6680200" y="3584575"/>
          <p14:tracePt t="150272" x="6799263" y="3632200"/>
          <p14:tracePt t="150289" x="6858000" y="3656013"/>
          <p14:tracePt t="150305" x="6894513" y="3703638"/>
          <p14:tracePt t="150322" x="6918325" y="3775075"/>
          <p14:tracePt t="150339" x="6929438" y="3798888"/>
          <p14:tracePt t="150356" x="6929438" y="3846513"/>
          <p14:tracePt t="150372" x="6929438" y="3894138"/>
          <p14:tracePt t="150389" x="6929438" y="3952875"/>
          <p14:tracePt t="150406" x="6918325" y="4000500"/>
          <p14:tracePt t="150422" x="6846888" y="4071938"/>
          <p14:tracePt t="150439" x="6762750" y="4119563"/>
          <p14:tracePt t="150456" x="6656388" y="4167188"/>
          <p14:tracePt t="150473" x="6561138" y="4203700"/>
          <p14:tracePt t="150489" x="6465888" y="4227513"/>
          <p14:tracePt t="150506" x="6405563" y="4251325"/>
          <p14:tracePt t="150523" x="6346825" y="4251325"/>
          <p14:tracePt t="150540" x="6334125" y="4251325"/>
          <p14:tracePt t="150540" x="6323013" y="4251325"/>
          <p14:tracePt t="150557" x="6299200" y="4251325"/>
          <p14:tracePt t="150573" x="6251575" y="4251325"/>
          <p14:tracePt t="150590" x="6215063" y="4251325"/>
          <p14:tracePt t="150606" x="6167438" y="4251325"/>
          <p14:tracePt t="150623" x="6143625" y="4251325"/>
          <p14:tracePt t="150640" x="6132513" y="4251325"/>
          <p14:tracePt t="150705" x="6119813" y="4251325"/>
          <p14:tracePt t="151900" x="6072188" y="4251325"/>
          <p14:tracePt t="152281" x="6024563" y="4251325"/>
          <p14:tracePt t="152283" x="5703888" y="4346575"/>
          <p14:tracePt t="152295" x="5429250" y="4405313"/>
          <p14:tracePt t="152312" x="5251450" y="4452938"/>
          <p14:tracePt t="152328" x="5095875" y="4513263"/>
          <p14:tracePt t="152345" x="5024438" y="4548188"/>
          <p14:tracePt t="152362" x="4953000" y="4584700"/>
          <p14:tracePt t="152378" x="4870450" y="4619625"/>
          <p14:tracePt t="152395" x="4738688" y="4656138"/>
          <p14:tracePt t="152412" x="4632325" y="4667250"/>
          <p14:tracePt t="152429" x="4560888" y="4679950"/>
          <p14:tracePt t="152445" x="4476750" y="4714875"/>
          <p14:tracePt t="152462" x="4441825" y="4714875"/>
          <p14:tracePt t="152479" x="4429125" y="4727575"/>
          <p14:tracePt t="152495" x="4370388" y="4751388"/>
          <p14:tracePt t="152512" x="4310063" y="4799013"/>
          <p14:tracePt t="152529" x="4227513" y="4833938"/>
          <p14:tracePt t="152546" x="4143375" y="4881563"/>
          <p14:tracePt t="152546" x="4119563" y="4894263"/>
          <p14:tracePt t="152563" x="4037013" y="4953000"/>
          <p14:tracePt t="152579" x="3965575" y="5024438"/>
          <p14:tracePt t="152596" x="3870325" y="5084763"/>
          <p14:tracePt t="152612" x="3798888" y="5132388"/>
          <p14:tracePt t="152629" x="3775075" y="5167313"/>
          <p14:tracePt t="152646" x="3751263" y="5180013"/>
          <p14:tracePt t="152663" x="3727450" y="5214938"/>
          <p14:tracePt t="152680" x="3714750" y="5214938"/>
          <p14:tracePt t="152696" x="3703638" y="5227638"/>
          <p14:tracePt t="152713" x="3667125" y="5251450"/>
          <p14:tracePt t="152730" x="3656013" y="5262563"/>
          <p14:tracePt t="152746" x="3643313" y="5275263"/>
          <p14:tracePt t="152763" x="3643313" y="5286375"/>
          <p14:tracePt t="152779" x="3632200" y="5286375"/>
          <p14:tracePt t="152843" x="3632200" y="5275263"/>
          <p14:tracePt t="152868" x="3632200" y="5262563"/>
          <p14:tracePt t="152879" x="3632200" y="5251450"/>
          <p14:tracePt t="152893" x="3632200" y="5238750"/>
          <p14:tracePt t="152901" x="3632200" y="5227638"/>
          <p14:tracePt t="152913" x="3632200" y="5214938"/>
          <p14:tracePt t="152945" x="3632200" y="5203825"/>
          <p14:tracePt t="153007" x="3632200" y="5191125"/>
          <p14:tracePt t="153045" x="3643313" y="5191125"/>
          <p14:tracePt t="153097" x="3656013" y="5191125"/>
          <p14:tracePt t="153119" x="3667125" y="5191125"/>
          <p14:tracePt t="153139" x="3679825" y="5191125"/>
          <p14:tracePt t="153143" x="3703638" y="5191125"/>
          <p14:tracePt t="153185" x="3714750" y="5191125"/>
          <p14:tracePt t="153217" x="3727450" y="5191125"/>
          <p14:tracePt t="153229" x="3738563" y="5191125"/>
          <p14:tracePt t="153247" x="3751263" y="5191125"/>
          <p14:tracePt t="154148" x="3751263" y="5203825"/>
          <p14:tracePt t="154421" x="3751263" y="5214938"/>
          <p14:tracePt t="154425" x="3751263" y="5227638"/>
          <p14:tracePt t="154434" x="3751263" y="5238750"/>
          <p14:tracePt t="154451" x="3751263" y="5251450"/>
          <p14:tracePt t="154475" x="3751263" y="5238750"/>
          <p14:tracePt t="154591" x="3751263" y="5227638"/>
          <p14:tracePt t="154599" x="3751263" y="5214938"/>
          <p14:tracePt t="154603" x="3751263" y="5203825"/>
          <p14:tracePt t="154623" x="3762375" y="5191125"/>
          <p14:tracePt t="154635" x="3775075" y="5191125"/>
          <p14:tracePt t="155025" x="3798888" y="5191125"/>
          <p14:tracePt t="155029" x="3810000" y="5191125"/>
          <p14:tracePt t="155036" x="3965575" y="5143500"/>
          <p14:tracePt t="155053" x="4203700" y="5037138"/>
          <p14:tracePt t="155070" x="4418013" y="4953000"/>
          <p14:tracePt t="155070" x="4452938" y="4929188"/>
          <p14:tracePt t="155087" x="4727575" y="4822825"/>
          <p14:tracePt t="155103" x="5060950" y="4632325"/>
          <p14:tracePt t="155120" x="5489575" y="4418013"/>
          <p14:tracePt t="155137" x="5810250" y="4251325"/>
          <p14:tracePt t="155154" x="6024563" y="4108450"/>
          <p14:tracePt t="155170" x="6167438" y="3989388"/>
          <p14:tracePt t="155187" x="6167438" y="3905250"/>
          <p14:tracePt t="155204" x="6227763" y="3857625"/>
          <p14:tracePt t="155220" x="6299200" y="3810000"/>
          <p14:tracePt t="155237" x="6370638" y="3738563"/>
          <p14:tracePt t="155254" x="6442075" y="3679825"/>
          <p14:tracePt t="155270" x="6500813" y="3632200"/>
          <p14:tracePt t="155287" x="6524625" y="3619500"/>
          <p14:tracePt t="155304" x="6548438" y="3595688"/>
          <p14:tracePt t="155321" x="6561138" y="3595688"/>
          <p14:tracePt t="155467" x="6561138" y="3608388"/>
          <p14:tracePt t="155491" x="6561138" y="3619500"/>
          <p14:tracePt t="155495" x="6561138" y="3643313"/>
          <p14:tracePt t="155504" x="6572250" y="3690938"/>
          <p14:tracePt t="155521" x="6572250" y="3727450"/>
          <p14:tracePt t="155538" x="6572250" y="3775075"/>
          <p14:tracePt t="155556" x="6572250" y="3810000"/>
          <p14:tracePt t="155571" x="6572250" y="3846513"/>
          <p14:tracePt t="155588" x="6572250" y="3857625"/>
          <p14:tracePt t="155604" x="6561138" y="3894138"/>
          <p14:tracePt t="155622" x="6524625" y="3929063"/>
          <p14:tracePt t="155638" x="6489700" y="3965575"/>
          <p14:tracePt t="155655" x="6453188" y="4013200"/>
          <p14:tracePt t="155672" x="6418263" y="4060825"/>
          <p14:tracePt t="155688" x="6370638" y="4119563"/>
          <p14:tracePt t="155705" x="6346825" y="4167188"/>
          <p14:tracePt t="155722" x="6334125" y="4191000"/>
          <p14:tracePt t="155739" x="6323013" y="4203700"/>
          <p14:tracePt t="155755" x="6310313" y="4203700"/>
          <p14:tracePt t="155893" x="6310313" y="4214813"/>
          <p14:tracePt t="156375" x="6299200" y="4238625"/>
          <p14:tracePt t="156387" x="6286500" y="4238625"/>
          <p14:tracePt t="156391" x="6275388" y="4262438"/>
          <p14:tracePt t="156407" x="6262688" y="4286250"/>
          <p14:tracePt t="156423" x="6227763" y="4333875"/>
          <p14:tracePt t="156423" x="6227763" y="4346575"/>
          <p14:tracePt t="156441" x="6180138" y="4381500"/>
          <p14:tracePt t="156457" x="6119813" y="4441825"/>
          <p14:tracePt t="156474" x="6048375" y="4500563"/>
          <p14:tracePt t="156491" x="5989638" y="4560888"/>
          <p14:tracePt t="156507" x="5942013" y="4608513"/>
          <p14:tracePt t="156524" x="5905500" y="4667250"/>
          <p14:tracePt t="156541" x="5857875" y="4762500"/>
          <p14:tracePt t="156558" x="5834063" y="4786313"/>
          <p14:tracePt t="156574" x="5810250" y="4822825"/>
          <p14:tracePt t="156591" x="5799138" y="4857750"/>
          <p14:tracePt t="156608" x="5799138" y="4894263"/>
          <p14:tracePt t="156625" x="5799138" y="4905375"/>
          <p14:tracePt t="156683" x="5810250" y="4905375"/>
          <p14:tracePt t="156741" x="5822950" y="4905375"/>
          <p14:tracePt t="156745" x="5894388" y="4905375"/>
          <p14:tracePt t="156758" x="6013450" y="4857750"/>
          <p14:tracePt t="156775" x="6156325" y="4833938"/>
          <p14:tracePt t="156792" x="6251575" y="4799013"/>
          <p14:tracePt t="156808" x="6323013" y="4786313"/>
          <p14:tracePt t="156825" x="6370638" y="4775200"/>
          <p14:tracePt t="156842" x="6381750" y="4762500"/>
          <p14:tracePt t="156858" x="6394450" y="4762500"/>
          <p14:tracePt t="157992" x="6405563" y="4775200"/>
          <p14:tracePt t="158003" x="6418263" y="4786313"/>
          <p14:tracePt t="158019" x="6429375" y="4799013"/>
          <p14:tracePt t="158029" x="6442075" y="4810125"/>
          <p14:tracePt t="158045" x="6453188" y="4822825"/>
          <p14:tracePt t="158063" x="6465888" y="4833938"/>
        </p14:tracePtLst>
      </p14:laserTraceLst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5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08" y="195848"/>
            <a:ext cx="8911687" cy="1280890"/>
          </a:xfrm>
        </p:spPr>
        <p:txBody>
          <a:bodyPr/>
          <a:lstStyle/>
          <a:p>
            <a:r>
              <a:rPr lang="sr-Cyrl-RS" b="1" dirty="0" smtClean="0">
                <a:solidFill>
                  <a:schemeClr val="bg1"/>
                </a:solidFill>
              </a:rPr>
              <a:t>Провежбајмо!</a:t>
            </a:r>
            <a:br>
              <a:rPr lang="sr-Cyrl-RS" b="1" dirty="0" smtClean="0">
                <a:solidFill>
                  <a:schemeClr val="bg1"/>
                </a:solidFill>
              </a:rPr>
            </a:br>
            <a:r>
              <a:rPr lang="sr-Cyrl-RS" b="1" dirty="0" smtClean="0">
                <a:solidFill>
                  <a:schemeClr val="bg1"/>
                </a:solidFill>
              </a:rPr>
              <a:t>ПРОНАЂИМО ПРЕДИКАТЕ У ТЕКСТУ...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7010" y="1576667"/>
            <a:ext cx="10360038" cy="4193068"/>
          </a:xfrm>
        </p:spPr>
        <p:txBody>
          <a:bodyPr>
            <a:noAutofit/>
          </a:bodyPr>
          <a:lstStyle/>
          <a:p>
            <a:r>
              <a:rPr lang="ru-RU" sz="3600" i="1" dirty="0">
                <a:solidFill>
                  <a:schemeClr val="bg1"/>
                </a:solidFill>
              </a:rPr>
              <a:t>Дрина је једна од најлепших и најбржих река. Она представља природну границу Србије са Босном и Херцеговином. Простире се у југозападном и западном делу Србије, а у њеним лепотама можете уживати у Бајиној Башти, Лозници, Зворнику, Љубовији</a:t>
            </a:r>
            <a:r>
              <a:rPr lang="ru-RU" sz="3600" dirty="0">
                <a:solidFill>
                  <a:schemeClr val="bg1"/>
                </a:solidFill>
              </a:rPr>
              <a:t>. </a:t>
            </a:r>
            <a:endParaRPr lang="en-US" sz="3600" dirty="0">
              <a:solidFill>
                <a:schemeClr val="bg1"/>
              </a:solidFill>
              <a:latin typeface="Algerian" pitchFamily="8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2927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5627"/>
    </mc:Choice>
    <mc:Fallback xmlns="">
      <p:transition spd="slow" advTm="2956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extLst mod="1">
    <p:ext uri="{3A86A75C-4F4B-4683-9AE1-C65F6400EC91}">
      <p14:laserTraceLst xmlns:p14="http://schemas.microsoft.com/office/powerpoint/2010/main">
        <p14:tracePtLst>
          <p14:tracePt t="1337" x="6465888" y="4846638"/>
          <p14:tracePt t="2193" x="6465888" y="4870450"/>
          <p14:tracePt t="2223" x="6477000" y="4881563"/>
          <p14:tracePt t="3595" x="6477000" y="4894263"/>
          <p14:tracePt t="3617" x="6489700" y="4905375"/>
          <p14:tracePt t="3621" x="6500813" y="4905375"/>
          <p14:tracePt t="3627" x="6513513" y="4918075"/>
          <p14:tracePt t="3644" x="6524625" y="4929188"/>
          <p14:tracePt t="3660" x="6537325" y="4929188"/>
          <p14:tracePt t="6315" x="6584950" y="4929188"/>
          <p14:tracePt t="6979" x="6619875" y="4929188"/>
          <p14:tracePt t="6985" x="6667500" y="4929188"/>
          <p14:tracePt t="6988" x="6929438" y="4929188"/>
          <p14:tracePt t="7005" x="7227888" y="4881563"/>
          <p14:tracePt t="7021" x="7500938" y="4799013"/>
          <p14:tracePt t="7038" x="7643813" y="4656138"/>
          <p14:tracePt t="7055" x="7715250" y="4489450"/>
          <p14:tracePt t="7071" x="7715250" y="4275138"/>
          <p14:tracePt t="7088" x="7715250" y="4000500"/>
          <p14:tracePt t="7105" x="7715250" y="3786188"/>
          <p14:tracePt t="7121" x="7680325" y="3571875"/>
          <p14:tracePt t="7138" x="7643813" y="3429000"/>
          <p14:tracePt t="7155" x="7585075" y="3346450"/>
          <p14:tracePt t="7172" x="7537450" y="3309938"/>
          <p14:tracePt t="7172" x="7537450" y="3298825"/>
          <p14:tracePt t="7189" x="7489825" y="3251200"/>
          <p14:tracePt t="7207" x="7418388" y="3227388"/>
          <p14:tracePt t="7223" x="7323138" y="3179763"/>
          <p14:tracePt t="7240" x="7191375" y="3132138"/>
          <p14:tracePt t="7256" x="7119938" y="3095625"/>
          <p14:tracePt t="7273" x="7048500" y="3071813"/>
          <p14:tracePt t="7290" x="7024688" y="3071813"/>
          <p14:tracePt t="7307" x="6977063" y="3071813"/>
          <p14:tracePt t="7323" x="6953250" y="3071813"/>
          <p14:tracePt t="7340" x="6918325" y="3071813"/>
          <p14:tracePt t="7356" x="6905625" y="3071813"/>
          <p14:tracePt t="7373" x="6894513" y="3071813"/>
          <p14:tracePt t="7390" x="6881813" y="3071813"/>
          <p14:tracePt t="7406" x="6881813" y="3084513"/>
          <p14:tracePt t="7424" x="6881813" y="3095625"/>
          <p14:tracePt t="7440" x="6881813" y="3119438"/>
          <p14:tracePt t="7457" x="6881813" y="3132138"/>
          <p14:tracePt t="7473" x="6894513" y="3155950"/>
          <p14:tracePt t="7491" x="6918325" y="3167063"/>
          <p14:tracePt t="7507" x="6942138" y="3190875"/>
          <p14:tracePt t="7524" x="6977063" y="3190875"/>
          <p14:tracePt t="7540" x="7013575" y="3203575"/>
          <p14:tracePt t="7557" x="7061200" y="3203575"/>
          <p14:tracePt t="7574" x="7108825" y="3203575"/>
          <p14:tracePt t="7591" x="7167563" y="3227388"/>
          <p14:tracePt t="7607" x="7262813" y="3238500"/>
          <p14:tracePt t="7624" x="7346950" y="3251200"/>
          <p14:tracePt t="7641" x="7429500" y="3262313"/>
          <p14:tracePt t="7641" x="7453313" y="3262313"/>
          <p14:tracePt t="7658" x="7537450" y="3262313"/>
          <p14:tracePt t="7674" x="7656513" y="3262313"/>
          <p14:tracePt t="7691" x="7751763" y="3262313"/>
          <p14:tracePt t="7708" x="7823200" y="3262313"/>
          <p14:tracePt t="7724" x="7847013" y="3262313"/>
          <p14:tracePt t="7741" x="7881938" y="3262313"/>
          <p14:tracePt t="7758" x="7905750" y="3262313"/>
          <p14:tracePt t="7775" x="7929563" y="3275013"/>
          <p14:tracePt t="7791" x="7953375" y="3275013"/>
          <p14:tracePt t="7808" x="7966075" y="3275013"/>
          <p14:tracePt t="7824" x="7989888" y="3275013"/>
          <p14:tracePt t="7888" x="8001000" y="3275013"/>
          <p14:tracePt t="7910" x="8024813" y="3286125"/>
          <p14:tracePt t="7918" x="8024813" y="3298825"/>
          <p14:tracePt t="7925" x="8048625" y="3309938"/>
          <p14:tracePt t="7925" x="8048625" y="3322638"/>
          <p14:tracePt t="7942" x="8072438" y="3333750"/>
          <p14:tracePt t="7958" x="8096250" y="3346450"/>
          <p14:tracePt t="7975" x="8096250" y="3357563"/>
          <p14:tracePt t="7992" x="8108950" y="3370263"/>
          <p14:tracePt t="8114" x="8132763" y="3370263"/>
          <p14:tracePt t="8120" x="8143875" y="3370263"/>
          <p14:tracePt t="8125" x="8262938" y="3346450"/>
          <p14:tracePt t="8142" x="8453438" y="3227388"/>
          <p14:tracePt t="8159" x="8680450" y="3084513"/>
          <p14:tracePt t="8176" x="8823325" y="2989263"/>
          <p14:tracePt t="8193" x="8882063" y="2941638"/>
          <p14:tracePt t="8193" x="8894763" y="2917825"/>
          <p14:tracePt t="8210" x="8918575" y="2894013"/>
          <p14:tracePt t="8226" x="8929688" y="2870200"/>
          <p14:tracePt t="8243" x="8929688" y="2857500"/>
          <p14:tracePt t="8259" x="8942388" y="2846388"/>
          <p14:tracePt t="8276" x="8942388" y="2833688"/>
          <p14:tracePt t="8292" x="8953500" y="2822575"/>
          <p14:tracePt t="8309" x="8953500" y="2809875"/>
          <p14:tracePt t="8326" x="8977313" y="2774950"/>
          <p14:tracePt t="8343" x="8990013" y="2738438"/>
          <p14:tracePt t="8360" x="9001125" y="2727325"/>
          <p14:tracePt t="8376" x="9013825" y="2714625"/>
          <p14:tracePt t="8393" x="9024938" y="2690813"/>
          <p14:tracePt t="8409" x="9024938" y="2679700"/>
          <p14:tracePt t="8428" x="9024938" y="2667000"/>
          <p14:tracePt t="8443" x="9024938" y="2632075"/>
          <p14:tracePt t="8461" x="9024938" y="2584450"/>
          <p14:tracePt t="8477" x="9001125" y="2524125"/>
          <p14:tracePt t="8477" x="8990013" y="2513013"/>
          <p14:tracePt t="8495" x="8942388" y="2465388"/>
          <p14:tracePt t="8510" x="8799513" y="2405063"/>
          <p14:tracePt t="8527" x="8405813" y="2238375"/>
          <p14:tracePt t="8544" x="7834313" y="2084388"/>
          <p14:tracePt t="8561" x="7310438" y="2047875"/>
          <p14:tracePt t="8577" x="6715125" y="2047875"/>
          <p14:tracePt t="8594" x="6180138" y="2132013"/>
          <p14:tracePt t="8610" x="5561013" y="2262188"/>
          <p14:tracePt t="8627" x="5037138" y="2441575"/>
          <p14:tracePt t="8644" x="4619625" y="2584450"/>
          <p14:tracePt t="8660" x="4262438" y="2738438"/>
          <p14:tracePt t="8677" x="4037013" y="2905125"/>
          <p14:tracePt t="8694" x="3905250" y="3000375"/>
          <p14:tracePt t="8711" x="3786188" y="3155950"/>
          <p14:tracePt t="8711" x="3775075" y="3190875"/>
          <p14:tracePt t="8728" x="3775075" y="3333750"/>
          <p14:tracePt t="8744" x="3762375" y="3394075"/>
          <p14:tracePt t="8761" x="3762375" y="3524250"/>
          <p14:tracePt t="8761" x="3762375" y="3560763"/>
          <p14:tracePt t="8777" x="3762375" y="3667125"/>
          <p14:tracePt t="8793" x="3775075" y="3786188"/>
          <p14:tracePt t="8810" x="3786188" y="3881438"/>
          <p14:tracePt t="8827" x="3833813" y="3965575"/>
          <p14:tracePt t="8843" x="3857625" y="4024313"/>
          <p14:tracePt t="8860" x="3894138" y="4060825"/>
          <p14:tracePt t="8876" x="3917950" y="4095750"/>
          <p14:tracePt t="8893" x="3929063" y="4132263"/>
          <p14:tracePt t="8910" x="3941763" y="4132263"/>
          <p14:tracePt t="9275" x="3952875" y="4132263"/>
          <p14:tracePt t="9299" x="3952875" y="4108450"/>
          <p14:tracePt t="9311" x="3941763" y="4084638"/>
          <p14:tracePt t="9315" x="3929063" y="4037013"/>
          <p14:tracePt t="9328" x="3905250" y="3989388"/>
          <p14:tracePt t="9345" x="3894138" y="3941763"/>
          <p14:tracePt t="9362" x="3894138" y="3881438"/>
          <p14:tracePt t="9378" x="3881438" y="3833813"/>
          <p14:tracePt t="9395" x="3881438" y="3775075"/>
          <p14:tracePt t="9412" x="3952875" y="3727450"/>
          <p14:tracePt t="9428" x="4000500" y="3703638"/>
          <p14:tracePt t="9445" x="4108450" y="3690938"/>
          <p14:tracePt t="9462" x="4476750" y="3690938"/>
          <p14:tracePt t="9462" x="4560888" y="3714750"/>
          <p14:tracePt t="9479" x="4941888" y="3810000"/>
          <p14:tracePt t="9496" x="5275263" y="3905250"/>
          <p14:tracePt t="9512" x="5857875" y="4084638"/>
          <p14:tracePt t="9529" x="6203950" y="4167188"/>
          <p14:tracePt t="9546" x="6537325" y="4191000"/>
          <p14:tracePt t="9562" x="6823075" y="4191000"/>
          <p14:tracePt t="9579" x="6953250" y="4179888"/>
          <p14:tracePt t="9596" x="7000875" y="4132263"/>
          <p14:tracePt t="9612" x="7013575" y="4071938"/>
          <p14:tracePt t="9629" x="7024688" y="3976688"/>
          <p14:tracePt t="9646" x="7024688" y="3846513"/>
          <p14:tracePt t="9663" x="7013575" y="3762375"/>
          <p14:tracePt t="9679" x="6929438" y="3595688"/>
          <p14:tracePt t="9696" x="6751638" y="3298825"/>
          <p14:tracePt t="9713" x="6561138" y="3000375"/>
          <p14:tracePt t="9729" x="6310313" y="2703513"/>
          <p14:tracePt t="9746" x="6096000" y="2417763"/>
          <p14:tracePt t="9763" x="5870575" y="2214563"/>
          <p14:tracePt t="9779" x="5595938" y="2024063"/>
          <p14:tracePt t="9796" x="5322888" y="1846263"/>
          <p14:tracePt t="9813" x="5214938" y="1798638"/>
          <p14:tracePt t="9830" x="5072063" y="1798638"/>
          <p14:tracePt t="9847" x="4929188" y="1798638"/>
          <p14:tracePt t="9864" x="4833938" y="1798638"/>
          <p14:tracePt t="9880" x="4822825" y="1798638"/>
          <p14:tracePt t="9896" x="4810125" y="1798638"/>
          <p14:tracePt t="9945" x="4799013" y="1798638"/>
          <p14:tracePt t="9949" x="4762500" y="1798638"/>
          <p14:tracePt t="9963" x="4738688" y="1809750"/>
          <p14:tracePt t="9980" x="4714875" y="1893888"/>
          <p14:tracePt t="9997" x="4691063" y="1965325"/>
          <p14:tracePt t="10014" x="4691063" y="2036763"/>
          <p14:tracePt t="10014" x="4691063" y="2060575"/>
          <p14:tracePt t="10031" x="4691063" y="2095500"/>
          <p14:tracePt t="10047" x="4691063" y="2132013"/>
          <p14:tracePt t="10064" x="4691063" y="2155825"/>
          <p14:tracePt t="10064" x="4703763" y="2166938"/>
          <p14:tracePt t="10081" x="4727575" y="2190750"/>
          <p14:tracePt t="10097" x="4751388" y="2214563"/>
          <p14:tracePt t="10114" x="4775200" y="2238375"/>
          <p14:tracePt t="10131" x="4810125" y="2251075"/>
          <p14:tracePt t="10147" x="4881563" y="2274888"/>
          <p14:tracePt t="10164" x="4905375" y="2286000"/>
          <p14:tracePt t="10181" x="4976813" y="2298700"/>
          <p14:tracePt t="10197" x="5024438" y="2322513"/>
          <p14:tracePt t="10214" x="5095875" y="2346325"/>
          <p14:tracePt t="10231" x="5119688" y="2381250"/>
          <p14:tracePt t="10248" x="5167313" y="2381250"/>
          <p14:tracePt t="10264" x="5238750" y="2405063"/>
          <p14:tracePt t="10281" x="5310188" y="2441575"/>
          <p14:tracePt t="10298" x="5322888" y="2441575"/>
          <p14:tracePt t="10319" x="5346700" y="2441575"/>
          <p14:tracePt t="10331" x="5418138" y="2441575"/>
          <p14:tracePt t="10348" x="5476875" y="2441575"/>
          <p14:tracePt t="10348" x="5513388" y="2441575"/>
          <p14:tracePt t="10365" x="5584825" y="2441575"/>
          <p14:tracePt t="10381" x="5691188" y="2441575"/>
          <p14:tracePt t="10398" x="5810250" y="2441575"/>
          <p14:tracePt t="10415" x="5929313" y="2441575"/>
          <p14:tracePt t="10432" x="6143625" y="2428875"/>
          <p14:tracePt t="10448" x="6215063" y="2405063"/>
          <p14:tracePt t="10465" x="6262688" y="2393950"/>
          <p14:tracePt t="10482" x="6275388" y="2393950"/>
          <p14:tracePt t="10498" x="6286500" y="2381250"/>
          <p14:tracePt t="10515" x="6299200" y="2370138"/>
          <p14:tracePt t="10537" x="6323013" y="2357438"/>
          <p14:tracePt t="10553" x="6334125" y="2357438"/>
          <p14:tracePt t="10573" x="6357938" y="2346325"/>
          <p14:tracePt t="10582" x="6405563" y="2322513"/>
          <p14:tracePt t="10599" x="6453188" y="2298700"/>
          <p14:tracePt t="10615" x="6513513" y="2262188"/>
          <p14:tracePt t="10633" x="6572250" y="2227263"/>
          <p14:tracePt t="10649" x="6667500" y="2179638"/>
          <p14:tracePt t="10666" x="6762750" y="2143125"/>
          <p14:tracePt t="10682" x="6846888" y="2119313"/>
          <p14:tracePt t="10699" x="6894513" y="2095500"/>
          <p14:tracePt t="10716" x="6953250" y="2084388"/>
          <p14:tracePt t="10732" x="6989763" y="2071688"/>
          <p14:tracePt t="10749" x="7024688" y="2047875"/>
          <p14:tracePt t="10766" x="7037388" y="2036763"/>
          <p14:tracePt t="10782" x="7061200" y="2024063"/>
          <p14:tracePt t="10799" x="7072313" y="2012950"/>
          <p14:tracePt t="10816" x="7085013" y="2012950"/>
          <p14:tracePt t="10833" x="7096125" y="2012950"/>
          <p14:tracePt t="11217" x="7108825" y="2012950"/>
          <p14:tracePt t="11219" x="7334250" y="2000250"/>
          <p14:tracePt t="11234" x="7691438" y="1965325"/>
          <p14:tracePt t="11251" x="7966075" y="1917700"/>
          <p14:tracePt t="11267" x="8204200" y="1893888"/>
          <p14:tracePt t="11284" x="8453438" y="1846263"/>
          <p14:tracePt t="11301" x="8585200" y="1822450"/>
          <p14:tracePt t="11317" x="8643938" y="1809750"/>
          <p14:tracePt t="11334" x="8680450" y="1809750"/>
          <p14:tracePt t="11351" x="8704263" y="1798638"/>
          <p14:tracePt t="11368" x="8691563" y="1798638"/>
          <p14:tracePt t="11549" x="8680450" y="1798638"/>
          <p14:tracePt t="11553" x="8609013" y="1798638"/>
          <p14:tracePt t="11553" x="8585200" y="1798638"/>
          <p14:tracePt t="11569" x="8299450" y="1798638"/>
          <p14:tracePt t="11585" x="8024813" y="1785938"/>
          <p14:tracePt t="11602" x="7786688" y="1774825"/>
          <p14:tracePt t="11602" x="7762875" y="1774825"/>
          <p14:tracePt t="11619" x="7524750" y="1774825"/>
          <p14:tracePt t="11635" x="7299325" y="1774825"/>
          <p14:tracePt t="11652" x="7096125" y="1774825"/>
          <p14:tracePt t="11669" x="6823075" y="1774825"/>
          <p14:tracePt t="11685" x="6608763" y="1774825"/>
          <p14:tracePt t="11702" x="6370638" y="1774825"/>
          <p14:tracePt t="11719" x="6203950" y="1774825"/>
          <p14:tracePt t="11735" x="6000750" y="1774825"/>
          <p14:tracePt t="11752" x="5822950" y="1774825"/>
          <p14:tracePt t="11769" x="5715000" y="1774825"/>
          <p14:tracePt t="11786" x="5608638" y="1774825"/>
          <p14:tracePt t="11786" x="5595938" y="1774825"/>
          <p14:tracePt t="11803" x="5561013" y="1774825"/>
          <p14:tracePt t="11819" x="5513388" y="1774825"/>
          <p14:tracePt t="11836" x="5489575" y="1785938"/>
          <p14:tracePt t="11836" x="5476875" y="1785938"/>
          <p14:tracePt t="11853" x="5441950" y="1798638"/>
          <p14:tracePt t="11869" x="5429250" y="1809750"/>
          <p14:tracePt t="11886" x="5418138" y="1809750"/>
          <p14:tracePt t="11907" x="5405438" y="1822450"/>
          <p14:tracePt t="11919" x="5405438" y="1833563"/>
          <p14:tracePt t="11981" x="5405438" y="1846263"/>
          <p14:tracePt t="11989" x="5405438" y="1857375"/>
          <p14:tracePt t="11997" x="5405438" y="1881188"/>
          <p14:tracePt t="12009" x="5405438" y="1905000"/>
          <p14:tracePt t="12019" x="5405438" y="1941513"/>
          <p14:tracePt t="12036" x="5405438" y="1989138"/>
          <p14:tracePt t="12053" x="5405438" y="2024063"/>
          <p14:tracePt t="12070" x="5405438" y="2060575"/>
          <p14:tracePt t="12070" x="5405438" y="2084388"/>
          <p14:tracePt t="12087" x="5418138" y="2108200"/>
          <p14:tracePt t="12103" x="5453063" y="2155825"/>
          <p14:tracePt t="12120" x="5500688" y="2203450"/>
          <p14:tracePt t="12137" x="5524500" y="2238375"/>
          <p14:tracePt t="12153" x="5572125" y="2274888"/>
          <p14:tracePt t="12170" x="5619750" y="2298700"/>
          <p14:tracePt t="12187" x="5667375" y="2322513"/>
          <p14:tracePt t="12204" x="5703888" y="2333625"/>
          <p14:tracePt t="12220" x="5738813" y="2357438"/>
          <p14:tracePt t="12237" x="5810250" y="2381250"/>
          <p14:tracePt t="12254" x="5881688" y="2405063"/>
          <p14:tracePt t="12271" x="5953125" y="2428875"/>
          <p14:tracePt t="12287" x="6037263" y="2441575"/>
          <p14:tracePt t="12304" x="6119813" y="2441575"/>
          <p14:tracePt t="12304" x="6132513" y="2441575"/>
          <p14:tracePt t="12321" x="6203950" y="2465388"/>
          <p14:tracePt t="12337" x="6275388" y="2465388"/>
          <p14:tracePt t="12354" x="6429375" y="2489200"/>
          <p14:tracePt t="12371" x="6537325" y="2500313"/>
          <p14:tracePt t="12387" x="6643688" y="2513013"/>
          <p14:tracePt t="12404" x="6775450" y="2524125"/>
          <p14:tracePt t="12421" x="6881813" y="2524125"/>
          <p14:tracePt t="12437" x="6977063" y="2524125"/>
          <p14:tracePt t="12454" x="7024688" y="2524125"/>
          <p14:tracePt t="12471" x="7048500" y="2524125"/>
          <p14:tracePt t="12488" x="7072313" y="2536825"/>
          <p14:tracePt t="12504" x="7096125" y="2536825"/>
          <p14:tracePt t="12521" x="7143750" y="2536825"/>
          <p14:tracePt t="12538" x="7204075" y="2536825"/>
          <p14:tracePt t="12555" x="7251700" y="2536825"/>
          <p14:tracePt t="12571" x="7286625" y="2547938"/>
          <p14:tracePt t="12588" x="7299325" y="2547938"/>
          <p14:tracePt t="12605" x="7310438" y="2547938"/>
          <p14:tracePt t="12621" x="7323138" y="2547938"/>
          <p14:tracePt t="12643" x="7334250" y="2547938"/>
          <p14:tracePt t="13627" x="7346950" y="2547938"/>
          <p14:tracePt t="13805" x="7370763" y="2547938"/>
          <p14:tracePt t="13807" x="7489825" y="2595563"/>
          <p14:tracePt t="13825" x="7537450" y="2608263"/>
          <p14:tracePt t="13842" x="7548563" y="2619375"/>
          <p14:tracePt t="14737" x="7489825" y="2595563"/>
          <p14:tracePt t="15111" x="7442200" y="2595563"/>
          <p14:tracePt t="15115" x="7346950" y="2547938"/>
          <p14:tracePt t="15129" x="7215188" y="2524125"/>
          <p14:tracePt t="15145" x="7072313" y="2489200"/>
          <p14:tracePt t="15162" x="6762750" y="2405063"/>
          <p14:tracePt t="15179" x="6477000" y="2346325"/>
          <p14:tracePt t="15196" x="6143625" y="2286000"/>
          <p14:tracePt t="15213" x="5881688" y="2251075"/>
          <p14:tracePt t="15229" x="5727700" y="2251075"/>
          <p14:tracePt t="15246" x="5537200" y="2227263"/>
          <p14:tracePt t="15263" x="5513388" y="2214563"/>
          <p14:tracePt t="15279" x="5500688" y="2203450"/>
          <p14:tracePt t="15296" x="5476875" y="2190750"/>
          <p14:tracePt t="15313" x="5441950" y="2166938"/>
          <p14:tracePt t="15330" x="5418138" y="2166938"/>
          <p14:tracePt t="15346" x="5357813" y="2143125"/>
          <p14:tracePt t="15363" x="5310188" y="2119313"/>
          <p14:tracePt t="15380" x="5214938" y="2084388"/>
          <p14:tracePt t="15396" x="5203825" y="2071688"/>
          <p14:tracePt t="15413" x="5191125" y="2071688"/>
          <p14:tracePt t="15617" x="5180013" y="2084388"/>
          <p14:tracePt t="15637" x="5180013" y="2095500"/>
          <p14:tracePt t="15677" x="5167313" y="2108200"/>
          <p14:tracePt t="15681" x="5167313" y="2119313"/>
          <p14:tracePt t="15697" x="5156200" y="2132013"/>
          <p14:tracePt t="15714" x="5156200" y="2155825"/>
          <p14:tracePt t="15731" x="5156200" y="2166938"/>
          <p14:tracePt t="15757" x="5156200" y="2190750"/>
          <p14:tracePt t="15821" x="5156200" y="2203450"/>
          <p14:tracePt t="16077" x="5156200" y="2214563"/>
          <p14:tracePt t="16089" x="5156200" y="2227263"/>
          <p14:tracePt t="16115" x="5167313" y="2238375"/>
          <p14:tracePt t="16159" x="5180013" y="2238375"/>
          <p14:tracePt t="16511" x="5191125" y="2238375"/>
          <p14:tracePt t="16519" x="5203825" y="2238375"/>
          <p14:tracePt t="16645" x="5214938" y="2238375"/>
          <p14:tracePt t="16691" x="5227638" y="2238375"/>
          <p14:tracePt t="16711" x="5238750" y="2238375"/>
          <p14:tracePt t="16727" x="5251450" y="2238375"/>
          <p14:tracePt t="16729" x="5262563" y="2238375"/>
          <p14:tracePt t="16737" x="5275263" y="2238375"/>
          <p14:tracePt t="16757" x="5275263" y="2214563"/>
          <p14:tracePt t="16767" x="5299075" y="2190750"/>
          <p14:tracePt t="16784" x="5299075" y="2143125"/>
          <p14:tracePt t="16801" x="5299075" y="2119313"/>
          <p14:tracePt t="16817" x="5299075" y="2108200"/>
          <p14:tracePt t="16834" x="5299075" y="2084388"/>
          <p14:tracePt t="16859" x="5310188" y="2084388"/>
          <p14:tracePt t="17053" x="5322888" y="2071688"/>
          <p14:tracePt t="17157" x="5334000" y="2071688"/>
          <p14:tracePt t="17161" x="5346700" y="2071688"/>
          <p14:tracePt t="17169" x="5370513" y="2071688"/>
          <p14:tracePt t="17185" x="5429250" y="2047875"/>
          <p14:tracePt t="17202" x="5489575" y="2047875"/>
          <p14:tracePt t="17218" x="5584825" y="2047875"/>
          <p14:tracePt t="17235" x="5632450" y="2047875"/>
          <p14:tracePt t="17251" x="5691188" y="2047875"/>
          <p14:tracePt t="17268" x="5738813" y="2047875"/>
          <p14:tracePt t="17285" x="5834063" y="2047875"/>
          <p14:tracePt t="17302" x="5918200" y="2047875"/>
          <p14:tracePt t="17319" x="6013450" y="2047875"/>
          <p14:tracePt t="17336" x="6143625" y="2047875"/>
          <p14:tracePt t="17336" x="6167438" y="2047875"/>
          <p14:tracePt t="17353" x="6251575" y="2024063"/>
          <p14:tracePt t="17369" x="6323013" y="2012950"/>
          <p14:tracePt t="17386" x="6381750" y="2000250"/>
          <p14:tracePt t="17402" x="6418263" y="2000250"/>
          <p14:tracePt t="17419" x="6453188" y="1989138"/>
          <p14:tracePt t="17436" x="6489700" y="1989138"/>
          <p14:tracePt t="17436" x="6500813" y="1989138"/>
          <p14:tracePt t="17453" x="6572250" y="1989138"/>
          <p14:tracePt t="17469" x="6656388" y="1965325"/>
          <p14:tracePt t="17487" x="6691313" y="1952625"/>
          <p14:tracePt t="17503" x="6775450" y="1952625"/>
          <p14:tracePt t="17520" x="6834188" y="1941513"/>
          <p14:tracePt t="17536" x="6870700" y="1941513"/>
          <p14:tracePt t="17553" x="6918325" y="1941513"/>
          <p14:tracePt t="17570" x="6942138" y="1928813"/>
          <p14:tracePt t="17991" x="6953250" y="1928813"/>
          <p14:tracePt t="17995" x="6989763" y="1928813"/>
          <p14:tracePt t="18004" x="7024688" y="1928813"/>
          <p14:tracePt t="18021" x="7072313" y="1928813"/>
          <p14:tracePt t="18038" x="7132638" y="1928813"/>
          <p14:tracePt t="18054" x="7167563" y="1928813"/>
          <p14:tracePt t="18071" x="7180263" y="1941513"/>
          <p14:tracePt t="18088" x="7204075" y="1952625"/>
          <p14:tracePt t="18105" x="7204075" y="1965325"/>
          <p14:tracePt t="18847" x="7215188" y="1965325"/>
          <p14:tracePt t="18853" x="7215188" y="1976438"/>
          <p14:tracePt t="18887" x="7227888" y="1976438"/>
          <p14:tracePt t="18895" x="7227888" y="1989138"/>
          <p14:tracePt t="18949" x="7227888" y="2000250"/>
          <p14:tracePt t="18973" x="7227888" y="2012950"/>
          <p14:tracePt t="18981" x="7227888" y="2024063"/>
          <p14:tracePt t="19013" x="7227888" y="2036763"/>
          <p14:tracePt t="19027" x="7239000" y="2036763"/>
          <p14:tracePt t="19035" x="7239000" y="2047875"/>
          <p14:tracePt t="19051" x="7251700" y="2060575"/>
          <p14:tracePt t="19063" x="7251700" y="2071688"/>
          <p14:tracePt t="22582" x="7251700" y="2084388"/>
          <p14:tracePt t="22975" x="7251700" y="2095500"/>
          <p14:tracePt t="23011" x="7251700" y="2108200"/>
          <p14:tracePt t="23089" x="7251700" y="2119313"/>
          <p14:tracePt t="23093" x="7251700" y="2132013"/>
          <p14:tracePt t="23109" x="7251700" y="2143125"/>
          <p14:tracePt t="23119" x="7239000" y="2155825"/>
          <p14:tracePt t="23136" x="7180263" y="2166938"/>
          <p14:tracePt t="23153" x="7061200" y="2179638"/>
          <p14:tracePt t="23170" x="6846888" y="2214563"/>
          <p14:tracePt t="23170" x="6762750" y="2227263"/>
          <p14:tracePt t="23187" x="6477000" y="2262188"/>
          <p14:tracePt t="23203" x="6227763" y="2298700"/>
          <p14:tracePt t="23220" x="6000750" y="2309813"/>
          <p14:tracePt t="23237" x="5918200" y="2309813"/>
          <p14:tracePt t="23253" x="5881688" y="2309813"/>
          <p14:tracePt t="23270" x="5870575" y="2309813"/>
          <p14:tracePt t="23287" x="5846763" y="2309813"/>
          <p14:tracePt t="23304" x="5834063" y="2309813"/>
          <p14:tracePt t="23337" x="5834063" y="2298700"/>
          <p14:tracePt t="23361" x="5822950" y="2298700"/>
          <p14:tracePt t="23377" x="5810250" y="2286000"/>
          <p14:tracePt t="23595" x="5786438" y="2286000"/>
          <p14:tracePt t="23615" x="5775325" y="2286000"/>
          <p14:tracePt t="23619" x="5762625" y="2286000"/>
          <p14:tracePt t="23621" x="5715000" y="2286000"/>
          <p14:tracePt t="23638" x="5608638" y="2286000"/>
          <p14:tracePt t="23655" x="5489575" y="2286000"/>
          <p14:tracePt t="23671" x="5286375" y="2286000"/>
          <p14:tracePt t="23688" x="5203825" y="2262188"/>
          <p14:tracePt t="23705" x="5132388" y="2251075"/>
          <p14:tracePt t="23721" x="5095875" y="2238375"/>
          <p14:tracePt t="23721" x="5084763" y="2238375"/>
          <p14:tracePt t="23739" x="5060950" y="2214563"/>
          <p14:tracePt t="23755" x="5037138" y="2203450"/>
          <p14:tracePt t="23771" x="5024438" y="2203450"/>
          <p14:tracePt t="23788" x="5024438" y="2190750"/>
          <p14:tracePt t="23945" x="5024438" y="2179638"/>
          <p14:tracePt t="23961" x="5024438" y="2166938"/>
          <p14:tracePt t="23991" x="5037138" y="2166938"/>
          <p14:tracePt t="24019" x="5048250" y="2166938"/>
          <p14:tracePt t="24023" x="5108575" y="2166938"/>
          <p14:tracePt t="24039" x="5203825" y="2166938"/>
          <p14:tracePt t="24056" x="5310188" y="2166938"/>
          <p14:tracePt t="24056" x="5346700" y="2166938"/>
          <p14:tracePt t="24073" x="5476875" y="2166938"/>
          <p14:tracePt t="24089" x="5572125" y="2166938"/>
          <p14:tracePt t="24106" x="5667375" y="2143125"/>
          <p14:tracePt t="24123" x="5703888" y="2143125"/>
          <p14:tracePt t="24139" x="5751513" y="2143125"/>
          <p14:tracePt t="24156" x="5810250" y="2143125"/>
          <p14:tracePt t="24173" x="5857875" y="2143125"/>
          <p14:tracePt t="24189" x="5942013" y="2143125"/>
          <p14:tracePt t="24206" x="6000750" y="2143125"/>
          <p14:tracePt t="24223" x="6048375" y="2143125"/>
          <p14:tracePt t="24240" x="6108700" y="2143125"/>
          <p14:tracePt t="24240" x="6132513" y="2143125"/>
          <p14:tracePt t="24257" x="6167438" y="2143125"/>
          <p14:tracePt t="24273" x="6238875" y="2143125"/>
          <p14:tracePt t="24290" x="6275388" y="2143125"/>
          <p14:tracePt t="24290" x="6286500" y="2143125"/>
          <p14:tracePt t="24307" x="6334125" y="2143125"/>
          <p14:tracePt t="24323" x="6381750" y="2143125"/>
          <p14:tracePt t="24340" x="6465888" y="2143125"/>
          <p14:tracePt t="24357" x="6548438" y="2143125"/>
          <p14:tracePt t="24373" x="6619875" y="2143125"/>
          <p14:tracePt t="24390" x="6680200" y="2143125"/>
          <p14:tracePt t="24407" x="6751638" y="2143125"/>
          <p14:tracePt t="24424" x="6810375" y="2143125"/>
          <p14:tracePt t="24440" x="6846888" y="2143125"/>
          <p14:tracePt t="24457" x="6881813" y="2143125"/>
          <p14:tracePt t="24474" x="6918325" y="2143125"/>
          <p14:tracePt t="24492" x="6929438" y="2143125"/>
          <p14:tracePt t="24506" x="6942138" y="2143125"/>
          <p14:tracePt t="24523" x="6977063" y="2143125"/>
          <p14:tracePt t="24540" x="7013575" y="2143125"/>
          <p14:tracePt t="24557" x="7037388" y="2143125"/>
          <p14:tracePt t="24575" x="7048500" y="2143125"/>
          <p14:tracePt t="25213" x="7061200" y="2143125"/>
          <p14:tracePt t="25531" x="7096125" y="2143125"/>
          <p14:tracePt t="25533" x="7143750" y="2143125"/>
          <p14:tracePt t="25544" x="7227888" y="2143125"/>
          <p14:tracePt t="25560" x="7262813" y="2143125"/>
          <p14:tracePt t="25576" x="7275513" y="2143125"/>
          <p14:tracePt t="25731" x="7275513" y="2155825"/>
          <p14:tracePt t="25735" x="7262813" y="2155825"/>
          <p14:tracePt t="25744" x="7204075" y="2179638"/>
          <p14:tracePt t="25761" x="7156450" y="2179638"/>
          <p14:tracePt t="25778" x="7072313" y="2179638"/>
          <p14:tracePt t="25794" x="7024688" y="2179638"/>
          <p14:tracePt t="25811" x="6942138" y="2179638"/>
          <p14:tracePt t="25828" x="6846888" y="2155825"/>
          <p14:tracePt t="25845" x="6751638" y="2155825"/>
          <p14:tracePt t="25861" x="6572250" y="2155825"/>
          <p14:tracePt t="25878" x="6405563" y="2155825"/>
          <p14:tracePt t="25895" x="6310313" y="2166938"/>
          <p14:tracePt t="25911" x="6227763" y="2166938"/>
          <p14:tracePt t="25928" x="6143625" y="2166938"/>
          <p14:tracePt t="25945" x="6108700" y="2166938"/>
          <p14:tracePt t="25961" x="6096000" y="2166938"/>
          <p14:tracePt t="25978" x="6072188" y="2166938"/>
          <p14:tracePt t="25996" x="6061075" y="2166938"/>
          <p14:tracePt t="26031" x="6048375" y="2166938"/>
          <p14:tracePt t="26035" x="6037263" y="2166938"/>
          <p14:tracePt t="26045" x="6013450" y="2166938"/>
          <p14:tracePt t="26062" x="5965825" y="2166938"/>
          <p14:tracePt t="26079" x="5918200" y="2166938"/>
          <p14:tracePt t="26095" x="5894388" y="2166938"/>
          <p14:tracePt t="26112" x="5881688" y="2166938"/>
          <p14:tracePt t="26128" x="5870575" y="2166938"/>
          <p14:tracePt t="26145" x="5857875" y="2166938"/>
          <p14:tracePt t="26162" x="5822950" y="2166938"/>
          <p14:tracePt t="26179" x="5810250" y="2166938"/>
          <p14:tracePt t="26221" x="5799138" y="2166938"/>
          <p14:tracePt t="26245" x="5786438" y="2166938"/>
          <p14:tracePt t="26257" x="5762625" y="2166938"/>
          <p14:tracePt t="26262" x="5751513" y="2166938"/>
          <p14:tracePt t="26279" x="5715000" y="2166938"/>
          <p14:tracePt t="26296" x="5715000" y="2155825"/>
          <p14:tracePt t="26312" x="5691188" y="2143125"/>
          <p14:tracePt t="26329" x="5667375" y="2119313"/>
          <p14:tracePt t="26421" x="5656263" y="2119313"/>
          <p14:tracePt t="26451" x="5643563" y="2119313"/>
          <p14:tracePt t="26459" x="5632450" y="2119313"/>
          <p14:tracePt t="26467" x="5608638" y="2119313"/>
          <p14:tracePt t="26480" x="5584825" y="2119313"/>
          <p14:tracePt t="26497" x="5548313" y="2119313"/>
          <p14:tracePt t="26513" x="5537200" y="2108200"/>
          <p14:tracePt t="26530" x="5537200" y="2095500"/>
          <p14:tracePt t="26557" x="5524500" y="2095500"/>
          <p14:tracePt t="26595" x="5513388" y="2095500"/>
          <p14:tracePt t="26603" x="5500688" y="2095500"/>
          <p14:tracePt t="26613" x="5453063" y="2119313"/>
          <p14:tracePt t="26629" x="5405438" y="2155825"/>
          <p14:tracePt t="26647" x="5357813" y="2203450"/>
          <p14:tracePt t="26664" x="5334000" y="2238375"/>
          <p14:tracePt t="26680" x="5299075" y="2286000"/>
          <p14:tracePt t="26697" x="5286375" y="2322513"/>
          <p14:tracePt t="26714" x="5286375" y="2370138"/>
          <p14:tracePt t="26731" x="5286375" y="2405063"/>
          <p14:tracePt t="26747" x="5286375" y="2441575"/>
          <p14:tracePt t="26764" x="5286375" y="2465388"/>
          <p14:tracePt t="26781" x="5286375" y="2513013"/>
          <p14:tracePt t="26797" x="5286375" y="2524125"/>
          <p14:tracePt t="26814" x="5286375" y="2536825"/>
          <p14:tracePt t="26831" x="5286375" y="2560638"/>
          <p14:tracePt t="26847" x="5322888" y="2571750"/>
          <p14:tracePt t="26864" x="5370513" y="2595563"/>
          <p14:tracePt t="26881" x="5453063" y="2595563"/>
          <p14:tracePt t="26898" x="5548313" y="2595563"/>
          <p14:tracePt t="26898" x="5584825" y="2595563"/>
          <p14:tracePt t="26915" x="5703888" y="2595563"/>
          <p14:tracePt t="26931" x="5834063" y="2595563"/>
          <p14:tracePt t="26948" x="5953125" y="2595563"/>
          <p14:tracePt t="26948" x="5976938" y="2595563"/>
          <p14:tracePt t="26965" x="6024563" y="2595563"/>
          <p14:tracePt t="26981" x="6084888" y="2595563"/>
          <p14:tracePt t="26998" x="6143625" y="2595563"/>
          <p14:tracePt t="27015" x="6215063" y="2595563"/>
          <p14:tracePt t="27031" x="6299200" y="2595563"/>
          <p14:tracePt t="27048" x="6357938" y="2595563"/>
          <p14:tracePt t="27065" x="6442075" y="2584450"/>
          <p14:tracePt t="27082" x="6477000" y="2584450"/>
          <p14:tracePt t="27098" x="6513513" y="2584450"/>
          <p14:tracePt t="27115" x="6561138" y="2584450"/>
          <p14:tracePt t="27132" x="6608763" y="2584450"/>
          <p14:tracePt t="27148" x="6656388" y="2584450"/>
          <p14:tracePt t="27165" x="6704013" y="2584450"/>
          <p14:tracePt t="27182" x="6762750" y="2584450"/>
          <p14:tracePt t="27199" x="6823075" y="2584450"/>
          <p14:tracePt t="27215" x="6894513" y="2584450"/>
          <p14:tracePt t="27232" x="6953250" y="2584450"/>
          <p14:tracePt t="27249" x="7013575" y="2584450"/>
          <p14:tracePt t="27265" x="7061200" y="2584450"/>
          <p14:tracePt t="27282" x="7119938" y="2584450"/>
          <p14:tracePt t="27299" x="7167563" y="2584450"/>
          <p14:tracePt t="27316" x="7227888" y="2584450"/>
          <p14:tracePt t="27332" x="7299325" y="2584450"/>
          <p14:tracePt t="27349" x="7346950" y="2584450"/>
          <p14:tracePt t="27366" x="7394575" y="2584450"/>
          <p14:tracePt t="27382" x="7442200" y="2584450"/>
          <p14:tracePt t="27399" x="7489825" y="2584450"/>
          <p14:tracePt t="27416" x="7513638" y="2584450"/>
          <p14:tracePt t="27432" x="7524750" y="2584450"/>
          <p14:tracePt t="27449" x="7548563" y="2584450"/>
          <p14:tracePt t="27466" x="7561263" y="2595563"/>
          <p14:tracePt t="27483" x="7561263" y="2619375"/>
          <p14:tracePt t="27499" x="7561263" y="2643188"/>
          <p14:tracePt t="27499" x="7561263" y="2655888"/>
          <p14:tracePt t="27517" x="7561263" y="2667000"/>
          <p14:tracePt t="27533" x="7561263" y="2690813"/>
          <p14:tracePt t="27550" x="7548563" y="2714625"/>
          <p14:tracePt t="27566" x="7489825" y="2714625"/>
          <p14:tracePt t="27583" x="7394575" y="2714625"/>
          <p14:tracePt t="27600" x="7286625" y="2714625"/>
          <p14:tracePt t="27617" x="7167563" y="2714625"/>
          <p14:tracePt t="27633" x="6942138" y="2714625"/>
          <p14:tracePt t="27650" x="6799263" y="2714625"/>
          <p14:tracePt t="27666" x="6691313" y="2714625"/>
          <p14:tracePt t="27683" x="6619875" y="2714625"/>
          <p14:tracePt t="27700" x="6513513" y="2714625"/>
          <p14:tracePt t="27717" x="6381750" y="2714625"/>
          <p14:tracePt t="27733" x="6262688" y="2727325"/>
          <p14:tracePt t="27750" x="6084888" y="2738438"/>
          <p14:tracePt t="27767" x="5929313" y="2738438"/>
          <p14:tracePt t="27784" x="5751513" y="2738438"/>
          <p14:tracePt t="27784" x="5703888" y="2738438"/>
          <p14:tracePt t="27801" x="5548313" y="2738438"/>
          <p14:tracePt t="27817" x="5394325" y="2738438"/>
          <p14:tracePt t="27834" x="5275263" y="2738438"/>
          <p14:tracePt t="27850" x="5251450" y="2738438"/>
          <p14:tracePt t="27867" x="5191125" y="2738438"/>
          <p14:tracePt t="27884" x="5143500" y="2727325"/>
          <p14:tracePt t="27901" x="5084763" y="2703513"/>
          <p14:tracePt t="27917" x="4989513" y="2690813"/>
          <p14:tracePt t="27934" x="4929188" y="2679700"/>
          <p14:tracePt t="27951" x="4822825" y="2667000"/>
          <p14:tracePt t="27968" x="4751388" y="2655888"/>
          <p14:tracePt t="27968" x="4714875" y="2643188"/>
          <p14:tracePt t="27985" x="4656138" y="2619375"/>
          <p14:tracePt t="28001" x="4608513" y="2595563"/>
          <p14:tracePt t="28018" x="4572000" y="2571750"/>
          <p14:tracePt t="28035" x="4548188" y="2560638"/>
          <p14:tracePt t="28051" x="4537075" y="2536825"/>
          <p14:tracePt t="28068" x="4524375" y="2489200"/>
          <p14:tracePt t="28085" x="4513263" y="2465388"/>
          <p14:tracePt t="28101" x="4500563" y="2428875"/>
          <p14:tracePt t="28118" x="4476750" y="2370138"/>
          <p14:tracePt t="28135" x="4465638" y="2309813"/>
          <p14:tracePt t="28151" x="4465638" y="2251075"/>
          <p14:tracePt t="28168" x="4441825" y="2166938"/>
          <p14:tracePt t="28185" x="4441825" y="2095500"/>
          <p14:tracePt t="28201" x="4441825" y="2024063"/>
          <p14:tracePt t="28218" x="4465638" y="1965325"/>
          <p14:tracePt t="28235" x="4476750" y="1917700"/>
          <p14:tracePt t="28252" x="4500563" y="1846263"/>
          <p14:tracePt t="28269" x="4513263" y="1809750"/>
          <p14:tracePt t="28285" x="4537075" y="1751013"/>
          <p14:tracePt t="28302" x="4560888" y="1703388"/>
          <p14:tracePt t="28319" x="4595813" y="1655763"/>
          <p14:tracePt t="28335" x="4619625" y="1608138"/>
          <p14:tracePt t="28352" x="4679950" y="1536700"/>
          <p14:tracePt t="28369" x="4714875" y="1489075"/>
          <p14:tracePt t="28385" x="4762500" y="1441450"/>
          <p14:tracePt t="28402" x="4846638" y="1381125"/>
          <p14:tracePt t="28419" x="4976813" y="1322388"/>
          <p14:tracePt t="28435" x="5084763" y="1274763"/>
          <p14:tracePt t="28452" x="5156200" y="1262063"/>
          <p14:tracePt t="28469" x="5251450" y="1238250"/>
          <p14:tracePt t="28486" x="5310188" y="1238250"/>
          <p14:tracePt t="28486" x="5334000" y="1227138"/>
          <p14:tracePt t="28503" x="5418138" y="1214438"/>
          <p14:tracePt t="28519" x="5476875" y="1214438"/>
          <p14:tracePt t="28536" x="5584825" y="1214438"/>
          <p14:tracePt t="28553" x="5727700" y="1214438"/>
          <p14:tracePt t="28569" x="5857875" y="1214438"/>
          <p14:tracePt t="28586" x="6024563" y="1214438"/>
          <p14:tracePt t="28603" x="6180138" y="1214438"/>
          <p14:tracePt t="28620" x="6346825" y="1214438"/>
          <p14:tracePt t="28636" x="6548438" y="1214438"/>
          <p14:tracePt t="28653" x="6738938" y="1214438"/>
          <p14:tracePt t="28670" x="6918325" y="1190625"/>
          <p14:tracePt t="28687" x="7096125" y="1190625"/>
          <p14:tracePt t="28703" x="7346950" y="1190625"/>
          <p14:tracePt t="28719" x="7466013" y="1190625"/>
          <p14:tracePt t="28737" x="7608888" y="1190625"/>
          <p14:tracePt t="28753" x="7786688" y="1190625"/>
          <p14:tracePt t="28770" x="7966075" y="1190625"/>
          <p14:tracePt t="28787" x="8120063" y="1190625"/>
          <p14:tracePt t="28803" x="8262938" y="1190625"/>
          <p14:tracePt t="28820" x="8418513" y="1190625"/>
          <p14:tracePt t="28837" x="8537575" y="1190625"/>
          <p14:tracePt t="28853" x="8632825" y="1190625"/>
          <p14:tracePt t="28853" x="8656638" y="1190625"/>
          <p14:tracePt t="28871" x="8739188" y="1190625"/>
          <p14:tracePt t="28887" x="8847138" y="1190625"/>
          <p14:tracePt t="28904" x="8942388" y="1190625"/>
          <p14:tracePt t="28921" x="9096375" y="1190625"/>
          <p14:tracePt t="28937" x="9215438" y="1190625"/>
          <p14:tracePt t="28954" x="9358313" y="1190625"/>
          <p14:tracePt t="28971" x="9477375" y="1190625"/>
          <p14:tracePt t="28988" x="9609138" y="1190625"/>
          <p14:tracePt t="29004" x="9763125" y="1190625"/>
          <p14:tracePt t="29021" x="9858375" y="1190625"/>
          <p14:tracePt t="29037" x="9953625" y="1190625"/>
          <p14:tracePt t="29054" x="10096500" y="1190625"/>
          <p14:tracePt t="29071" x="10144125" y="1214438"/>
          <p14:tracePt t="29088" x="10204450" y="1227138"/>
          <p14:tracePt t="29088" x="10215563" y="1238250"/>
          <p14:tracePt t="29105" x="10299700" y="1250950"/>
          <p14:tracePt t="29121" x="10334625" y="1285875"/>
          <p14:tracePt t="29138" x="10406063" y="1322388"/>
          <p14:tracePt t="29154" x="10453688" y="1357313"/>
          <p14:tracePt t="29171" x="10477500" y="1381125"/>
          <p14:tracePt t="29188" x="10490200" y="1417638"/>
          <p14:tracePt t="29205" x="10514013" y="1452563"/>
          <p14:tracePt t="29221" x="10525125" y="1489075"/>
          <p14:tracePt t="29238" x="10525125" y="1512888"/>
          <p14:tracePt t="29255" x="10525125" y="1547813"/>
          <p14:tracePt t="29271" x="10525125" y="1571625"/>
          <p14:tracePt t="29288" x="10525125" y="1584325"/>
          <p14:tracePt t="29305" x="10501313" y="1608138"/>
          <p14:tracePt t="29322" x="10442575" y="1619250"/>
          <p14:tracePt t="29339" x="10382250" y="1631950"/>
          <p14:tracePt t="29355" x="10347325" y="1643063"/>
          <p14:tracePt t="29372" x="10287000" y="1690688"/>
          <p14:tracePt t="29389" x="10239375" y="1714500"/>
          <p14:tracePt t="29405" x="10167938" y="1738313"/>
          <p14:tracePt t="29422" x="10120313" y="1751013"/>
          <p14:tracePt t="29439" x="10085388" y="1774825"/>
          <p14:tracePt t="29456" x="10037763" y="1774825"/>
          <p14:tracePt t="29472" x="9966325" y="1798638"/>
          <p14:tracePt t="29489" x="9906000" y="1809750"/>
          <p14:tracePt t="29505" x="9799638" y="1833563"/>
          <p14:tracePt t="29522" x="9704388" y="1846263"/>
          <p14:tracePt t="29539" x="9537700" y="1881188"/>
          <p14:tracePt t="29556" x="9358313" y="1893888"/>
          <p14:tracePt t="29556" x="9323388" y="1893888"/>
          <p14:tracePt t="29573" x="9180513" y="1917700"/>
          <p14:tracePt t="29589" x="9024938" y="1928813"/>
          <p14:tracePt t="29606" x="8810625" y="1965325"/>
          <p14:tracePt t="29623" x="8643938" y="2000250"/>
          <p14:tracePt t="29639" x="8453438" y="2024063"/>
          <p14:tracePt t="29656" x="8251825" y="2047875"/>
          <p14:tracePt t="29673" x="8108950" y="2047875"/>
          <p14:tracePt t="29689" x="7929563" y="2071688"/>
          <p14:tracePt t="29707" x="7739063" y="2095500"/>
          <p14:tracePt t="29707" x="7691438" y="2095500"/>
          <p14:tracePt t="29723" x="7524750" y="2108200"/>
          <p14:tracePt t="29739" x="7346950" y="2179638"/>
          <p14:tracePt t="29756" x="7227888" y="2190750"/>
          <p14:tracePt t="29772" x="7132638" y="2190750"/>
          <p14:tracePt t="29790" x="7024688" y="2190750"/>
          <p14:tracePt t="29806" x="6929438" y="2190750"/>
          <p14:tracePt t="29823" x="6834188" y="2190750"/>
          <p14:tracePt t="29840" x="6584950" y="2190750"/>
          <p14:tracePt t="29857" x="6405563" y="2179638"/>
          <p14:tracePt t="29873" x="6238875" y="2179638"/>
          <p14:tracePt t="29873" x="6191250" y="2179638"/>
          <p14:tracePt t="29891" x="6013450" y="2179638"/>
          <p14:tracePt t="29907" x="5846763" y="2179638"/>
          <p14:tracePt t="29923" x="5703888" y="2179638"/>
          <p14:tracePt t="29940" x="5561013" y="2179638"/>
          <p14:tracePt t="29957" x="5429250" y="2179638"/>
          <p14:tracePt t="29973" x="5346700" y="2166938"/>
          <p14:tracePt t="29991" x="5227638" y="2155825"/>
          <p14:tracePt t="30007" x="5060950" y="2132013"/>
          <p14:tracePt t="30024" x="4965700" y="2132013"/>
          <p14:tracePt t="30040" x="4894263" y="2119313"/>
          <p14:tracePt t="30057" x="4833938" y="2108200"/>
          <p14:tracePt t="30074" x="4799013" y="2108200"/>
          <p14:tracePt t="30091" x="4727575" y="2108200"/>
          <p14:tracePt t="30107" x="4667250" y="2108200"/>
          <p14:tracePt t="30124" x="4584700" y="2108200"/>
          <p14:tracePt t="30141" x="4548188" y="2108200"/>
          <p14:tracePt t="30157" x="4513263" y="2108200"/>
          <p14:tracePt t="30157" x="4500563" y="2108200"/>
          <p14:tracePt t="30175" x="4500563" y="2119313"/>
          <p14:tracePt t="30195" x="4476750" y="2143125"/>
          <p14:tracePt t="30207" x="4465638" y="2155825"/>
          <p14:tracePt t="30225" x="4465638" y="2166938"/>
          <p14:tracePt t="30245" x="4465638" y="2190750"/>
          <p14:tracePt t="30258" x="4465638" y="2203450"/>
          <p14:tracePt t="30281" x="4465638" y="2227263"/>
          <p14:tracePt t="30291" x="4465638" y="2251075"/>
          <p14:tracePt t="30308" x="4465638" y="2298700"/>
          <p14:tracePt t="30325" x="4465638" y="2322513"/>
          <p14:tracePt t="30341" x="4465638" y="2346325"/>
          <p14:tracePt t="30358" x="4465638" y="2393950"/>
          <p14:tracePt t="30375" x="4465638" y="2405063"/>
          <p14:tracePt t="30391" x="4465638" y="2428875"/>
          <p14:tracePt t="30408" x="4465638" y="2465388"/>
          <p14:tracePt t="30425" x="4476750" y="2500313"/>
          <p14:tracePt t="30442" x="4513263" y="2513013"/>
          <p14:tracePt t="30442" x="4524375" y="2524125"/>
          <p14:tracePt t="30459" x="4537075" y="2547938"/>
          <p14:tracePt t="30475" x="4572000" y="2595563"/>
          <p14:tracePt t="30492" x="4619625" y="2632075"/>
          <p14:tracePt t="30509" x="4703763" y="2667000"/>
          <p14:tracePt t="30525" x="4762500" y="2690813"/>
          <p14:tracePt t="30542" x="4833938" y="2714625"/>
          <p14:tracePt t="30559" x="4918075" y="2714625"/>
          <p14:tracePt t="30575" x="5024438" y="2714625"/>
          <p14:tracePt t="30592" x="5108575" y="2714625"/>
          <p14:tracePt t="30609" x="5203825" y="2714625"/>
          <p14:tracePt t="30625" x="5299075" y="2714625"/>
          <p14:tracePt t="30625" x="5322888" y="2714625"/>
          <p14:tracePt t="30643" x="5453063" y="2714625"/>
          <p14:tracePt t="30659" x="5608638" y="2714625"/>
          <p14:tracePt t="30676" x="5715000" y="2714625"/>
          <p14:tracePt t="30676" x="5751513" y="2714625"/>
          <p14:tracePt t="30693" x="5881688" y="2703513"/>
          <p14:tracePt t="30709" x="6024563" y="2690813"/>
          <p14:tracePt t="30726" x="6215063" y="2679700"/>
          <p14:tracePt t="30743" x="6394450" y="2679700"/>
          <p14:tracePt t="30759" x="6584950" y="2679700"/>
          <p14:tracePt t="30775" x="6704013" y="2679700"/>
          <p14:tracePt t="30792" x="6858000" y="2679700"/>
          <p14:tracePt t="30809" x="7000875" y="2667000"/>
          <p14:tracePt t="30825" x="7048500" y="2655888"/>
          <p14:tracePt t="30843" x="7061200" y="2655888"/>
          <p14:tracePt t="30859" x="7072313" y="2655888"/>
          <p14:tracePt t="30876" x="7085013" y="2655888"/>
          <p14:tracePt t="30899" x="7096125" y="2643188"/>
          <p14:tracePt t="31159" x="7096125" y="2632075"/>
          <p14:tracePt t="31163" x="7085013" y="2571750"/>
          <p14:tracePt t="31177" x="7072313" y="2513013"/>
          <p14:tracePt t="31194" x="7024688" y="2441575"/>
          <p14:tracePt t="31211" x="6977063" y="2393950"/>
          <p14:tracePt t="31227" x="6929438" y="2322513"/>
          <p14:tracePt t="31244" x="6870700" y="2227263"/>
          <p14:tracePt t="31261" x="6751638" y="2155825"/>
          <p14:tracePt t="31277" x="6704013" y="2108200"/>
          <p14:tracePt t="31294" x="6561138" y="2047875"/>
          <p14:tracePt t="31311" x="6429375" y="2012950"/>
          <p14:tracePt t="31328" x="6370638" y="1989138"/>
          <p14:tracePt t="31344" x="6323013" y="1965325"/>
          <p14:tracePt t="31361" x="6310313" y="1965325"/>
          <p14:tracePt t="31378" x="6299200" y="1965325"/>
          <p14:tracePt t="31401" x="6286500" y="1965325"/>
          <p14:tracePt t="31411" x="6227763" y="1952625"/>
          <p14:tracePt t="31791" x="6180138" y="1941513"/>
          <p14:tracePt t="31795" x="6037263" y="1917700"/>
          <p14:tracePt t="31813" x="5775325" y="1905000"/>
          <p14:tracePt t="31829" x="5572125" y="1893888"/>
          <p14:tracePt t="31845" x="5381625" y="1857375"/>
          <p14:tracePt t="31862" x="5262563" y="1846263"/>
          <p14:tracePt t="31879" x="5167313" y="1822450"/>
          <p14:tracePt t="31896" x="4989513" y="1785938"/>
          <p14:tracePt t="31913" x="4870450" y="1762125"/>
          <p14:tracePt t="31929" x="4751388" y="1751013"/>
          <p14:tracePt t="31946" x="4595813" y="1751013"/>
          <p14:tracePt t="31963" x="4524375" y="1714500"/>
          <p14:tracePt t="31980" x="4489450" y="1714500"/>
          <p14:tracePt t="31996" x="4452938" y="1714500"/>
          <p14:tracePt t="32013" x="4441825" y="1714500"/>
          <p14:tracePt t="32030" x="4429125" y="1714500"/>
          <p14:tracePt t="32046" x="4441825" y="1714500"/>
          <p14:tracePt t="32347" x="4452938" y="1714500"/>
          <p14:tracePt t="32371" x="4465638" y="1714500"/>
          <p14:tracePt t="32395" x="4489450" y="1714500"/>
          <p14:tracePt t="32417" x="4500563" y="1714500"/>
          <p14:tracePt t="32425" x="4513263" y="1714500"/>
          <p14:tracePt t="32431" x="4560888" y="1714500"/>
          <p14:tracePt t="32448" x="4632325" y="1714500"/>
          <p14:tracePt t="32448" x="4656138" y="1714500"/>
          <p14:tracePt t="32465" x="4762500" y="1714500"/>
          <p14:tracePt t="32481" x="4989513" y="1714500"/>
          <p14:tracePt t="32481" x="5095875" y="1714500"/>
          <p14:tracePt t="32499" x="5370513" y="1727200"/>
          <p14:tracePt t="32515" x="5548313" y="1727200"/>
          <p14:tracePt t="32531" x="5751513" y="1727200"/>
          <p14:tracePt t="32548" x="5918200" y="1727200"/>
          <p14:tracePt t="32565" x="6061075" y="1727200"/>
          <p14:tracePt t="32582" x="6227763" y="1727200"/>
          <p14:tracePt t="32598" x="6477000" y="1727200"/>
          <p14:tracePt t="32615" x="6715125" y="1727200"/>
          <p14:tracePt t="32632" x="6977063" y="1727200"/>
          <p14:tracePt t="32648" x="7143750" y="1727200"/>
          <p14:tracePt t="32665" x="7370763" y="1727200"/>
          <p14:tracePt t="32682" x="7561263" y="1690688"/>
          <p14:tracePt t="32698" x="7667625" y="1666875"/>
          <p14:tracePt t="32715" x="7739063" y="1666875"/>
          <p14:tracePt t="32732" x="7834313" y="1666875"/>
          <p14:tracePt t="32749" x="7905750" y="1666875"/>
          <p14:tracePt t="32765" x="8001000" y="1666875"/>
          <p14:tracePt t="32782" x="8143875" y="1666875"/>
          <p14:tracePt t="32799" x="8323263" y="1666875"/>
          <p14:tracePt t="32815" x="8537575" y="1666875"/>
          <p14:tracePt t="32815" x="8585200" y="1666875"/>
          <p14:tracePt t="32833" x="8715375" y="1643063"/>
          <p14:tracePt t="32849" x="8847138" y="1619250"/>
          <p14:tracePt t="32866" x="8966200" y="1608138"/>
          <p14:tracePt t="32882" x="9037638" y="1595438"/>
          <p14:tracePt t="32898" x="9120188" y="1584325"/>
          <p14:tracePt t="32916" x="9180513" y="1571625"/>
          <p14:tracePt t="32933" x="9228138" y="1571625"/>
          <p14:tracePt t="32949" x="9299575" y="1571625"/>
          <p14:tracePt t="32966" x="9418638" y="1571625"/>
          <p14:tracePt t="32983" x="9561513" y="1571625"/>
          <p14:tracePt t="33000" x="9704388" y="1571625"/>
          <p14:tracePt t="33000" x="9739313" y="1560513"/>
          <p14:tracePt t="33017" x="9871075" y="1547813"/>
          <p14:tracePt t="33033" x="9929813" y="1547813"/>
          <p14:tracePt t="33050" x="9990138" y="1547813"/>
          <p14:tracePt t="33050" x="10013950" y="1547813"/>
          <p14:tracePt t="33067" x="10025063" y="1547813"/>
          <p14:tracePt t="33083" x="10048875" y="1547813"/>
          <p14:tracePt t="33099" x="10061575" y="1547813"/>
          <p14:tracePt t="33116" x="10061575" y="1560513"/>
          <p14:tracePt t="33133" x="10072688" y="1584325"/>
          <p14:tracePt t="33150" x="10072688" y="1619250"/>
          <p14:tracePt t="33167" x="10072688" y="1643063"/>
          <p14:tracePt t="33183" x="10072688" y="1703388"/>
          <p14:tracePt t="33200" x="10072688" y="1738313"/>
          <p14:tracePt t="33217" x="10072688" y="1774825"/>
          <p14:tracePt t="33233" x="10048875" y="1798638"/>
          <p14:tracePt t="33250" x="9990138" y="1857375"/>
          <p14:tracePt t="33267" x="9858375" y="1905000"/>
          <p14:tracePt t="33283" x="9704388" y="1976438"/>
          <p14:tracePt t="33283" x="9667875" y="2000250"/>
          <p14:tracePt t="33301" x="9453563" y="2060575"/>
          <p14:tracePt t="33317" x="9215438" y="2132013"/>
          <p14:tracePt t="33334" x="9024938" y="2143125"/>
          <p14:tracePt t="33351" x="8905875" y="2143125"/>
          <p14:tracePt t="33367" x="8810625" y="2143125"/>
          <p14:tracePt t="33384" x="8691563" y="2143125"/>
          <p14:tracePt t="33400" x="8561388" y="2143125"/>
          <p14:tracePt t="33417" x="8394700" y="2143125"/>
          <p14:tracePt t="33434" x="8228013" y="2143125"/>
          <p14:tracePt t="33451" x="8061325" y="2143125"/>
          <p14:tracePt t="33467" x="7834313" y="2143125"/>
          <p14:tracePt t="33484" x="7739063" y="2132013"/>
          <p14:tracePt t="33502" x="7608888" y="2132013"/>
          <p14:tracePt t="33518" x="7477125" y="2132013"/>
          <p14:tracePt t="33518" x="7429500" y="2132013"/>
          <p14:tracePt t="33535" x="7310438" y="2132013"/>
          <p14:tracePt t="33551" x="7191375" y="2132013"/>
          <p14:tracePt t="33568" x="7013575" y="2143125"/>
          <p14:tracePt t="33585" x="6834188" y="2166938"/>
          <p14:tracePt t="33601" x="6619875" y="2203450"/>
          <p14:tracePt t="33618" x="6334125" y="2251075"/>
          <p14:tracePt t="33635" x="6143625" y="2286000"/>
          <p14:tracePt t="33651" x="5989638" y="2309813"/>
          <p14:tracePt t="33668" x="5881688" y="2346325"/>
          <p14:tracePt t="33685" x="5786438" y="2381250"/>
          <p14:tracePt t="33701" x="5751513" y="2405063"/>
          <p14:tracePt t="33718" x="5703888" y="2428875"/>
          <p14:tracePt t="33735" x="5680075" y="2452688"/>
          <p14:tracePt t="33752" x="5632450" y="2500313"/>
          <p14:tracePt t="33768" x="5608638" y="2536825"/>
          <p14:tracePt t="33785" x="5595938" y="2560638"/>
          <p14:tracePt t="33802" x="5584825" y="2619375"/>
          <p14:tracePt t="33819" x="5572125" y="2667000"/>
          <p14:tracePt t="33835" x="5572125" y="2703513"/>
          <p14:tracePt t="33852" x="5572125" y="2774950"/>
          <p14:tracePt t="33869" x="5608638" y="2809875"/>
          <p14:tracePt t="33886" x="5703888" y="2833688"/>
          <p14:tracePt t="33902" x="5846763" y="2846388"/>
          <p14:tracePt t="33919" x="6000750" y="2846388"/>
          <p14:tracePt t="33935" x="6156325" y="2846388"/>
          <p14:tracePt t="33952" x="6238875" y="2846388"/>
          <p14:tracePt t="33969" x="6381750" y="2833688"/>
          <p14:tracePt t="33986" x="6442075" y="2822575"/>
          <p14:tracePt t="34002" x="6489700" y="2798763"/>
          <p14:tracePt t="34019" x="6537325" y="2774950"/>
          <p14:tracePt t="34036" x="6667500" y="2714625"/>
          <p14:tracePt t="34053" x="6786563" y="2679700"/>
          <p14:tracePt t="34069" x="6929438" y="2619375"/>
          <p14:tracePt t="34086" x="7132638" y="2584450"/>
          <p14:tracePt t="34103" x="7310438" y="2547938"/>
          <p14:tracePt t="34119" x="7466013" y="2536825"/>
          <p14:tracePt t="34136" x="7643813" y="2513013"/>
          <p14:tracePt t="34153" x="7715250" y="2500313"/>
          <p14:tracePt t="34169" x="7739063" y="2500313"/>
          <p14:tracePt t="34186" x="7751763" y="2500313"/>
          <p14:tracePt t="34793" x="7739063" y="2476500"/>
          <p14:tracePt t="35287" x="7715250" y="2476500"/>
          <p14:tracePt t="35295" x="7691438" y="2465388"/>
          <p14:tracePt t="35306" x="7656513" y="2452688"/>
          <p14:tracePt t="35323" x="7596188" y="2441575"/>
          <p14:tracePt t="35340" x="7513638" y="2428875"/>
          <p14:tracePt t="35357" x="7418388" y="2428875"/>
          <p14:tracePt t="35373" x="7358063" y="2428875"/>
          <p14:tracePt t="35390" x="7286625" y="2428875"/>
          <p14:tracePt t="35406" x="7251700" y="2428875"/>
          <p14:tracePt t="35423" x="7239000" y="2441575"/>
          <p14:tracePt t="35689" x="7239000" y="2452688"/>
          <p14:tracePt t="36185" x="7239000" y="2465388"/>
          <p14:tracePt t="36509" x="7251700" y="2465388"/>
          <p14:tracePt t="36541" x="7262813" y="2476500"/>
          <p14:tracePt t="36543" x="7275513" y="2476500"/>
          <p14:tracePt t="36560" x="7275513" y="2489200"/>
          <p14:tracePt t="36577" x="7286625" y="2500313"/>
          <p14:tracePt t="36593" x="7299325" y="2500313"/>
          <p14:tracePt t="36610" x="7310438" y="2513013"/>
          <p14:tracePt t="37518" x="7334250" y="2513013"/>
          <p14:tracePt t="37575" x="7381875" y="2513013"/>
          <p14:tracePt t="37579" x="7442200" y="2513013"/>
          <p14:tracePt t="37583" x="7704138" y="2513013"/>
          <p14:tracePt t="37597" x="7989888" y="2489200"/>
          <p14:tracePt t="37613" x="8143875" y="2476500"/>
          <p14:tracePt t="37630" x="8239125" y="2476500"/>
          <p14:tracePt t="37647" x="8299450" y="2465388"/>
          <p14:tracePt t="37663" x="8358188" y="2465388"/>
          <p14:tracePt t="37680" x="8370888" y="2452688"/>
          <p14:tracePt t="37697" x="8429625" y="2441575"/>
          <p14:tracePt t="37713" x="8501063" y="2441575"/>
          <p14:tracePt t="37713" x="8524875" y="2441575"/>
          <p14:tracePt t="37731" x="8632825" y="2441575"/>
          <p14:tracePt t="37747" x="8799513" y="2441575"/>
          <p14:tracePt t="37763" x="8942388" y="2441575"/>
          <p14:tracePt t="37780" x="9061450" y="2441575"/>
          <p14:tracePt t="37796" x="9132888" y="2441575"/>
          <p14:tracePt t="37813" x="9144000" y="2441575"/>
          <p14:tracePt t="37831" x="9180513" y="2441575"/>
          <p14:tracePt t="37847" x="9191625" y="2452688"/>
          <p14:tracePt t="37864" x="9204325" y="2452688"/>
          <p14:tracePt t="37880" x="9215438" y="2465388"/>
          <p14:tracePt t="37897" x="9215438" y="2476500"/>
          <p14:tracePt t="38361" x="9215438" y="2489200"/>
          <p14:tracePt t="38369" x="9215438" y="2500313"/>
          <p14:tracePt t="38549" x="9215438" y="2513013"/>
          <p14:tracePt t="38557" x="9228138" y="2524125"/>
          <p14:tracePt t="38566" x="9239250" y="2584450"/>
          <p14:tracePt t="38583" x="9251950" y="2608263"/>
          <p14:tracePt t="38600" x="9263063" y="2632075"/>
          <p14:tracePt t="38616" x="9263063" y="2643188"/>
          <p14:tracePt t="39160" x="9275763" y="2667000"/>
          <p14:tracePt t="41798" x="9286875" y="2667000"/>
          <p14:tracePt t="41895" x="9286875" y="2679700"/>
          <p14:tracePt t="41899" x="9286875" y="2690813"/>
          <p14:tracePt t="41909" x="9286875" y="2714625"/>
          <p14:tracePt t="41909" x="9286875" y="2738438"/>
          <p14:tracePt t="41927" x="9286875" y="2762250"/>
          <p14:tracePt t="41943" x="9286875" y="2786063"/>
          <p14:tracePt t="41959" x="9286875" y="2822575"/>
          <p14:tracePt t="42862" x="9275763" y="2833688"/>
          <p14:tracePt t="44550" x="9263063" y="2833688"/>
          <p14:tracePt t="44637" x="9251950" y="2833688"/>
          <p14:tracePt t="44641" x="9239250" y="2809875"/>
          <p14:tracePt t="44651" x="9228138" y="2798763"/>
          <p14:tracePt t="44668" x="9167813" y="2762250"/>
          <p14:tracePt t="44685" x="9144000" y="2727325"/>
          <p14:tracePt t="44701" x="9109075" y="2690813"/>
          <p14:tracePt t="44718" x="9048750" y="2643188"/>
          <p14:tracePt t="44735" x="9001125" y="2584450"/>
          <p14:tracePt t="44751" x="8977313" y="2524125"/>
          <p14:tracePt t="44768" x="8942388" y="2489200"/>
          <p14:tracePt t="44785" x="8905875" y="2465388"/>
          <p14:tracePt t="44802" x="8870950" y="2428875"/>
          <p14:tracePt t="44818" x="8847138" y="2405063"/>
          <p14:tracePt t="44835" x="8834438" y="2381250"/>
          <p14:tracePt t="44851" x="8823325" y="2370138"/>
          <p14:tracePt t="44868" x="8810625" y="2346325"/>
          <p14:tracePt t="44885" x="8799513" y="2346325"/>
          <p14:tracePt t="44901" x="8799513" y="2333625"/>
          <p14:tracePt t="44918" x="8786813" y="2333625"/>
          <p14:tracePt t="44935" x="8786813" y="2346325"/>
          <p14:tracePt t="45118" x="8786813" y="2357438"/>
          <p14:tracePt t="45131" x="8786813" y="2370138"/>
          <p14:tracePt t="45136" x="8786813" y="2393950"/>
          <p14:tracePt t="45152" x="8834438" y="2417763"/>
          <p14:tracePt t="45169" x="8870950" y="2441575"/>
          <p14:tracePt t="45169" x="8882063" y="2452688"/>
          <p14:tracePt t="45186" x="8977313" y="2452688"/>
          <p14:tracePt t="45203" x="9120188" y="2452688"/>
          <p14:tracePt t="45219" x="9228138" y="2452688"/>
          <p14:tracePt t="45219" x="9251950" y="2452688"/>
          <p14:tracePt t="45237" x="9323388" y="2452688"/>
          <p14:tracePt t="45253" x="9358313" y="2452688"/>
          <p14:tracePt t="45269" x="9418638" y="2452688"/>
          <p14:tracePt t="45269" x="9429750" y="2452688"/>
          <p14:tracePt t="45287" x="9477375" y="2452688"/>
          <p14:tracePt t="45303" x="9525000" y="2452688"/>
          <p14:tracePt t="45320" x="9596438" y="2476500"/>
          <p14:tracePt t="45336" x="9680575" y="2476500"/>
          <p14:tracePt t="45353" x="9739313" y="2489200"/>
          <p14:tracePt t="45370" x="9810750" y="2500313"/>
          <p14:tracePt t="45387" x="9858375" y="2500313"/>
          <p14:tracePt t="45403" x="9882188" y="2513013"/>
          <p14:tracePt t="45419" x="9906000" y="2513013"/>
          <p14:tracePt t="45436" x="9918700" y="2524125"/>
          <p14:tracePt t="45453" x="9929813" y="2536825"/>
          <p14:tracePt t="45649" x="9953625" y="2536825"/>
          <p14:tracePt t="45657" x="9966325" y="2536825"/>
          <p14:tracePt t="45661" x="9990138" y="2536825"/>
          <p14:tracePt t="45670" x="10085388" y="2536825"/>
          <p14:tracePt t="45688" x="10215563" y="2536825"/>
          <p14:tracePt t="45688" x="10239375" y="2524125"/>
          <p14:tracePt t="45705" x="10371138" y="2513013"/>
          <p14:tracePt t="45721" x="10453688" y="2513013"/>
          <p14:tracePt t="45737" x="10514013" y="2513013"/>
          <p14:tracePt t="45755" x="10537825" y="2513013"/>
          <p14:tracePt t="45771" x="10548938" y="2513013"/>
          <p14:tracePt t="45787" x="10561638" y="2513013"/>
          <p14:tracePt t="45821" x="10572750" y="2513013"/>
          <p14:tracePt t="45825" x="10585450" y="2513013"/>
          <p14:tracePt t="45837" x="10620375" y="2513013"/>
          <p14:tracePt t="45855" x="10644188" y="2513013"/>
          <p14:tracePt t="45871" x="10668000" y="2513013"/>
          <p14:tracePt t="45888" x="10704513" y="2524125"/>
          <p14:tracePt t="45905" x="10715625" y="2524125"/>
          <p14:tracePt t="45925" x="10715625" y="2536825"/>
          <p14:tracePt t="45991" x="10739438" y="2536825"/>
          <p14:tracePt t="46311" x="10752138" y="2536825"/>
          <p14:tracePt t="46313" x="10882313" y="2536825"/>
          <p14:tracePt t="46323" x="11025188" y="2536825"/>
          <p14:tracePt t="46340" x="11133138" y="2536825"/>
          <p14:tracePt t="46356" x="11215688" y="2536825"/>
          <p14:tracePt t="46373" x="11239500" y="2536825"/>
          <p14:tracePt t="46390" x="11252200" y="2536825"/>
          <p14:tracePt t="46775" x="11191875" y="2595563"/>
          <p14:tracePt t="46779" x="10906125" y="2667000"/>
          <p14:tracePt t="46791" x="10548938" y="2738438"/>
          <p14:tracePt t="46808" x="10109200" y="2809875"/>
          <p14:tracePt t="46824" x="9680575" y="2881313"/>
          <p14:tracePt t="46841" x="9180513" y="2941638"/>
          <p14:tracePt t="46858" x="8834438" y="3000375"/>
          <p14:tracePt t="46874" x="8429625" y="3036888"/>
          <p14:tracePt t="46891" x="8048625" y="3095625"/>
          <p14:tracePt t="46891" x="7966075" y="3119438"/>
          <p14:tracePt t="46909" x="7561263" y="3214688"/>
          <p14:tracePt t="46925" x="7156450" y="3286125"/>
          <p14:tracePt t="46941" x="6799263" y="3322638"/>
          <p14:tracePt t="46958" x="6453188" y="3346450"/>
          <p14:tracePt t="46975" x="6299200" y="3346450"/>
          <p14:tracePt t="46992" x="6167438" y="3346450"/>
          <p14:tracePt t="46992" x="6143625" y="3346450"/>
          <p14:tracePt t="47009" x="6061075" y="3346450"/>
          <p14:tracePt t="47025" x="6024563" y="3346450"/>
          <p14:tracePt t="47042" x="5976938" y="3346450"/>
          <p14:tracePt t="47058" x="5953125" y="3346450"/>
          <p14:tracePt t="47075" x="5965825" y="3346450"/>
          <p14:tracePt t="47663" x="5989638" y="3346450"/>
          <p14:tracePt t="47671" x="6037263" y="3346450"/>
          <p14:tracePt t="47677" x="6227763" y="3346450"/>
          <p14:tracePt t="47694" x="6405563" y="3322638"/>
          <p14:tracePt t="47694" x="6442075" y="3309938"/>
          <p14:tracePt t="47711" x="6608763" y="3286125"/>
          <p14:tracePt t="47727" x="6751638" y="3262313"/>
          <p14:tracePt t="47744" x="6858000" y="3251200"/>
          <p14:tracePt t="47744" x="6881813" y="3251200"/>
          <p14:tracePt t="47761" x="6929438" y="3251200"/>
          <p14:tracePt t="47777" x="6977063" y="3251200"/>
          <p14:tracePt t="47794" x="7024688" y="3251200"/>
          <p14:tracePt t="47811" x="7085013" y="3251200"/>
          <p14:tracePt t="47827" x="7143750" y="3251200"/>
          <p14:tracePt t="47844" x="7215188" y="3251200"/>
          <p14:tracePt t="47861" x="7286625" y="3251200"/>
          <p14:tracePt t="47878" x="7370763" y="3227388"/>
          <p14:tracePt t="47894" x="7418388" y="3227388"/>
          <p14:tracePt t="47911" x="7489825" y="3227388"/>
          <p14:tracePt t="47928" x="7585075" y="3227388"/>
          <p14:tracePt t="47944" x="7656513" y="3227388"/>
          <p14:tracePt t="47961" x="7727950" y="3227388"/>
          <p14:tracePt t="47978" x="7775575" y="3227388"/>
          <p14:tracePt t="47995" x="7847013" y="3203575"/>
          <p14:tracePt t="48011" x="7929563" y="3203575"/>
          <p14:tracePt t="48028" x="8013700" y="3179763"/>
          <p14:tracePt t="48045" x="8061325" y="3179763"/>
          <p14:tracePt t="48061" x="8108950" y="3179763"/>
          <p14:tracePt t="48078" x="8143875" y="3179763"/>
          <p14:tracePt t="48095" x="8180388" y="3179763"/>
          <p14:tracePt t="48112" x="8204200" y="3179763"/>
          <p14:tracePt t="48128" x="8251825" y="3155950"/>
          <p14:tracePt t="48145" x="8286750" y="3155950"/>
          <p14:tracePt t="48161" x="8347075" y="3155950"/>
          <p14:tracePt t="48178" x="8358188" y="3132138"/>
          <p14:tracePt t="48195" x="8394700" y="3132138"/>
          <p14:tracePt t="48212" x="8418513" y="3132138"/>
          <p14:tracePt t="48229" x="8442325" y="3132138"/>
          <p14:tracePt t="48245" x="8477250" y="3132138"/>
          <p14:tracePt t="48262" x="8501063" y="3132138"/>
          <p14:tracePt t="48279" x="8513763" y="3132138"/>
          <p14:tracePt t="48301" x="8524875" y="3132138"/>
          <p14:tracePt t="48312" x="8537575" y="3132138"/>
          <p14:tracePt t="48345" x="8548688" y="3132138"/>
          <p14:tracePt t="48833" x="8561388" y="3143250"/>
          <p14:tracePt t="48837" x="8572500" y="3155950"/>
          <p14:tracePt t="48847" x="8596313" y="3179763"/>
          <p14:tracePt t="48864" x="8609013" y="3190875"/>
          <p14:tracePt t="48881" x="8656638" y="3190875"/>
          <p14:tracePt t="49598" x="8786813" y="3190875"/>
          <p14:tracePt t="49602" x="8966200" y="3179763"/>
          <p14:tracePt t="49616" x="9204325" y="3155950"/>
          <p14:tracePt t="49633" x="9323388" y="3132138"/>
          <p14:tracePt t="49649" x="9382125" y="3132138"/>
          <p14:tracePt t="49666" x="9394825" y="3132138"/>
          <p14:tracePt t="49823" x="9382125" y="3132138"/>
          <p14:tracePt t="49833" x="9358313" y="3132138"/>
          <p14:tracePt t="49836" x="9215438" y="3132138"/>
          <p14:tracePt t="49850" x="8953500" y="3132138"/>
          <p14:tracePt t="49867" x="8704263" y="3155950"/>
          <p14:tracePt t="49883" x="8358188" y="3214688"/>
          <p14:tracePt t="49900" x="8143875" y="3251200"/>
          <p14:tracePt t="49917" x="7942263" y="3275013"/>
          <p14:tracePt t="49934" x="7656513" y="3286125"/>
          <p14:tracePt t="49951" x="7394575" y="3322638"/>
          <p14:tracePt t="49967" x="7108825" y="3322638"/>
          <p14:tracePt t="49984" x="6799263" y="3333750"/>
          <p14:tracePt t="50001" x="6584950" y="3346450"/>
          <p14:tracePt t="50017" x="6286500" y="3381375"/>
          <p14:tracePt t="50034" x="6000750" y="3405188"/>
          <p14:tracePt t="50051" x="5822950" y="3441700"/>
          <p14:tracePt t="50067" x="5680075" y="3476625"/>
          <p14:tracePt t="50084" x="5584825" y="3513138"/>
          <p14:tracePt t="50101" x="5537200" y="3524250"/>
          <p14:tracePt t="50117" x="5489575" y="3524250"/>
          <p14:tracePt t="50134" x="5453063" y="3524250"/>
          <p14:tracePt t="50151" x="5418138" y="3524250"/>
          <p14:tracePt t="50168" x="5357813" y="3524250"/>
          <p14:tracePt t="50184" x="5322888" y="3524250"/>
          <p14:tracePt t="50201" x="5262563" y="3548063"/>
          <p14:tracePt t="50218" x="5156200" y="3571875"/>
          <p14:tracePt t="50235" x="5084763" y="3595688"/>
          <p14:tracePt t="50251" x="5037138" y="3595688"/>
          <p14:tracePt t="50268" x="5000625" y="3619500"/>
          <p14:tracePt t="50285" x="4989513" y="3619500"/>
          <p14:tracePt t="50301" x="4976813" y="3619500"/>
          <p14:tracePt t="50433" x="4976813" y="3632200"/>
          <p14:tracePt t="50452" x="4989513" y="3632200"/>
          <p14:tracePt t="50519" x="5000625" y="3632200"/>
          <p14:tracePt t="50526" x="5048250" y="3632200"/>
          <p14:tracePt t="50535" x="5180013" y="3632200"/>
          <p14:tracePt t="50553" x="5286375" y="3632200"/>
          <p14:tracePt t="50569" x="5561013" y="3608388"/>
          <p14:tracePt t="50586" x="5727700" y="3595688"/>
          <p14:tracePt t="50603" x="5870575" y="3571875"/>
          <p14:tracePt t="50619" x="6000750" y="3571875"/>
          <p14:tracePt t="50635" x="6096000" y="3571875"/>
          <p14:tracePt t="50652" x="6191250" y="3571875"/>
          <p14:tracePt t="50669" x="6275388" y="3571875"/>
          <p14:tracePt t="50686" x="6405563" y="3560763"/>
          <p14:tracePt t="50702" x="6537325" y="3548063"/>
          <p14:tracePt t="50719" x="6691313" y="3536950"/>
          <p14:tracePt t="50719" x="6738938" y="3524250"/>
          <p14:tracePt t="50737" x="6858000" y="3513138"/>
          <p14:tracePt t="50753" x="6965950" y="3500438"/>
          <p14:tracePt t="50769" x="7024688" y="3489325"/>
          <p14:tracePt t="50769" x="7037388" y="3489325"/>
          <p14:tracePt t="50787" x="7072313" y="3489325"/>
          <p14:tracePt t="50803" x="7096125" y="3489325"/>
          <p14:tracePt t="50819" x="7108825" y="3489325"/>
          <p14:tracePt t="50857" x="7119938" y="3489325"/>
          <p14:tracePt t="50861" x="7132638" y="3489325"/>
          <p14:tracePt t="50872" x="7156450" y="3489325"/>
          <p14:tracePt t="50886" x="7180263" y="3489325"/>
          <p14:tracePt t="50903" x="7191375" y="3489325"/>
          <p14:tracePt t="50919" x="7204075" y="3489325"/>
          <p14:tracePt t="50936" x="7215188" y="3489325"/>
          <p14:tracePt t="51087" x="7227888" y="3489325"/>
          <p14:tracePt t="51095" x="7251700" y="3489325"/>
          <p14:tracePt t="51104" x="7323138" y="3489325"/>
          <p14:tracePt t="51121" x="7381875" y="3489325"/>
          <p14:tracePt t="51137" x="7442200" y="3489325"/>
          <p14:tracePt t="51154" x="7500938" y="3489325"/>
          <p14:tracePt t="51170" x="7596188" y="3489325"/>
          <p14:tracePt t="51187" x="7680325" y="3489325"/>
          <p14:tracePt t="51204" x="7762875" y="3489325"/>
          <p14:tracePt t="51221" x="7858125" y="3489325"/>
          <p14:tracePt t="51238" x="8013700" y="3489325"/>
          <p14:tracePt t="51254" x="8180388" y="3489325"/>
          <p14:tracePt t="51271" x="8358188" y="3489325"/>
          <p14:tracePt t="51288" x="8561388" y="3476625"/>
          <p14:tracePt t="51306" x="8704263" y="3465513"/>
          <p14:tracePt t="51321" x="8834438" y="3465513"/>
          <p14:tracePt t="51339" x="9013825" y="3465513"/>
          <p14:tracePt t="51356" x="9132888" y="3465513"/>
          <p14:tracePt t="51372" x="9239250" y="3465513"/>
          <p14:tracePt t="51389" x="9371013" y="3465513"/>
          <p14:tracePt t="51406" x="9490075" y="3465513"/>
          <p14:tracePt t="51422" x="9644063" y="3465513"/>
          <p14:tracePt t="51439" x="9810750" y="3465513"/>
          <p14:tracePt t="51456" x="9966325" y="3465513"/>
          <p14:tracePt t="51472" x="10025063" y="3465513"/>
          <p14:tracePt t="51490" x="10085388" y="3465513"/>
          <p14:tracePt t="51506" x="10133013" y="3465513"/>
          <p14:tracePt t="51523" x="10204450" y="3465513"/>
          <p14:tracePt t="51539" x="10252075" y="3465513"/>
          <p14:tracePt t="51556" x="10287000" y="3465513"/>
          <p14:tracePt t="51573" x="10382250" y="3465513"/>
          <p14:tracePt t="51590" x="10490200" y="3465513"/>
          <p14:tracePt t="51606" x="10668000" y="3441700"/>
          <p14:tracePt t="51623" x="10834688" y="3441700"/>
          <p14:tracePt t="51640" x="10977563" y="3465513"/>
          <p14:tracePt t="51657" x="11085513" y="3465513"/>
          <p14:tracePt t="51673" x="11204575" y="3476625"/>
          <p14:tracePt t="51689" x="11239500" y="3476625"/>
          <p14:tracePt t="51706" x="11263313" y="3476625"/>
          <p14:tracePt t="51723" x="11276013" y="3476625"/>
          <p14:tracePt t="51740" x="11276013" y="3489325"/>
          <p14:tracePt t="53254" x="11276013" y="3500438"/>
          <p14:tracePt t="53783" x="11252200" y="3500438"/>
          <p14:tracePt t="53800" x="11228388" y="3500438"/>
          <p14:tracePt t="53807" x="11215688" y="3500438"/>
          <p14:tracePt t="53812" x="11168063" y="3500438"/>
          <p14:tracePt t="53830" x="11120438" y="3500438"/>
          <p14:tracePt t="53846" x="11061700" y="3500438"/>
          <p14:tracePt t="53846" x="11049000" y="3500438"/>
          <p14:tracePt t="53863" x="10977563" y="3500438"/>
          <p14:tracePt t="53880" x="10906125" y="3500438"/>
          <p14:tracePt t="53896" x="10871200" y="3500438"/>
          <p14:tracePt t="53896" x="10847388" y="3500438"/>
          <p14:tracePt t="53914" x="10775950" y="3500438"/>
          <p14:tracePt t="53930" x="10715625" y="3500438"/>
          <p14:tracePt t="53947" x="10644188" y="3500438"/>
          <p14:tracePt t="53964" x="10572750" y="3500438"/>
          <p14:tracePt t="53980" x="10453688" y="3500438"/>
          <p14:tracePt t="53997" x="10323513" y="3500438"/>
          <p14:tracePt t="54014" x="10215563" y="3500438"/>
          <p14:tracePt t="54030" x="10133013" y="3500438"/>
          <p14:tracePt t="54047" x="10037763" y="3500438"/>
          <p14:tracePt t="54063" x="9977438" y="3500438"/>
          <p14:tracePt t="54081" x="9906000" y="3500438"/>
          <p14:tracePt t="54097" x="9834563" y="3500438"/>
          <p14:tracePt t="54114" x="9799638" y="3500438"/>
          <p14:tracePt t="54130" x="9752013" y="3500438"/>
          <p14:tracePt t="54130" x="9728200" y="3500438"/>
          <p14:tracePt t="54148" x="9667875" y="3500438"/>
          <p14:tracePt t="54164" x="9561513" y="3500438"/>
          <p14:tracePt t="54181" x="9466263" y="3489325"/>
          <p14:tracePt t="54197" x="9405938" y="3465513"/>
          <p14:tracePt t="54214" x="9358313" y="3452813"/>
          <p14:tracePt t="54231" x="9310688" y="3417888"/>
          <p14:tracePt t="54248" x="9286875" y="3405188"/>
          <p14:tracePt t="54264" x="9275763" y="3394075"/>
          <p14:tracePt t="54281" x="9263063" y="3370263"/>
          <p14:tracePt t="54298" x="9251950" y="3357563"/>
          <p14:tracePt t="54314" x="9228138" y="3333750"/>
          <p14:tracePt t="54331" x="9215438" y="3322638"/>
          <p14:tracePt t="54347" x="9215438" y="3309938"/>
          <p14:tracePt t="54364" x="9191625" y="3286125"/>
          <p14:tracePt t="54381" x="9180513" y="3262313"/>
          <p14:tracePt t="54398" x="9167813" y="3238500"/>
          <p14:tracePt t="54415" x="9144000" y="3203575"/>
          <p14:tracePt t="54432" x="9132888" y="3179763"/>
          <p14:tracePt t="54448" x="9132888" y="3155950"/>
          <p14:tracePt t="54465" x="9132888" y="3143250"/>
          <p14:tracePt t="54481" x="9120188" y="3132138"/>
          <p14:tracePt t="54499" x="9109075" y="3119438"/>
          <p14:tracePt t="54609" x="9109075" y="3108325"/>
          <p14:tracePt t="54629" x="9109075" y="3095625"/>
          <p14:tracePt t="54641" x="9109075" y="3084513"/>
          <p14:tracePt t="54648" x="9120188" y="3071813"/>
          <p14:tracePt t="54665" x="9120188" y="3048000"/>
          <p14:tracePt t="54682" x="9120188" y="3036888"/>
          <p14:tracePt t="54699" x="9120188" y="3024188"/>
          <p14:tracePt t="54715" x="9120188" y="3013075"/>
          <p14:tracePt t="54839" x="9120188" y="3000375"/>
          <p14:tracePt t="54843" x="9132888" y="2989263"/>
          <p14:tracePt t="54849" x="9156700" y="2928938"/>
          <p14:tracePt t="54866" x="9180513" y="2894013"/>
          <p14:tracePt t="54883" x="9228138" y="2822575"/>
          <p14:tracePt t="54900" x="9251950" y="2774950"/>
          <p14:tracePt t="54916" x="9275763" y="2751138"/>
          <p14:tracePt t="54933" x="9299575" y="2714625"/>
          <p14:tracePt t="54950" x="9310688" y="2703513"/>
          <p14:tracePt t="54991" x="9310688" y="2690813"/>
          <p14:tracePt t="55396" x="9310688" y="2679700"/>
          <p14:tracePt t="55399" x="9310688" y="2667000"/>
          <p14:tracePt t="55407" x="9310688" y="2643188"/>
          <p14:tracePt t="55419" x="9310688" y="2619375"/>
          <p14:tracePt t="55447" x="9323388" y="2619375"/>
          <p14:tracePt t="55502" x="9334500" y="2608263"/>
          <p14:tracePt t="55506" x="9429750" y="2619375"/>
          <p14:tracePt t="55518" x="9585325" y="2632075"/>
          <p14:tracePt t="55535" x="9775825" y="2667000"/>
          <p14:tracePt t="55552" x="9929813" y="2679700"/>
          <p14:tracePt t="55568" x="10048875" y="2703513"/>
          <p14:tracePt t="55585" x="10156825" y="2714625"/>
          <p14:tracePt t="55601" x="10228263" y="2727325"/>
          <p14:tracePt t="55618" x="10323513" y="2774950"/>
          <p14:tracePt t="55635" x="10406063" y="2798763"/>
          <p14:tracePt t="55652" x="10490200" y="2846388"/>
          <p14:tracePt t="55668" x="10561638" y="2870200"/>
          <p14:tracePt t="55685" x="10596563" y="2870200"/>
          <p14:tracePt t="55702" x="10620375" y="2881313"/>
          <p14:tracePt t="55719" x="10633075" y="2881313"/>
          <p14:tracePt t="55758" x="10656888" y="2881313"/>
          <p14:tracePt t="55996" x="10656888" y="2870200"/>
          <p14:tracePt t="56012" x="10656888" y="2857500"/>
          <p14:tracePt t="56020" x="10656888" y="2846388"/>
          <p14:tracePt t="56022" x="10656888" y="2822575"/>
          <p14:tracePt t="56036" x="10668000" y="2809875"/>
          <p14:tracePt t="56053" x="10680700" y="2774950"/>
          <p14:tracePt t="56070" x="10680700" y="2762250"/>
          <p14:tracePt t="56086" x="10680700" y="2751138"/>
          <p14:tracePt t="56103" x="10680700" y="2738438"/>
          <p14:tracePt t="57003" x="10668000" y="2727325"/>
          <p14:tracePt t="57034" x="10596563" y="2727325"/>
          <p14:tracePt t="57038" x="10525125" y="2727325"/>
          <p14:tracePt t="57041" x="10394950" y="2727325"/>
          <p14:tracePt t="57056" x="10180638" y="2727325"/>
          <p14:tracePt t="57073" x="10037763" y="2727325"/>
          <p14:tracePt t="57089" x="10025063" y="2727325"/>
          <p14:tracePt t="57106" x="10013950" y="2727325"/>
          <p14:tracePt t="57202" x="10001250" y="2727325"/>
          <p14:tracePt t="57654" x="9906000" y="2727325"/>
          <p14:tracePt t="57657" x="9644063" y="2727325"/>
          <p14:tracePt t="57675" x="9382125" y="2727325"/>
          <p14:tracePt t="57691" x="9109075" y="2727325"/>
          <p14:tracePt t="57708" x="8929688" y="2727325"/>
          <p14:tracePt t="57725" x="8775700" y="2727325"/>
          <p14:tracePt t="57741" x="8609013" y="2727325"/>
          <p14:tracePt t="57758" x="8477250" y="2762250"/>
          <p14:tracePt t="57775" x="8334375" y="2762250"/>
          <p14:tracePt t="57791" x="8204200" y="2786063"/>
          <p14:tracePt t="57808" x="8048625" y="2809875"/>
          <p14:tracePt t="57825" x="7870825" y="2833688"/>
          <p14:tracePt t="57842" x="7775575" y="2833688"/>
          <p14:tracePt t="57858" x="7691438" y="2833688"/>
          <p14:tracePt t="57858" x="7680325" y="2833688"/>
          <p14:tracePt t="57876" x="7667625" y="2833688"/>
          <p14:tracePt t="57892" x="7643813" y="2833688"/>
          <p14:tracePt t="57909" x="7632700" y="2833688"/>
          <p14:tracePt t="58073" x="7632700" y="2846388"/>
          <p14:tracePt t="58473" x="7632700" y="2857500"/>
          <p14:tracePt t="58477" x="7643813" y="2870200"/>
          <p14:tracePt t="58493" x="7691438" y="2894013"/>
          <p14:tracePt t="58510" x="7739063" y="2917825"/>
          <p14:tracePt t="58510" x="7762875" y="2917825"/>
          <p14:tracePt t="58528" x="7870825" y="2941638"/>
          <p14:tracePt t="58544" x="7989888" y="2952750"/>
          <p14:tracePt t="58560" x="8156575" y="2952750"/>
          <p14:tracePt t="58578" x="8286750" y="2952750"/>
          <p14:tracePt t="58594" x="8394700" y="2952750"/>
          <p14:tracePt t="58611" x="8501063" y="2952750"/>
          <p14:tracePt t="58628" x="8561388" y="2952750"/>
          <p14:tracePt t="58644" x="8656638" y="2952750"/>
          <p14:tracePt t="58661" x="8763000" y="2952750"/>
          <p14:tracePt t="58677" x="8894763" y="2952750"/>
          <p14:tracePt t="58694" x="9085263" y="2952750"/>
          <p14:tracePt t="58711" x="9275763" y="2952750"/>
          <p14:tracePt t="58728" x="9466263" y="2952750"/>
          <p14:tracePt t="58744" x="9609138" y="2952750"/>
          <p14:tracePt t="58744" x="9644063" y="2952750"/>
          <p14:tracePt t="58762" x="9799638" y="2952750"/>
          <p14:tracePt t="58778" x="9906000" y="2952750"/>
          <p14:tracePt t="58794" x="10013950" y="2952750"/>
          <p14:tracePt t="58794" x="10048875" y="2952750"/>
          <p14:tracePt t="58812" x="10144125" y="2952750"/>
          <p14:tracePt t="58828" x="10228263" y="2952750"/>
          <p14:tracePt t="58845" x="10299700" y="2952750"/>
          <p14:tracePt t="58862" x="10358438" y="2952750"/>
          <p14:tracePt t="58878" x="10406063" y="2952750"/>
          <p14:tracePt t="58895" x="10490200" y="2989263"/>
          <p14:tracePt t="58912" x="10537825" y="3000375"/>
          <p14:tracePt t="58928" x="10596563" y="3013075"/>
          <p14:tracePt t="58945" x="10609263" y="3024188"/>
          <p14:tracePt t="58962" x="10644188" y="3036888"/>
          <p14:tracePt t="58978" x="10656888" y="3048000"/>
          <p14:tracePt t="59025" x="10656888" y="3060700"/>
          <p14:tracePt t="59041" x="10656888" y="3071813"/>
          <p14:tracePt t="59045" x="10633075" y="3084513"/>
          <p14:tracePt t="59061" x="10537825" y="3108325"/>
          <p14:tracePt t="59079" x="10371138" y="3143250"/>
          <p14:tracePt t="59095" x="10072688" y="3167063"/>
          <p14:tracePt t="59112" x="9823450" y="3227388"/>
          <p14:tracePt t="59112" x="9752013" y="3227388"/>
          <p14:tracePt t="59130" x="9477375" y="3251200"/>
          <p14:tracePt t="59146" x="9239250" y="3286125"/>
          <p14:tracePt t="59162" x="9037638" y="3298825"/>
          <p14:tracePt t="59179" x="8905875" y="3298825"/>
          <p14:tracePt t="59196" x="8775700" y="3298825"/>
          <p14:tracePt t="59212" x="8704263" y="3298825"/>
          <p14:tracePt t="59229" x="8620125" y="3298825"/>
          <p14:tracePt t="59246" x="8524875" y="3298825"/>
          <p14:tracePt t="59263" x="8405813" y="3298825"/>
          <p14:tracePt t="59279" x="8251825" y="3298825"/>
          <p14:tracePt t="59296" x="8072438" y="3322638"/>
          <p14:tracePt t="59313" x="7810500" y="3333750"/>
          <p14:tracePt t="59329" x="7585075" y="3370263"/>
          <p14:tracePt t="59346" x="7453313" y="3370263"/>
          <p14:tracePt t="59363" x="7262813" y="3370263"/>
          <p14:tracePt t="59380" x="7132638" y="3405188"/>
          <p14:tracePt t="59396" x="7048500" y="3405188"/>
          <p14:tracePt t="59396" x="7024688" y="3405188"/>
          <p14:tracePt t="59414" x="6977063" y="3417888"/>
          <p14:tracePt t="59430" x="6953250" y="3417888"/>
          <p14:tracePt t="59446" x="6905625" y="3441700"/>
          <p14:tracePt t="59463" x="6834188" y="3465513"/>
          <p14:tracePt t="59480" x="6751638" y="3476625"/>
          <p14:tracePt t="59497" x="6667500" y="3500438"/>
          <p14:tracePt t="59513" x="6608763" y="3536950"/>
          <p14:tracePt t="59530" x="6596063" y="3536950"/>
          <p14:tracePt t="59546" x="6572250" y="3548063"/>
          <p14:tracePt t="59564" x="6572250" y="3560763"/>
          <p14:tracePt t="59815" x="6561138" y="3560763"/>
          <p14:tracePt t="59843" x="6561138" y="3571875"/>
          <p14:tracePt t="59862" x="6619875" y="3584575"/>
          <p14:tracePt t="60269" x="6656388" y="3584575"/>
          <p14:tracePt t="60273" x="6727825" y="3584575"/>
          <p14:tracePt t="60282" x="6894513" y="3584575"/>
          <p14:tracePt t="60282" x="6929438" y="3584575"/>
          <p14:tracePt t="60299" x="7132638" y="3595688"/>
          <p14:tracePt t="60316" x="7334250" y="3595688"/>
          <p14:tracePt t="60333" x="7524750" y="3595688"/>
          <p14:tracePt t="60349" x="7751763" y="3595688"/>
          <p14:tracePt t="60366" x="7953375" y="3595688"/>
          <p14:tracePt t="60383" x="8132763" y="3595688"/>
          <p14:tracePt t="60399" x="8239125" y="3595688"/>
          <p14:tracePt t="60416" x="8347075" y="3595688"/>
          <p14:tracePt t="60433" x="8429625" y="3595688"/>
          <p14:tracePt t="60449" x="8524875" y="3595688"/>
          <p14:tracePt t="60466" x="8632825" y="3595688"/>
          <p14:tracePt t="60483" x="8728075" y="3595688"/>
          <p14:tracePt t="60500" x="8775700" y="3584575"/>
          <p14:tracePt t="60516" x="8810625" y="3584575"/>
          <p14:tracePt t="61425" x="8799513" y="3560763"/>
          <p14:tracePt t="61991" x="8775700" y="3560763"/>
          <p14:tracePt t="61995" x="8751888" y="3548063"/>
          <p14:tracePt t="62004" x="8691563" y="3524250"/>
          <p14:tracePt t="62021" x="8609013" y="3489325"/>
          <p14:tracePt t="62038" x="8524875" y="3465513"/>
          <p14:tracePt t="62054" x="8442325" y="3465513"/>
          <p14:tracePt t="62071" x="8394700" y="3441700"/>
          <p14:tracePt t="62088" x="8323263" y="3441700"/>
          <p14:tracePt t="62105" x="8191500" y="3441700"/>
          <p14:tracePt t="62121" x="8072438" y="3441700"/>
          <p14:tracePt t="62137" x="7977188" y="3441700"/>
          <p14:tracePt t="62155" x="7834313" y="3441700"/>
          <p14:tracePt t="62171" x="7715250" y="3441700"/>
          <p14:tracePt t="62188" x="7585075" y="3441700"/>
          <p14:tracePt t="62205" x="7418388" y="3441700"/>
          <p14:tracePt t="62222" x="7323138" y="3441700"/>
          <p14:tracePt t="62238" x="7251700" y="3441700"/>
          <p14:tracePt t="62255" x="7204075" y="3441700"/>
          <p14:tracePt t="62272" x="7191375" y="3441700"/>
          <p14:tracePt t="62288" x="7132638" y="3441700"/>
          <p14:tracePt t="62305" x="7096125" y="3441700"/>
          <p14:tracePt t="62322" x="7013575" y="3452813"/>
          <p14:tracePt t="62338" x="6905625" y="3489325"/>
          <p14:tracePt t="62355" x="6751638" y="3524250"/>
          <p14:tracePt t="62372" x="6513513" y="3560763"/>
          <p14:tracePt t="62389" x="6215063" y="3595688"/>
          <p14:tracePt t="62405" x="5965825" y="3595688"/>
          <p14:tracePt t="62422" x="5738813" y="3595688"/>
          <p14:tracePt t="62439" x="5500688" y="3595688"/>
          <p14:tracePt t="62456" x="5346700" y="3595688"/>
          <p14:tracePt t="62472" x="5167313" y="3595688"/>
          <p14:tracePt t="62472" x="5132388" y="3595688"/>
          <p14:tracePt t="62490" x="5024438" y="3595688"/>
          <p14:tracePt t="62506" x="4953000" y="3595688"/>
          <p14:tracePt t="62522" x="4941888" y="3595688"/>
          <p14:tracePt t="62539" x="4905375" y="3595688"/>
          <p14:tracePt t="62556" x="4905375" y="3584575"/>
          <p14:tracePt t="62723" x="4905375" y="3571875"/>
          <p14:tracePt t="62731" x="4905375" y="3536950"/>
          <p14:tracePt t="62740" x="4905375" y="3489325"/>
          <p14:tracePt t="62756" x="4918075" y="3465513"/>
          <p14:tracePt t="62773" x="4929188" y="3452813"/>
          <p14:tracePt t="62789" x="4941888" y="3441700"/>
          <p14:tracePt t="65441" x="4941888" y="3405188"/>
          <p14:tracePt t="65456" x="4941888" y="3394075"/>
          <p14:tracePt t="65459" x="4941888" y="3286125"/>
          <p14:tracePt t="65464" x="4833938" y="2857500"/>
          <p14:tracePt t="65482" x="4762500" y="2584450"/>
          <p14:tracePt t="65499" x="4727575" y="2370138"/>
          <p14:tracePt t="65515" x="4691063" y="2203450"/>
          <p14:tracePt t="65532" x="4679950" y="2095500"/>
          <p14:tracePt t="65548" x="4679950" y="2060575"/>
          <p14:tracePt t="65565" x="4679950" y="2036763"/>
          <p14:tracePt t="65582" x="4679950" y="2047875"/>
          <p14:tracePt t="65661" x="4679950" y="2071688"/>
          <p14:tracePt t="65665" x="4714875" y="2262188"/>
          <p14:tracePt t="65682" x="4822825" y="2441575"/>
          <p14:tracePt t="65699" x="4976813" y="2619375"/>
          <p14:tracePt t="65716" x="5275263" y="2762250"/>
          <p14:tracePt t="65732" x="5632450" y="2928938"/>
          <p14:tracePt t="65749" x="6013450" y="3084513"/>
          <p14:tracePt t="65766" x="6191250" y="3167063"/>
          <p14:tracePt t="65782" x="6286500" y="3203575"/>
          <p14:tracePt t="65799" x="6323013" y="3227388"/>
          <p14:tracePt t="65815" x="6334125" y="3238500"/>
          <p14:tracePt t="65835" x="6334125" y="3262313"/>
          <p14:tracePt t="65849" x="6299200" y="3275013"/>
          <p14:tracePt t="65866" x="6180138" y="3309938"/>
          <p14:tracePt t="65882" x="5942013" y="3394075"/>
          <p14:tracePt t="65899" x="5691188" y="3465513"/>
          <p14:tracePt t="65916" x="5286375" y="3536950"/>
          <p14:tracePt t="65933" x="4894263" y="3595688"/>
          <p14:tracePt t="65950" x="4548188" y="3643313"/>
          <p14:tracePt t="65966" x="4191000" y="3703638"/>
          <p14:tracePt t="65983" x="3762375" y="3762375"/>
          <p14:tracePt t="66000" x="3476625" y="3786188"/>
          <p14:tracePt t="66016" x="3203575" y="3833813"/>
          <p14:tracePt t="66033" x="3024188" y="3833813"/>
          <p14:tracePt t="66050" x="2905125" y="3857625"/>
          <p14:tracePt t="66066" x="2833688" y="3857625"/>
          <p14:tracePt t="66083" x="2798763" y="3857625"/>
          <p14:tracePt t="66100" x="2774950" y="3857625"/>
          <p14:tracePt t="66116" x="2751138" y="3857625"/>
          <p14:tracePt t="66133" x="2690813" y="3881438"/>
          <p14:tracePt t="66150" x="2667000" y="3905250"/>
          <p14:tracePt t="66167" x="2643188" y="3952875"/>
          <p14:tracePt t="66183" x="2632075" y="4000500"/>
          <p14:tracePt t="66200" x="2632075" y="4037013"/>
          <p14:tracePt t="66217" x="2619375" y="4071938"/>
          <p14:tracePt t="66234" x="2619375" y="4084638"/>
          <p14:tracePt t="66250" x="2619375" y="4108450"/>
          <p14:tracePt t="66267" x="2619375" y="4119563"/>
          <p14:tracePt t="66300" x="2619375" y="4143375"/>
          <p14:tracePt t="66319" x="2608263" y="4156075"/>
          <p14:tracePt t="66337" x="2595563" y="4156075"/>
          <p14:tracePt t="66447" x="2595563" y="4143375"/>
          <p14:tracePt t="66469" x="2595563" y="4132263"/>
          <p14:tracePt t="66477" x="2595563" y="4119563"/>
          <p14:tracePt t="66484" x="2595563" y="4108450"/>
          <p14:tracePt t="66501" x="2595563" y="4084638"/>
          <p14:tracePt t="66518" x="2608263" y="4013200"/>
          <p14:tracePt t="66534" x="2608263" y="3989388"/>
          <p14:tracePt t="66534" x="2608263" y="3965575"/>
          <p14:tracePt t="66551" x="2608263" y="3917950"/>
          <p14:tracePt t="66568" x="2608263" y="3881438"/>
          <p14:tracePt t="66585" x="2608263" y="3846513"/>
          <p14:tracePt t="66601" x="2608263" y="3798888"/>
          <p14:tracePt t="66618" x="2608263" y="3751263"/>
          <p14:tracePt t="66635" x="2608263" y="3690938"/>
          <p14:tracePt t="66651" x="2608263" y="3619500"/>
          <p14:tracePt t="66668" x="2608263" y="3513138"/>
          <p14:tracePt t="66685" x="2643188" y="3429000"/>
          <p14:tracePt t="66701" x="2679700" y="3357563"/>
          <p14:tracePt t="66718" x="2738438" y="3262313"/>
          <p14:tracePt t="66735" x="2774950" y="3190875"/>
          <p14:tracePt t="66752" x="2809875" y="3155950"/>
          <p14:tracePt t="66769" x="2822575" y="3132138"/>
          <p14:tracePt t="66769" x="2833688" y="3119438"/>
          <p14:tracePt t="66786" x="2833688" y="3108325"/>
          <p14:tracePt t="66897" x="2846388" y="3108325"/>
          <p14:tracePt t="66945" x="2857500" y="3108325"/>
          <p14:tracePt t="66949" x="2857500" y="3119438"/>
          <p14:tracePt t="66979" x="2870200" y="3119438"/>
          <p14:tracePt t="66999" x="2870200" y="3132138"/>
          <p14:tracePt t="67007" x="2857500" y="3143250"/>
          <p14:tracePt t="67031" x="2833688" y="3143250"/>
          <p14:tracePt t="67036" x="2774950" y="3167063"/>
          <p14:tracePt t="67053" x="2667000" y="3203575"/>
          <p14:tracePt t="67070" x="2560638" y="3238500"/>
          <p14:tracePt t="67086" x="2405063" y="3275013"/>
          <p14:tracePt t="67103" x="2190750" y="3322638"/>
          <p14:tracePt t="67120" x="2071688" y="3346450"/>
          <p14:tracePt t="67136" x="1928813" y="3346450"/>
          <p14:tracePt t="67153" x="1822450" y="3357563"/>
          <p14:tracePt t="67170" x="1774825" y="3370263"/>
          <p14:tracePt t="67186" x="1714500" y="3381375"/>
          <p14:tracePt t="67203" x="1655763" y="3394075"/>
          <p14:tracePt t="67220" x="1619250" y="3405188"/>
          <p14:tracePt t="67236" x="1584325" y="3417888"/>
          <p14:tracePt t="67254" x="1571625" y="3417888"/>
          <p14:tracePt t="67271" x="1560513" y="3417888"/>
          <p14:tracePt t="67287" x="1547813" y="3429000"/>
          <p14:tracePt t="67304" x="1524000" y="3417888"/>
          <p14:tracePt t="67320" x="1512888" y="3394075"/>
          <p14:tracePt t="67336" x="1512888" y="3381375"/>
          <p14:tracePt t="67373" x="1512888" y="3370263"/>
          <p14:tracePt t="67397" x="1512888" y="3357563"/>
          <p14:tracePt t="67419" x="1524000" y="3346450"/>
          <p14:tracePt t="67435" x="1536700" y="3333750"/>
          <p14:tracePt t="67443" x="1560513" y="3309938"/>
          <p14:tracePt t="67454" x="1631950" y="3286125"/>
          <p14:tracePt t="67471" x="1727200" y="3251200"/>
          <p14:tracePt t="67488" x="1809750" y="3227388"/>
          <p14:tracePt t="67504" x="1893888" y="3227388"/>
          <p14:tracePt t="67521" x="2024063" y="3203575"/>
          <p14:tracePt t="67538" x="2060575" y="3203575"/>
          <p14:tracePt t="67554" x="2095500" y="3203575"/>
          <p14:tracePt t="67554" x="2108200" y="3203575"/>
          <p14:tracePt t="67571" x="2119313" y="3203575"/>
          <p14:tracePt t="67591" x="2108200" y="3203575"/>
          <p14:tracePt t="68363" x="2071688" y="3203575"/>
          <p14:tracePt t="68371" x="2036763" y="3203575"/>
          <p14:tracePt t="68375" x="1952625" y="3203575"/>
          <p14:tracePt t="68389" x="1905000" y="3203575"/>
          <p14:tracePt t="68407" x="1893888" y="3203575"/>
          <p14:tracePt t="69676" x="1881188" y="3203575"/>
          <p14:tracePt t="72112" x="1881188" y="3227388"/>
          <p14:tracePt t="72793" x="1870075" y="3227388"/>
          <p14:tracePt t="72805" x="1857375" y="3227388"/>
          <p14:tracePt t="72825" x="1870075" y="3227388"/>
          <p14:tracePt t="72867" x="1881188" y="3227388"/>
          <p14:tracePt t="72879" x="1870075" y="3238500"/>
          <p14:tracePt t="72887" x="1870075" y="3251200"/>
          <p14:tracePt t="72904" x="1870075" y="3275013"/>
          <p14:tracePt t="72920" x="1857375" y="3309938"/>
          <p14:tracePt t="72920" x="1846263" y="3298825"/>
          <p14:tracePt t="72938" x="1833563" y="3298825"/>
          <p14:tracePt t="72961" x="1822450" y="3298825"/>
          <p14:tracePt t="72970" x="1809750" y="3298825"/>
          <p14:tracePt t="73878" x="1809750" y="3322638"/>
          <p14:tracePt t="73931" x="1809750" y="3333750"/>
          <p14:tracePt t="73935" x="1822450" y="3333750"/>
          <p14:tracePt t="73940" x="1822450" y="3357563"/>
          <p14:tracePt t="73957" x="1822450" y="3370263"/>
          <p14:tracePt t="74909" x="1822450" y="3357563"/>
          <p14:tracePt t="75351" x="1822450" y="3346450"/>
          <p14:tracePt t="87614" x="1822450" y="3333750"/>
          <p14:tracePt t="88325" x="1833563" y="3333750"/>
          <p14:tracePt t="88329" x="1846263" y="3333750"/>
          <p14:tracePt t="88334" x="1952625" y="3309938"/>
          <p14:tracePt t="88350" x="2012950" y="3286125"/>
          <p14:tracePt t="88367" x="2060575" y="3275013"/>
          <p14:tracePt t="88383" x="2084388" y="3262313"/>
          <p14:tracePt t="88400" x="2095500" y="3251200"/>
          <p14:tracePt t="89300" x="2108200" y="3251200"/>
          <p14:tracePt t="92035" x="2119313" y="3251200"/>
          <p14:tracePt t="92243" x="2132013" y="3262313"/>
          <p14:tracePt t="92247" x="2155825" y="3275013"/>
          <p14:tracePt t="92262" x="2166938" y="3275013"/>
          <p14:tracePt t="92279" x="2179638" y="3275013"/>
          <p14:tracePt t="92543" x="2190750" y="3275013"/>
          <p14:tracePt t="92547" x="2214563" y="3298825"/>
          <p14:tracePt t="92547" x="2227263" y="3298825"/>
          <p14:tracePt t="92563" x="2286000" y="3298825"/>
          <p14:tracePt t="92579" x="2357438" y="3298825"/>
          <p14:tracePt t="92596" x="2560638" y="3298825"/>
          <p14:tracePt t="92614" x="2786063" y="3298825"/>
          <p14:tracePt t="92630" x="3036888" y="3309938"/>
          <p14:tracePt t="92646" x="3346450" y="3357563"/>
          <p14:tracePt t="92646" x="3405188" y="3370263"/>
          <p14:tracePt t="92663" x="3798888" y="3429000"/>
          <p14:tracePt t="92680" x="4191000" y="3500438"/>
          <p14:tracePt t="92696" x="4703763" y="3524250"/>
          <p14:tracePt t="92713" x="5275263" y="3571875"/>
          <p14:tracePt t="92730" x="5738813" y="3595688"/>
          <p14:tracePt t="92746" x="6262688" y="3619500"/>
          <p14:tracePt t="92763" x="6680200" y="3632200"/>
          <p14:tracePt t="92780" x="7024688" y="3632200"/>
          <p14:tracePt t="92797" x="7370763" y="3643313"/>
          <p14:tracePt t="92813" x="7608888" y="3643313"/>
          <p14:tracePt t="92830" x="7870825" y="3643313"/>
          <p14:tracePt t="92830" x="7905750" y="3643313"/>
          <p14:tracePt t="92847" x="8061325" y="3632200"/>
          <p14:tracePt t="92863" x="8108950" y="3632200"/>
          <p14:tracePt t="92881" x="8204200" y="3608388"/>
          <p14:tracePt t="92897" x="8251825" y="3584575"/>
          <p14:tracePt t="92914" x="8334375" y="3548063"/>
          <p14:tracePt t="92930" x="8453438" y="3524250"/>
          <p14:tracePt t="92947" x="8561388" y="3476625"/>
          <p14:tracePt t="92964" x="8667750" y="3441700"/>
          <p14:tracePt t="92980" x="8823325" y="3381375"/>
          <p14:tracePt t="92998" x="9109075" y="3309938"/>
          <p14:tracePt t="93014" x="9263063" y="3262313"/>
          <p14:tracePt t="93031" x="9418638" y="3203575"/>
          <p14:tracePt t="93047" x="9572625" y="3167063"/>
          <p14:tracePt t="93064" x="9691688" y="3132138"/>
          <p14:tracePt t="93082" x="9728200" y="3108325"/>
          <p14:tracePt t="93098" x="9739313" y="3095625"/>
          <p14:tracePt t="93114" x="9739313" y="3084513"/>
          <p14:tracePt t="93131" x="9739313" y="3036888"/>
          <p14:tracePt t="93148" x="9715500" y="2989263"/>
          <p14:tracePt t="93164" x="9691688" y="2965450"/>
          <p14:tracePt t="93181" x="9644063" y="2928938"/>
          <p14:tracePt t="93198" x="9609138" y="2894013"/>
          <p14:tracePt t="93214" x="9572625" y="2857500"/>
          <p14:tracePt t="93231" x="9537700" y="2833688"/>
          <p14:tracePt t="93248" x="9525000" y="2822575"/>
          <p14:tracePt t="93265" x="9513888" y="2809875"/>
          <p14:tracePt t="93282" x="9513888" y="2774950"/>
          <p14:tracePt t="93298" x="9501188" y="2751138"/>
          <p14:tracePt t="93315" x="9501188" y="2738438"/>
          <p14:tracePt t="93332" x="9501188" y="2727325"/>
          <p14:tracePt t="93348" x="9501188" y="2714625"/>
          <p14:tracePt t="93365" x="9513888" y="2714625"/>
          <p14:tracePt t="93629" x="9525000" y="2714625"/>
          <p14:tracePt t="93633" x="9585325" y="2714625"/>
          <p14:tracePt t="93649" x="9667875" y="2714625"/>
          <p14:tracePt t="93666" x="9775825" y="2714625"/>
          <p14:tracePt t="93666" x="9799638" y="2714625"/>
          <p14:tracePt t="93683" x="9918700" y="2714625"/>
          <p14:tracePt t="93699" x="9990138" y="2714625"/>
          <p14:tracePt t="93716" x="10048875" y="2703513"/>
          <p14:tracePt t="93733" x="10085388" y="2703513"/>
          <p14:tracePt t="93749" x="10096500" y="2690813"/>
          <p14:tracePt t="93807" x="10109200" y="2690813"/>
          <p14:tracePt t="94105" x="10144125" y="2690813"/>
          <p14:tracePt t="94109" x="10180638" y="2690813"/>
          <p14:tracePt t="94117" x="10263188" y="2690813"/>
          <p14:tracePt t="94134" x="10347325" y="2690813"/>
          <p14:tracePt t="94151" x="10514013" y="2690813"/>
          <p14:tracePt t="94167" x="10620375" y="2690813"/>
          <p14:tracePt t="94184" x="10704513" y="2690813"/>
          <p14:tracePt t="94201" x="10739438" y="2690813"/>
          <p14:tracePt t="95098" x="10728325" y="2690813"/>
          <p14:tracePt t="95171" x="10668000" y="2714625"/>
          <p14:tracePt t="95175" x="10477500" y="2786063"/>
          <p14:tracePt t="95187" x="10167938" y="2846388"/>
          <p14:tracePt t="95204" x="9810750" y="2941638"/>
          <p14:tracePt t="95204" x="9728200" y="2965450"/>
          <p14:tracePt t="95221" x="9323388" y="3071813"/>
          <p14:tracePt t="95238" x="8929688" y="3179763"/>
          <p14:tracePt t="95254" x="8548688" y="3238500"/>
          <p14:tracePt t="95254" x="8453438" y="3251200"/>
          <p14:tracePt t="95271" x="8096250" y="3286125"/>
          <p14:tracePt t="95288" x="7704138" y="3322638"/>
          <p14:tracePt t="95304" x="7323138" y="3322638"/>
          <p14:tracePt t="95321" x="6942138" y="3322638"/>
          <p14:tracePt t="95338" x="6537325" y="3346450"/>
          <p14:tracePt t="95354" x="6203950" y="3346450"/>
          <p14:tracePt t="95371" x="5929313" y="3346450"/>
          <p14:tracePt t="95388" x="5751513" y="3333750"/>
          <p14:tracePt t="95404" x="5500688" y="3275013"/>
          <p14:tracePt t="95421" x="5322888" y="3251200"/>
          <p14:tracePt t="95438" x="5214938" y="3238500"/>
          <p14:tracePt t="95455" x="5143500" y="3238500"/>
          <p14:tracePt t="95472" x="5060950" y="3238500"/>
          <p14:tracePt t="95472" x="5048250" y="3238500"/>
          <p14:tracePt t="95490" x="4989513" y="3238500"/>
          <p14:tracePt t="95505" x="4941888" y="3251200"/>
          <p14:tracePt t="95521" x="4905375" y="3275013"/>
          <p14:tracePt t="95537" x="4894263" y="3286125"/>
          <p14:tracePt t="95554" x="4894263" y="3298825"/>
          <p14:tracePt t="96355" x="4905375" y="3309938"/>
          <p14:tracePt t="96365" x="4929188" y="3322638"/>
          <p14:tracePt t="96374" x="5013325" y="3333750"/>
          <p14:tracePt t="96374" x="5037138" y="3333750"/>
          <p14:tracePt t="96391" x="5132388" y="3333750"/>
          <p14:tracePt t="96407" x="5238750" y="3333750"/>
          <p14:tracePt t="96424" x="5441950" y="3333750"/>
          <p14:tracePt t="96424" x="5476875" y="3333750"/>
          <p14:tracePt t="96441" x="5608638" y="3346450"/>
          <p14:tracePt t="96458" x="5762625" y="3370263"/>
          <p14:tracePt t="96474" x="5929313" y="3394075"/>
          <p14:tracePt t="96492" x="6096000" y="3405188"/>
          <p14:tracePt t="96508" x="6251575" y="3417888"/>
          <p14:tracePt t="96525" x="6310313" y="3417888"/>
          <p14:tracePt t="96541" x="6346825" y="3417888"/>
          <p14:tracePt t="96557" x="6346825" y="3429000"/>
          <p14:tracePt t="96574" x="6346825" y="3417888"/>
          <p14:tracePt t="96943" x="6346825" y="3405188"/>
          <p14:tracePt t="96959" x="6346825" y="3394075"/>
          <p14:tracePt t="96983" x="6346825" y="3381375"/>
          <p14:tracePt t="97001" x="6357938" y="3370263"/>
          <p14:tracePt t="97387" x="6418263" y="3346450"/>
          <p14:tracePt t="97391" x="6429375" y="3346450"/>
          <p14:tracePt t="97395" x="6465888" y="3346450"/>
          <p14:tracePt t="97411" x="6513513" y="3333750"/>
          <p14:tracePt t="97427" x="6537325" y="3322638"/>
          <p14:tracePt t="97444" x="6537325" y="3309938"/>
          <p14:tracePt t="97967" x="6548438" y="3309938"/>
          <p14:tracePt t="97973" x="6561138" y="3309938"/>
          <p14:tracePt t="97981" x="6596063" y="3309938"/>
          <p14:tracePt t="97996" x="6608763" y="3309938"/>
          <p14:tracePt t="98012" x="6704013" y="3309938"/>
          <p14:tracePt t="98029" x="6762750" y="3309938"/>
          <p14:tracePt t="98046" x="6834188" y="3333750"/>
          <p14:tracePt t="98062" x="6870700" y="3333750"/>
          <p14:tracePt t="98079" x="6918325" y="3333750"/>
          <p14:tracePt t="98096" x="6953250" y="3333750"/>
          <p14:tracePt t="98113" x="7000875" y="3333750"/>
          <p14:tracePt t="98129" x="7061200" y="3333750"/>
          <p14:tracePt t="98146" x="7132638" y="3333750"/>
          <p14:tracePt t="98146" x="7143750" y="3333750"/>
          <p14:tracePt t="98163" x="7227888" y="3333750"/>
          <p14:tracePt t="98179" x="7323138" y="3333750"/>
          <p14:tracePt t="98196" x="7466013" y="3333750"/>
          <p14:tracePt t="98213" x="7585075" y="3357563"/>
          <p14:tracePt t="98230" x="7691438" y="3357563"/>
          <p14:tracePt t="98246" x="7799388" y="3357563"/>
          <p14:tracePt t="98263" x="7918450" y="3357563"/>
          <p14:tracePt t="98280" x="8085138" y="3357563"/>
          <p14:tracePt t="98296" x="8180388" y="3357563"/>
          <p14:tracePt t="98313" x="8323263" y="3357563"/>
          <p14:tracePt t="98330" x="8429625" y="3357563"/>
          <p14:tracePt t="98330" x="8453438" y="3357563"/>
          <p14:tracePt t="98347" x="8548688" y="3357563"/>
          <p14:tracePt t="98363" x="8643938" y="3357563"/>
          <p14:tracePt t="98380" x="8751888" y="3357563"/>
          <p14:tracePt t="98397" x="8823325" y="3357563"/>
          <p14:tracePt t="98413" x="8882063" y="3357563"/>
          <p14:tracePt t="98430" x="8894763" y="3357563"/>
          <p14:tracePt t="98447" x="8918575" y="3357563"/>
          <p14:tracePt t="98463" x="8929688" y="3357563"/>
          <p14:tracePt t="99363" x="8942388" y="3357563"/>
          <p14:tracePt t="99371" x="8990013" y="3357563"/>
          <p14:tracePt t="99383" x="9085263" y="3357563"/>
          <p14:tracePt t="99400" x="9215438" y="3333750"/>
          <p14:tracePt t="99416" x="9358313" y="3322638"/>
          <p14:tracePt t="99433" x="9405938" y="3298825"/>
          <p14:tracePt t="99450" x="9418638" y="3275013"/>
          <p14:tracePt t="99467" x="9453563" y="3262313"/>
          <p14:tracePt t="99483" x="9466263" y="3262313"/>
          <p14:tracePt t="99500" x="9477375" y="3251200"/>
          <p14:tracePt t="99519" x="9490075" y="3251200"/>
          <p14:tracePt t="99675" x="9513888" y="3251200"/>
          <p14:tracePt t="99679" x="9525000" y="3238500"/>
          <p14:tracePt t="99683" x="9585325" y="3214688"/>
          <p14:tracePt t="99700" x="9680575" y="3179763"/>
          <p14:tracePt t="99717" x="9775825" y="3179763"/>
          <p14:tracePt t="99734" x="9871075" y="3167063"/>
          <p14:tracePt t="99751" x="10001250" y="3155950"/>
          <p14:tracePt t="99768" x="10109200" y="3155950"/>
          <p14:tracePt t="99784" x="10191750" y="3155950"/>
          <p14:tracePt t="99801" x="10287000" y="3155950"/>
          <p14:tracePt t="99818" x="10514013" y="3132138"/>
          <p14:tracePt t="99834" x="10691813" y="3108325"/>
          <p14:tracePt t="99851" x="10810875" y="3108325"/>
          <p14:tracePt t="99868" x="10929938" y="3084513"/>
          <p14:tracePt t="99884" x="11072813" y="3084513"/>
          <p14:tracePt t="99901" x="11156950" y="3084513"/>
          <p14:tracePt t="99918" x="11239500" y="3084513"/>
          <p14:tracePt t="99918" x="11252200" y="3084513"/>
          <p14:tracePt t="99935" x="11276013" y="3084513"/>
          <p14:tracePt t="99951" x="11334750" y="3084513"/>
          <p14:tracePt t="99968" x="11347450" y="3084513"/>
          <p14:tracePt t="100021" x="11358563" y="3084513"/>
          <p14:tracePt t="100029" x="11358563" y="3071813"/>
          <p14:tracePt t="100191" x="11371263" y="3060700"/>
          <p14:tracePt t="100231" x="11371263" y="3048000"/>
          <p14:tracePt t="100383" x="11358563" y="3048000"/>
          <p14:tracePt t="100791" x="11323638" y="3060700"/>
          <p14:tracePt t="100795" x="11310938" y="3060700"/>
          <p14:tracePt t="100804" x="11252200" y="3084513"/>
          <p14:tracePt t="100804" x="11204575" y="3095625"/>
          <p14:tracePt t="100821" x="11049000" y="3143250"/>
          <p14:tracePt t="100837" x="10739438" y="3190875"/>
          <p14:tracePt t="100854" x="10252075" y="3275013"/>
          <p14:tracePt t="100871" x="9823450" y="3333750"/>
          <p14:tracePt t="100888" x="9371013" y="3381375"/>
          <p14:tracePt t="100904" x="8823325" y="3429000"/>
          <p14:tracePt t="100921" x="8275638" y="3441700"/>
          <p14:tracePt t="100938" x="7596188" y="3489325"/>
          <p14:tracePt t="100954" x="7119938" y="3548063"/>
          <p14:tracePt t="100971" x="6608763" y="3571875"/>
          <p14:tracePt t="100988" x="6251575" y="3608388"/>
          <p14:tracePt t="100988" x="6167438" y="3619500"/>
          <p14:tracePt t="101005" x="5953125" y="3656013"/>
          <p14:tracePt t="101021" x="5775325" y="3679825"/>
          <p14:tracePt t="101038" x="5632450" y="3690938"/>
          <p14:tracePt t="101038" x="5608638" y="3690938"/>
          <p14:tracePt t="101055" x="5537200" y="3703638"/>
          <p14:tracePt t="101071" x="5500688" y="3714750"/>
          <p14:tracePt t="101088" x="5476875" y="3714750"/>
          <p14:tracePt t="101105" x="5465763" y="3714750"/>
          <p14:tracePt t="101121" x="5453063" y="3714750"/>
          <p14:tracePt t="101153" x="5441950" y="3714750"/>
          <p14:tracePt t="101167" x="5453063" y="3714750"/>
          <p14:tracePt t="101393" x="5476875" y="3703638"/>
          <p14:tracePt t="101397" x="5489575" y="3703638"/>
          <p14:tracePt t="101406" x="5561013" y="3703638"/>
          <p14:tracePt t="101423" x="5632450" y="3703638"/>
          <p14:tracePt t="101439" x="5762625" y="3703638"/>
          <p14:tracePt t="101456" x="5857875" y="3703638"/>
          <p14:tracePt t="101473" x="5929313" y="3703638"/>
          <p14:tracePt t="101490" x="6013450" y="3703638"/>
          <p14:tracePt t="101506" x="6072188" y="3703638"/>
          <p14:tracePt t="101523" x="6108700" y="3703638"/>
          <p14:tracePt t="101539" x="6143625" y="3703638"/>
          <p14:tracePt t="101556" x="6191250" y="3714750"/>
          <p14:tracePt t="101573" x="6251575" y="3714750"/>
          <p14:tracePt t="101590" x="6299200" y="3727450"/>
          <p14:tracePt t="101606" x="6381750" y="3738563"/>
          <p14:tracePt t="101623" x="6442075" y="3738563"/>
          <p14:tracePt t="101640" x="6477000" y="3738563"/>
          <p14:tracePt t="101656" x="6500813" y="3738563"/>
          <p14:tracePt t="101673" x="6524625" y="3738563"/>
          <p14:tracePt t="101690" x="6537325" y="3738563"/>
          <p14:tracePt t="101775" x="6548438" y="3738563"/>
          <p14:tracePt t="101795" x="6561138" y="3738563"/>
          <p14:tracePt t="101803" x="6572250" y="3738563"/>
          <p14:tracePt t="101806" x="6608763" y="3738563"/>
          <p14:tracePt t="101824" x="6656388" y="3738563"/>
          <p14:tracePt t="101840" x="6704013" y="3738563"/>
          <p14:tracePt t="101857" x="6738938" y="3738563"/>
          <p14:tracePt t="101874" x="6775450" y="3738563"/>
          <p14:tracePt t="101874" x="6799263" y="3738563"/>
          <p14:tracePt t="101891" x="6834188" y="3738563"/>
          <p14:tracePt t="101907" x="6870700" y="3738563"/>
          <p14:tracePt t="101924" x="6881813" y="3738563"/>
          <p14:tracePt t="101940" x="6894513" y="3738563"/>
          <p14:tracePt t="102247" x="6905625" y="3727450"/>
          <p14:tracePt t="102823" x="6929438" y="3727450"/>
          <p14:tracePt t="102827" x="7024688" y="3727450"/>
          <p14:tracePt t="102843" x="7180263" y="3727450"/>
          <p14:tracePt t="102859" x="7275513" y="3690938"/>
          <p14:tracePt t="102877" x="7442200" y="3667125"/>
          <p14:tracePt t="102894" x="7537450" y="3643313"/>
          <p14:tracePt t="102910" x="7608888" y="3632200"/>
          <p14:tracePt t="102927" x="7656513" y="3632200"/>
          <p14:tracePt t="102944" x="7704138" y="3632200"/>
          <p14:tracePt t="102960" x="7762875" y="3632200"/>
          <p14:tracePt t="102977" x="7799388" y="3632200"/>
          <p14:tracePt t="102994" x="7834313" y="3632200"/>
          <p14:tracePt t="103011" x="7870825" y="3632200"/>
          <p14:tracePt t="103027" x="7942263" y="3632200"/>
          <p14:tracePt t="103044" x="8001000" y="3632200"/>
          <p14:tracePt t="103044" x="8024813" y="3632200"/>
          <p14:tracePt t="103061" x="8085138" y="3632200"/>
          <p14:tracePt t="103077" x="8120063" y="3632200"/>
          <p14:tracePt t="103094" x="8167688" y="3632200"/>
          <p14:tracePt t="103111" x="8180388" y="3632200"/>
          <p14:tracePt t="103241" x="8191500" y="3632200"/>
          <p14:tracePt t="103489" x="8204200" y="3632200"/>
          <p14:tracePt t="103493" x="8215313" y="3632200"/>
          <p14:tracePt t="103497" x="8275638" y="3632200"/>
          <p14:tracePt t="103512" x="8405813" y="3632200"/>
          <p14:tracePt t="103529" x="8513763" y="3632200"/>
          <p14:tracePt t="103546" x="8632825" y="3632200"/>
          <p14:tracePt t="103562" x="8786813" y="3584575"/>
          <p14:tracePt t="103579" x="8810625" y="3584575"/>
          <p14:tracePt t="103596" x="8858250" y="3584575"/>
          <p14:tracePt t="103613" x="8882063" y="3584575"/>
          <p14:tracePt t="103630" x="8894763" y="3595688"/>
          <p14:tracePt t="103646" x="8894763" y="3608388"/>
          <p14:tracePt t="104197" x="8918575" y="3619500"/>
          <p14:tracePt t="104203" x="8942388" y="3632200"/>
          <p14:tracePt t="104214" x="9013825" y="3632200"/>
          <p14:tracePt t="104231" x="9061450" y="3632200"/>
          <p14:tracePt t="104247" x="9120188" y="3632200"/>
          <p14:tracePt t="104264" x="9215438" y="3632200"/>
          <p14:tracePt t="104282" x="9275763" y="3632200"/>
          <p14:tracePt t="104298" x="9347200" y="3632200"/>
          <p14:tracePt t="104315" x="9442450" y="3643313"/>
          <p14:tracePt t="104332" x="9525000" y="3643313"/>
          <p14:tracePt t="104348" x="9680575" y="3643313"/>
          <p14:tracePt t="104365" x="9858375" y="3643313"/>
          <p14:tracePt t="104381" x="10013950" y="3656013"/>
          <p14:tracePt t="104398" x="10167938" y="3690938"/>
          <p14:tracePt t="104414" x="10275888" y="3690938"/>
          <p14:tracePt t="104431" x="10371138" y="3714750"/>
          <p14:tracePt t="104448" x="10418763" y="3714750"/>
          <p14:tracePt t="104464" x="10442575" y="3714750"/>
          <p14:tracePt t="104481" x="10466388" y="3727450"/>
          <p14:tracePt t="104497" x="10490200" y="3738563"/>
          <p14:tracePt t="104514" x="10525125" y="3751263"/>
          <p14:tracePt t="104531" x="10548938" y="3762375"/>
          <p14:tracePt t="104548" x="10609263" y="3762375"/>
          <p14:tracePt t="104564" x="10680700" y="3775075"/>
          <p14:tracePt t="104581" x="10739438" y="3775075"/>
          <p14:tracePt t="104581" x="10763250" y="3775075"/>
          <p14:tracePt t="104598" x="10834688" y="3775075"/>
          <p14:tracePt t="104614" x="10929938" y="3775075"/>
          <p14:tracePt t="104631" x="11025188" y="3775075"/>
          <p14:tracePt t="104648" x="11156950" y="3775075"/>
          <p14:tracePt t="104665" x="11239500" y="3775075"/>
          <p14:tracePt t="104681" x="11299825" y="3798888"/>
          <p14:tracePt t="104698" x="11395075" y="3833813"/>
          <p14:tracePt t="104715" x="11477625" y="3846513"/>
          <p14:tracePt t="104732" x="11549063" y="3857625"/>
          <p14:tracePt t="104748" x="11572875" y="3870325"/>
          <p14:tracePt t="104765" x="11572875" y="3881438"/>
          <p14:tracePt t="104922" x="11572875" y="3894138"/>
          <p14:tracePt t="104926" x="11572875" y="3905250"/>
          <p14:tracePt t="104936" x="11572875" y="3929063"/>
          <p14:tracePt t="104949" x="11572875" y="3965575"/>
          <p14:tracePt t="104966" x="11572875" y="3989388"/>
          <p14:tracePt t="104982" x="11572875" y="4013200"/>
          <p14:tracePt t="104999" x="11572875" y="4024313"/>
          <p14:tracePt t="105022" x="11572875" y="4037013"/>
          <p14:tracePt t="105032" x="11561763" y="4048125"/>
          <p14:tracePt t="105058" x="11549063" y="4048125"/>
          <p14:tracePt t="105065" x="11466513" y="4048125"/>
          <p14:tracePt t="105083" x="11347450" y="4048125"/>
          <p14:tracePt t="105099" x="11061700" y="4048125"/>
          <p14:tracePt t="105116" x="10799763" y="4048125"/>
          <p14:tracePt t="105133" x="10525125" y="4048125"/>
          <p14:tracePt t="105149" x="10156825" y="4048125"/>
          <p14:tracePt t="105166" x="9871075" y="4048125"/>
          <p14:tracePt t="105183" x="9572625" y="4095750"/>
          <p14:tracePt t="105199" x="9310688" y="4095750"/>
          <p14:tracePt t="105216" x="9144000" y="4095750"/>
          <p14:tracePt t="105233" x="9037638" y="4095750"/>
          <p14:tracePt t="105250" x="8977313" y="4095750"/>
          <p14:tracePt t="105267" x="8918575" y="4095750"/>
          <p14:tracePt t="105283" x="8870950" y="4095750"/>
          <p14:tracePt t="105300" x="8847138" y="4095750"/>
          <p14:tracePt t="105316" x="8834438" y="4095750"/>
          <p14:tracePt t="105333" x="8823325" y="4095750"/>
          <p14:tracePt t="105350" x="8799513" y="4095750"/>
          <p14:tracePt t="105380" x="8799513" y="4084638"/>
          <p14:tracePt t="105594" x="8799513" y="4071938"/>
          <p14:tracePt t="105614" x="8799513" y="4060825"/>
          <p14:tracePt t="105646" x="8786813" y="4060825"/>
          <p14:tracePt t="105728" x="8763000" y="4060825"/>
          <p14:tracePt t="105734" x="8739188" y="4024313"/>
          <p14:tracePt t="105738" x="8728075" y="4000500"/>
          <p14:tracePt t="105751" x="8643938" y="3952875"/>
          <p14:tracePt t="105768" x="8501063" y="3894138"/>
          <p14:tracePt t="105785" x="8323263" y="3810000"/>
          <p14:tracePt t="105801" x="8143875" y="3738563"/>
          <p14:tracePt t="105818" x="7953375" y="3656013"/>
          <p14:tracePt t="105835" x="7799388" y="3584575"/>
          <p14:tracePt t="105835" x="7751763" y="3571875"/>
          <p14:tracePt t="105852" x="7656513" y="3536950"/>
          <p14:tracePt t="105868" x="7585075" y="3524250"/>
          <p14:tracePt t="105885" x="7477125" y="3500438"/>
          <p14:tracePt t="105902" x="7346950" y="3489325"/>
          <p14:tracePt t="105919" x="7299325" y="3465513"/>
          <p14:tracePt t="105935" x="7239000" y="3452813"/>
          <p14:tracePt t="105951" x="7143750" y="3429000"/>
          <p14:tracePt t="105968" x="7085013" y="3429000"/>
          <p14:tracePt t="105985" x="7048500" y="3417888"/>
          <p14:tracePt t="106002" x="6965950" y="3417888"/>
          <p14:tracePt t="106019" x="6918325" y="3394075"/>
          <p14:tracePt t="106035" x="6894513" y="3394075"/>
          <p14:tracePt t="106052" x="6870700" y="3370263"/>
          <p14:tracePt t="106069" x="6834188" y="3346450"/>
          <p14:tracePt t="106085" x="6810375" y="3333750"/>
          <p14:tracePt t="106102" x="6786563" y="3309938"/>
          <p14:tracePt t="106119" x="6775450" y="3286125"/>
          <p14:tracePt t="106136" x="6775450" y="3262313"/>
          <p14:tracePt t="291660" x="6762750" y="3262313"/>
          <p14:tracePt t="291691" x="6751638" y="3298825"/>
          <p14:tracePt t="291698" x="6704013" y="3394075"/>
          <p14:tracePt t="291698" x="6680200" y="3441700"/>
          <p14:tracePt t="291711" x="6584950" y="3679825"/>
          <p14:tracePt t="291727" x="6500813" y="3941763"/>
          <p14:tracePt t="291743" x="6418263" y="4203700"/>
          <p14:tracePt t="291760" x="6346825" y="4394200"/>
          <p14:tracePt t="291777" x="6275388" y="4572000"/>
          <p14:tracePt t="291793" x="6132513" y="4751388"/>
          <p14:tracePt t="291810" x="6000750" y="4881563"/>
          <p14:tracePt t="291827" x="5810250" y="4989513"/>
          <p14:tracePt t="291843" x="5608638" y="5072063"/>
          <p14:tracePt t="291861" x="5322888" y="5156200"/>
          <p14:tracePt t="291877" x="5048250" y="5214938"/>
          <p14:tracePt t="291894" x="4833938" y="5227638"/>
          <p14:tracePt t="291910" x="4667250" y="5238750"/>
          <p14:tracePt t="291927" x="4584700" y="5214938"/>
          <p14:tracePt t="291944" x="4560888" y="5214938"/>
          <p14:tracePt t="291960" x="4500563" y="5227638"/>
          <p14:tracePt t="291977" x="4441825" y="5251450"/>
          <p14:tracePt t="291995" x="4381500" y="5286375"/>
          <p14:tracePt t="292011" x="4286250" y="5334000"/>
          <p14:tracePt t="292027" x="4132263" y="5405438"/>
          <p14:tracePt t="292044" x="3894138" y="5465763"/>
          <p14:tracePt t="292061" x="3762375" y="5524500"/>
          <p14:tracePt t="292078" x="3656013" y="5561013"/>
          <p14:tracePt t="292094" x="3595688" y="5595938"/>
          <p14:tracePt t="292111" x="3560763" y="5619750"/>
          <p14:tracePt t="292128" x="3500438" y="5667375"/>
          <p14:tracePt t="292144" x="3452813" y="5715000"/>
          <p14:tracePt t="292162" x="3429000" y="5751513"/>
          <p14:tracePt t="292178" x="3417888" y="5762625"/>
          <p14:tracePt t="292438" x="3429000" y="5762625"/>
          <p14:tracePt t="292460" x="3441700" y="5762625"/>
          <p14:tracePt t="292464" x="3500438" y="5738813"/>
          <p14:tracePt t="292479" x="3608388" y="5691188"/>
          <p14:tracePt t="292479" x="3632200" y="5667375"/>
          <p14:tracePt t="292497" x="3727450" y="5608638"/>
          <p14:tracePt t="292513" x="3786188" y="5572125"/>
          <p14:tracePt t="292529" x="3833813" y="5524500"/>
          <p14:tracePt t="292546" x="3881438" y="5453063"/>
          <p14:tracePt t="292563" x="3917950" y="5394325"/>
          <p14:tracePt t="292579" x="3929063" y="5357813"/>
          <p14:tracePt t="292579" x="3929063" y="5346700"/>
          <p14:tracePt t="292596" x="3941763" y="5322888"/>
          <p14:tracePt t="292612" x="3952875" y="5286375"/>
          <p14:tracePt t="292629" x="3952875" y="5275263"/>
          <p14:tracePt t="292648" x="3952875" y="5238750"/>
          <p14:tracePt t="292663" x="3976688" y="5180013"/>
          <p14:tracePt t="292679" x="3989388" y="5108575"/>
          <p14:tracePt t="292696" x="4000500" y="5048250"/>
          <p14:tracePt t="292713" x="4024313" y="5000625"/>
          <p14:tracePt t="292730" x="4024313" y="4953000"/>
          <p14:tracePt t="292746" x="4024313" y="4929188"/>
          <p14:tracePt t="292763" x="4037013" y="4918075"/>
          <p14:tracePt t="292850" x="4048125" y="4918075"/>
          <p14:tracePt t="292884" x="4060825" y="4918075"/>
          <p14:tracePt t="292912" x="4071938" y="4918075"/>
          <p14:tracePt t="292936" x="4084638" y="4918075"/>
          <p14:tracePt t="292948" x="4095750" y="4918075"/>
          <p14:tracePt t="292950" x="4108450" y="4918075"/>
          <p14:tracePt t="292963" x="4108450" y="4929188"/>
          <p14:tracePt t="292980" x="4132263" y="4965700"/>
          <p14:tracePt t="292997" x="4156075" y="5037138"/>
          <p14:tracePt t="292997" x="4156075" y="5048250"/>
          <p14:tracePt t="293014" x="4167188" y="5108575"/>
          <p14:tracePt t="293030" x="4179888" y="5167313"/>
          <p14:tracePt t="293047" x="4203700" y="5203825"/>
          <p14:tracePt t="293064" x="4203700" y="5227638"/>
          <p14:tracePt t="293080" x="4203700" y="5238750"/>
          <p14:tracePt t="293220" x="4214813" y="5262563"/>
          <p14:tracePt t="293228" x="4227513" y="5275263"/>
          <p14:tracePt t="293237" x="4262438" y="5299075"/>
          <p14:tracePt t="293247" x="4298950" y="5322888"/>
          <p14:tracePt t="293264" x="4346575" y="5334000"/>
          <p14:tracePt t="293280" x="4405313" y="5357813"/>
          <p14:tracePt t="293297" x="4476750" y="5357813"/>
          <p14:tracePt t="293315" x="4548188" y="5357813"/>
          <p14:tracePt t="293332" x="4643438" y="5357813"/>
          <p14:tracePt t="293348" x="4679950" y="5357813"/>
          <p14:tracePt t="293365" x="4691063" y="5357813"/>
          <p14:tracePt t="293570" x="4691063" y="5370513"/>
          <p14:tracePt t="294033" x="4691063" y="5394325"/>
          <p14:tracePt t="294067" x="4691063" y="5405438"/>
          <p14:tracePt t="294083" x="4691063" y="5418138"/>
          <p14:tracePt t="294100" x="4691063" y="5441950"/>
          <p14:tracePt t="294184" x="4703763" y="5453063"/>
          <p14:tracePt t="294351" x="4703763" y="5465763"/>
          <p14:tracePt t="294670" x="4703763" y="5476875"/>
          <p14:tracePt t="294672" x="4703763" y="5489575"/>
          <p14:tracePt t="294685" x="4703763" y="5524500"/>
          <p14:tracePt t="294702" x="4703763" y="5548313"/>
          <p14:tracePt t="294719" x="4703763" y="5561013"/>
        </p14:tracePtLst>
      </p14:laserTraceLst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5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146" y="546992"/>
            <a:ext cx="8911687" cy="1280890"/>
          </a:xfrm>
        </p:spPr>
        <p:txBody>
          <a:bodyPr/>
          <a:lstStyle/>
          <a:p>
            <a:r>
              <a:rPr lang="sr-Cyrl-RS" b="1" dirty="0" smtClean="0">
                <a:solidFill>
                  <a:schemeClr val="bg1"/>
                </a:solidFill>
              </a:rPr>
              <a:t>СУБЈЕКАТ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1588" y="1905000"/>
            <a:ext cx="8915400" cy="3777622"/>
          </a:xfrm>
        </p:spPr>
        <p:txBody>
          <a:bodyPr>
            <a:normAutofit/>
          </a:bodyPr>
          <a:lstStyle/>
          <a:p>
            <a:r>
              <a:rPr lang="sr-Cyrl-RS" sz="2800" dirty="0" smtClean="0">
                <a:solidFill>
                  <a:schemeClr val="bg1"/>
                </a:solidFill>
              </a:rPr>
              <a:t>Главни члан, али не мора бити исказан.</a:t>
            </a:r>
          </a:p>
          <a:p>
            <a:r>
              <a:rPr lang="sr-Cyrl-RS" sz="2800" dirty="0" smtClean="0">
                <a:solidFill>
                  <a:schemeClr val="bg1"/>
                </a:solidFill>
              </a:rPr>
              <a:t>Одређујемо га </a:t>
            </a:r>
            <a:r>
              <a:rPr lang="sr-Cyrl-RS" sz="2800" b="1" dirty="0" smtClean="0">
                <a:solidFill>
                  <a:schemeClr val="bg1"/>
                </a:solidFill>
              </a:rPr>
              <a:t>на основу предиката.</a:t>
            </a:r>
          </a:p>
          <a:p>
            <a:r>
              <a:rPr lang="sr-Cyrl-RS" sz="2800" dirty="0" smtClean="0">
                <a:solidFill>
                  <a:schemeClr val="bg1"/>
                </a:solidFill>
              </a:rPr>
              <a:t>Може бити </a:t>
            </a:r>
            <a:r>
              <a:rPr lang="sr-Cyrl-RS" sz="2800" b="1" dirty="0" smtClean="0">
                <a:solidFill>
                  <a:schemeClr val="bg1"/>
                </a:solidFill>
              </a:rPr>
              <a:t>граматички</a:t>
            </a:r>
            <a:r>
              <a:rPr lang="sr-Cyrl-RS" sz="2800" dirty="0" smtClean="0">
                <a:solidFill>
                  <a:schemeClr val="bg1"/>
                </a:solidFill>
              </a:rPr>
              <a:t> и </a:t>
            </a:r>
            <a:r>
              <a:rPr lang="sr-Cyrl-RS" sz="2800" b="1" dirty="0" smtClean="0">
                <a:solidFill>
                  <a:schemeClr val="bg1"/>
                </a:solidFill>
              </a:rPr>
              <a:t>логички</a:t>
            </a:r>
            <a:r>
              <a:rPr lang="en-US" sz="2800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9514" y="3500447"/>
            <a:ext cx="1036410" cy="9144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8054545" y="3586078"/>
            <a:ext cx="1036410" cy="91447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74770" y="4545513"/>
            <a:ext cx="26429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b="1" dirty="0" smtClean="0">
                <a:solidFill>
                  <a:schemeClr val="bg1"/>
                </a:solidFill>
              </a:rPr>
              <a:t>НОМИНАТИВ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51244" y="4590763"/>
            <a:ext cx="253387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800" b="1" dirty="0" smtClean="0">
                <a:solidFill>
                  <a:schemeClr val="bg1"/>
                </a:solidFill>
              </a:rPr>
              <a:t>ГЕНИТИВ</a:t>
            </a:r>
          </a:p>
          <a:p>
            <a:r>
              <a:rPr lang="sr-Cyrl-RS" sz="2800" b="1" dirty="0" smtClean="0">
                <a:solidFill>
                  <a:schemeClr val="bg1"/>
                </a:solidFill>
              </a:rPr>
              <a:t>ДАТИВ</a:t>
            </a:r>
          </a:p>
          <a:p>
            <a:r>
              <a:rPr lang="sr-Cyrl-RS" sz="2800" b="1" dirty="0" smtClean="0">
                <a:solidFill>
                  <a:schemeClr val="bg1"/>
                </a:solidFill>
              </a:rPr>
              <a:t>АКУЗАТИВ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8978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5025"/>
    </mc:Choice>
    <mc:Fallback xmlns="">
      <p:transition spd="slow" advTm="1050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7" grpId="0"/>
    </p:bldLst>
  </p:timing>
  <p:extLst mod="1">
    <p:ext uri="{3A86A75C-4F4B-4683-9AE1-C65F6400EC91}">
      <p14:laserTraceLst xmlns:p14="http://schemas.microsoft.com/office/powerpoint/2010/main">
        <p14:tracePtLst>
          <p14:tracePt t="1095" x="4703763" y="5572125"/>
          <p14:tracePt t="1112" x="4714875" y="5584825"/>
          <p14:tracePt t="1129" x="4727575" y="5595938"/>
          <p14:tracePt t="5294" x="4727575" y="5608638"/>
          <p14:tracePt t="13998" x="4727575" y="5619750"/>
          <p14:tracePt t="14041" x="4738688" y="5632450"/>
          <p14:tracePt t="14673" x="4738688" y="5643563"/>
          <p14:tracePt t="15135" x="4738688" y="5656263"/>
          <p14:tracePt t="15279" x="4751388" y="5656263"/>
        </p14:tracePtLst>
      </p14:laserTraceLst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5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8829" y="437882"/>
            <a:ext cx="9281396" cy="1415602"/>
          </a:xfrm>
        </p:spPr>
        <p:txBody>
          <a:bodyPr/>
          <a:lstStyle/>
          <a:p>
            <a:r>
              <a:rPr lang="sr-Cyrl-RS" b="1" dirty="0" smtClean="0">
                <a:solidFill>
                  <a:schemeClr val="bg1"/>
                </a:solidFill>
              </a:rPr>
              <a:t>ПРИМЕРИ ЗА ГРАМАТИЧКИ СУБЈЕКАТ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2230" y="1852757"/>
            <a:ext cx="8915400" cy="3777622"/>
          </a:xfrm>
        </p:spPr>
        <p:txBody>
          <a:bodyPr>
            <a:noAutofit/>
          </a:bodyPr>
          <a:lstStyle/>
          <a:p>
            <a:r>
              <a:rPr lang="ru-RU" sz="2800" b="1" u="sng" dirty="0">
                <a:solidFill>
                  <a:schemeClr val="bg1"/>
                </a:solidFill>
              </a:rPr>
              <a:t>Река Градац</a:t>
            </a:r>
            <a:r>
              <a:rPr lang="ru-RU" sz="2800" dirty="0">
                <a:solidFill>
                  <a:schemeClr val="bg1"/>
                </a:solidFill>
              </a:rPr>
              <a:t>, која извире испод планине </a:t>
            </a:r>
            <a:r>
              <a:rPr lang="ru-RU" sz="2800" dirty="0" smtClean="0">
                <a:solidFill>
                  <a:schemeClr val="bg1"/>
                </a:solidFill>
              </a:rPr>
              <a:t>Пов</a:t>
            </a:r>
            <a:r>
              <a:rPr lang="sr-Cyrl-RS" sz="2800" dirty="0">
                <a:solidFill>
                  <a:schemeClr val="bg1"/>
                </a:solidFill>
              </a:rPr>
              <a:t>л</a:t>
            </a:r>
            <a:r>
              <a:rPr lang="ru-RU" sz="2800" dirty="0" smtClean="0">
                <a:solidFill>
                  <a:schemeClr val="bg1"/>
                </a:solidFill>
              </a:rPr>
              <a:t>ен,најчистија </a:t>
            </a:r>
            <a:r>
              <a:rPr lang="ru-RU" sz="2800" dirty="0">
                <a:solidFill>
                  <a:schemeClr val="bg1"/>
                </a:solidFill>
              </a:rPr>
              <a:t>је река југоисточне Европе</a:t>
            </a:r>
            <a:r>
              <a:rPr lang="ru-RU" sz="2800" dirty="0" smtClean="0">
                <a:solidFill>
                  <a:schemeClr val="bg1"/>
                </a:solidFill>
              </a:rPr>
              <a:t>.</a:t>
            </a:r>
          </a:p>
          <a:p>
            <a:r>
              <a:rPr lang="ru-RU" sz="2800" dirty="0">
                <a:solidFill>
                  <a:schemeClr val="bg1"/>
                </a:solidFill>
              </a:rPr>
              <a:t>Уласком у Банат, </a:t>
            </a:r>
            <a:r>
              <a:rPr lang="ru-RU" sz="2800" b="1" u="sng" dirty="0">
                <a:solidFill>
                  <a:schemeClr val="bg1"/>
                </a:solidFill>
              </a:rPr>
              <a:t>Тамиш</a:t>
            </a:r>
            <a:r>
              <a:rPr lang="ru-RU" sz="2800" dirty="0">
                <a:solidFill>
                  <a:schemeClr val="bg1"/>
                </a:solidFill>
              </a:rPr>
              <a:t> постаје спора, равничарска река која је тек у задњих 60 km </a:t>
            </a:r>
            <a:r>
              <a:rPr lang="ru-RU" sz="2800" dirty="0" smtClean="0">
                <a:solidFill>
                  <a:schemeClr val="bg1"/>
                </a:solidFill>
              </a:rPr>
              <a:t>пловна.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52230" y="4676272"/>
            <a:ext cx="79681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800" dirty="0" smtClean="0">
                <a:solidFill>
                  <a:schemeClr val="bg1"/>
                </a:solidFill>
              </a:rPr>
              <a:t>Одговара на питање </a:t>
            </a:r>
            <a:r>
              <a:rPr lang="sr-Cyrl-RS" sz="2800" b="1" dirty="0" smtClean="0">
                <a:solidFill>
                  <a:schemeClr val="bg1"/>
                </a:solidFill>
              </a:rPr>
              <a:t>КО</a:t>
            </a:r>
            <a:r>
              <a:rPr lang="sr-Cyrl-RS" sz="2800" dirty="0" smtClean="0">
                <a:solidFill>
                  <a:schemeClr val="bg1"/>
                </a:solidFill>
              </a:rPr>
              <a:t> или </a:t>
            </a:r>
            <a:r>
              <a:rPr lang="sr-Cyrl-RS" sz="2800" b="1" dirty="0" smtClean="0">
                <a:solidFill>
                  <a:schemeClr val="bg1"/>
                </a:solidFill>
              </a:rPr>
              <a:t>ШТА ВРШИ РАДЊУ </a:t>
            </a:r>
            <a:r>
              <a:rPr lang="sr-Cyrl-RS" sz="2800" dirty="0" smtClean="0">
                <a:solidFill>
                  <a:schemeClr val="bg1"/>
                </a:solidFill>
              </a:rPr>
              <a:t>исказану предикатом. 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6130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3760"/>
    </mc:Choice>
    <mc:Fallback xmlns="">
      <p:transition spd="slow" advTm="31376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  <p:extLst mod="1">
    <p:ext uri="{3A86A75C-4F4B-4683-9AE1-C65F6400EC91}">
      <p14:laserTraceLst xmlns:p14="http://schemas.microsoft.com/office/powerpoint/2010/main">
        <p14:tracePtLst>
          <p14:tracePt t="99760" x="4751388" y="5643563"/>
          <p14:tracePt t="100544" x="4751388" y="5632450"/>
          <p14:tracePt t="100548" x="4738688" y="5608638"/>
          <p14:tracePt t="100560" x="4714875" y="5561013"/>
          <p14:tracePt t="100577" x="4656138" y="5489575"/>
          <p14:tracePt t="100594" x="4429125" y="5238750"/>
          <p14:tracePt t="100610" x="3965575" y="4929188"/>
          <p14:tracePt t="100627" x="2941638" y="4584700"/>
          <p14:tracePt t="100644" x="1679575" y="4322763"/>
          <p14:tracePt t="100660" x="404813" y="4167188"/>
          <p14:tracePt t="100677" x="0" y="4156075"/>
          <p14:tracePt t="100694" x="0" y="4203700"/>
          <p14:tracePt t="100711" x="0" y="4310063"/>
          <p14:tracePt t="100727" x="0" y="4513263"/>
          <p14:tracePt t="100744" x="0" y="4786313"/>
          <p14:tracePt t="100761" x="0" y="5084763"/>
          <p14:tracePt t="100777" x="0" y="5286375"/>
          <p14:tracePt t="100777" x="0" y="5310188"/>
          <p14:tracePt t="100794" x="107950" y="5418138"/>
          <p14:tracePt t="100811" x="488950" y="5561013"/>
          <p14:tracePt t="100827" x="1489075" y="5762625"/>
          <p14:tracePt t="100844" x="2452688" y="5799138"/>
          <p14:tracePt t="100861" x="3333750" y="5751513"/>
          <p14:tracePt t="100878" x="4560888" y="5524500"/>
          <p14:tracePt t="100895" x="5346700" y="5357813"/>
          <p14:tracePt t="100911" x="6108700" y="5167313"/>
          <p14:tracePt t="100928" x="6786563" y="4976813"/>
          <p14:tracePt t="100944" x="7608888" y="4691063"/>
          <p14:tracePt t="100961" x="8037513" y="4489450"/>
          <p14:tracePt t="100978" x="8548688" y="4286250"/>
          <p14:tracePt t="100995" x="9120188" y="4119563"/>
          <p14:tracePt t="101011" x="9739313" y="3822700"/>
          <p14:tracePt t="101028" x="10109200" y="3632200"/>
          <p14:tracePt t="101045" x="10358438" y="3476625"/>
          <p14:tracePt t="101062" x="10561638" y="3322638"/>
          <p14:tracePt t="101079" x="10668000" y="3227388"/>
          <p14:tracePt t="101079" x="10691813" y="3203575"/>
          <p14:tracePt t="101097" x="10752138" y="3132138"/>
          <p14:tracePt t="101097" x="10763250" y="3119438"/>
          <p14:tracePt t="101113" x="10787063" y="3084513"/>
          <p14:tracePt t="101128" x="10787063" y="3048000"/>
          <p14:tracePt t="101144" x="10799763" y="3048000"/>
          <p14:tracePt t="101162" x="10799763" y="3036888"/>
          <p14:tracePt t="101186" x="10799763" y="3024188"/>
          <p14:tracePt t="101199" x="10787063" y="3000375"/>
          <p14:tracePt t="101230" x="10775950" y="3000375"/>
          <p14:tracePt t="101238" x="10752138" y="2989263"/>
          <p14:tracePt t="101245" x="10691813" y="2976563"/>
          <p14:tracePt t="101262" x="10548938" y="2965450"/>
          <p14:tracePt t="101279" x="10263188" y="2928938"/>
          <p14:tracePt t="101296" x="9906000" y="2905125"/>
          <p14:tracePt t="101312" x="9620250" y="2905125"/>
          <p14:tracePt t="101329" x="9275763" y="2905125"/>
          <p14:tracePt t="101329" x="9180513" y="2917825"/>
          <p14:tracePt t="101346" x="8810625" y="2917825"/>
          <p14:tracePt t="101363" x="8513763" y="2917825"/>
          <p14:tracePt t="101379" x="8239125" y="2917825"/>
          <p14:tracePt t="101379" x="8191500" y="2917825"/>
          <p14:tracePt t="101396" x="8024813" y="2917825"/>
          <p14:tracePt t="101413" x="7929563" y="2928938"/>
          <p14:tracePt t="101429" x="7905750" y="2928938"/>
          <p14:tracePt t="101446" x="7894638" y="2928938"/>
          <p14:tracePt t="101463" x="7870825" y="2941638"/>
          <p14:tracePt t="101482" x="7870825" y="2952750"/>
          <p14:tracePt t="101580" x="7858125" y="2965450"/>
          <p14:tracePt t="101658" x="7834313" y="2952750"/>
          <p14:tracePt t="101712" x="7823200" y="2952750"/>
          <p14:tracePt t="101716" x="7810500" y="2941638"/>
          <p14:tracePt t="101730" x="7739063" y="2941638"/>
          <p14:tracePt t="101747" x="7632700" y="2941638"/>
          <p14:tracePt t="101764" x="7500938" y="2941638"/>
          <p14:tracePt t="101780" x="7370763" y="2941638"/>
          <p14:tracePt t="101797" x="7156450" y="2941638"/>
          <p14:tracePt t="101814" x="7000875" y="2941638"/>
          <p14:tracePt t="101830" x="6905625" y="2941638"/>
          <p14:tracePt t="101847" x="6786563" y="2941638"/>
          <p14:tracePt t="101847" x="6762750" y="2941638"/>
          <p14:tracePt t="101864" x="6715125" y="2941638"/>
          <p14:tracePt t="101881" x="6643688" y="2941638"/>
          <p14:tracePt t="101897" x="6572250" y="2941638"/>
          <p14:tracePt t="101915" x="6500813" y="2941638"/>
          <p14:tracePt t="101931" x="6394450" y="2941638"/>
          <p14:tracePt t="101948" x="6180138" y="2941638"/>
          <p14:tracePt t="101964" x="6024563" y="2941638"/>
          <p14:tracePt t="101981" x="5929313" y="2952750"/>
          <p14:tracePt t="101998" x="5786438" y="2952750"/>
          <p14:tracePt t="102014" x="5703888" y="2952750"/>
          <p14:tracePt t="102031" x="5680075" y="2965450"/>
          <p14:tracePt t="102048" x="5667375" y="2976563"/>
          <p14:tracePt t="102090" x="5667375" y="2989263"/>
          <p14:tracePt t="102094" x="5656263" y="2989263"/>
          <p14:tracePt t="102098" x="5619750" y="3013075"/>
          <p14:tracePt t="102115" x="5537200" y="3036888"/>
          <p14:tracePt t="102132" x="5453063" y="3084513"/>
          <p14:tracePt t="102148" x="5370513" y="3119438"/>
          <p14:tracePt t="102165" x="5299075" y="3167063"/>
          <p14:tracePt t="102181" x="5275263" y="3190875"/>
          <p14:tracePt t="102181" x="5262563" y="3203575"/>
          <p14:tracePt t="102198" x="5238750" y="3227388"/>
          <p14:tracePt t="102215" x="5214938" y="3251200"/>
          <p14:tracePt t="102232" x="5203825" y="3262313"/>
          <p14:tracePt t="102249" x="5191125" y="3275013"/>
          <p14:tracePt t="102265" x="5180013" y="3298825"/>
          <p14:tracePt t="102282" x="5156200" y="3322638"/>
          <p14:tracePt t="102299" x="5132388" y="3346450"/>
          <p14:tracePt t="102315" x="5119688" y="3370263"/>
          <p14:tracePt t="102332" x="5095875" y="3405188"/>
          <p14:tracePt t="102349" x="5072063" y="3417888"/>
          <p14:tracePt t="102365" x="5048250" y="3441700"/>
          <p14:tracePt t="102383" x="5048250" y="3452813"/>
          <p14:tracePt t="102399" x="5048250" y="3465513"/>
          <p14:tracePt t="102416" x="5048250" y="3489325"/>
          <p14:tracePt t="102433" x="5048250" y="3513138"/>
          <p14:tracePt t="102449" x="5048250" y="3536950"/>
          <p14:tracePt t="102466" x="5048250" y="3584575"/>
          <p14:tracePt t="102483" x="5060950" y="3608388"/>
          <p14:tracePt t="102499" x="5095875" y="3643313"/>
          <p14:tracePt t="102516" x="5167313" y="3703638"/>
          <p14:tracePt t="102533" x="5238750" y="3738563"/>
          <p14:tracePt t="102550" x="5322888" y="3775075"/>
          <p14:tracePt t="102566" x="5394325" y="3798888"/>
          <p14:tracePt t="102583" x="5465763" y="3822700"/>
          <p14:tracePt t="102583" x="5489575" y="3822700"/>
          <p14:tracePt t="102601" x="5572125" y="3846513"/>
          <p14:tracePt t="102616" x="5632450" y="3870325"/>
          <p14:tracePt t="102633" x="5762625" y="3881438"/>
          <p14:tracePt t="102650" x="5929313" y="3905250"/>
          <p14:tracePt t="102667" x="6084888" y="3905250"/>
          <p14:tracePt t="102683" x="6215063" y="3929063"/>
          <p14:tracePt t="102683" x="6251575" y="3929063"/>
          <p14:tracePt t="102701" x="6394450" y="3929063"/>
          <p14:tracePt t="102717" x="6548438" y="3952875"/>
          <p14:tracePt t="102733" x="6643688" y="3952875"/>
          <p14:tracePt t="102733" x="6656388" y="3952875"/>
          <p14:tracePt t="102750" x="6762750" y="3952875"/>
          <p14:tracePt t="102767" x="6858000" y="3952875"/>
          <p14:tracePt t="102783" x="6965950" y="3952875"/>
          <p14:tracePt t="102800" x="7132638" y="3952875"/>
          <p14:tracePt t="102817" x="7251700" y="3952875"/>
          <p14:tracePt t="102833" x="7394575" y="3952875"/>
          <p14:tracePt t="102850" x="7537450" y="3952875"/>
          <p14:tracePt t="102867" x="7667625" y="3941763"/>
          <p14:tracePt t="102867" x="7715250" y="3929063"/>
          <p14:tracePt t="102885" x="7823200" y="3881438"/>
          <p14:tracePt t="102901" x="7929563" y="3822700"/>
          <p14:tracePt t="102917" x="8061325" y="3751263"/>
          <p14:tracePt t="102934" x="8132763" y="3690938"/>
          <p14:tracePt t="102951" x="8191500" y="3667125"/>
          <p14:tracePt t="102967" x="8228013" y="3619500"/>
          <p14:tracePt t="102984" x="8251825" y="3571875"/>
          <p14:tracePt t="103001" x="8275638" y="3489325"/>
          <p14:tracePt t="103017" x="8299450" y="3441700"/>
          <p14:tracePt t="103035" x="8310563" y="3405188"/>
          <p14:tracePt t="103051" x="8323263" y="3357563"/>
          <p14:tracePt t="103068" x="8347075" y="3322638"/>
          <p14:tracePt t="103084" x="8347075" y="3275013"/>
          <p14:tracePt t="103101" x="8347075" y="3238500"/>
          <p14:tracePt t="103118" x="8358188" y="3203575"/>
          <p14:tracePt t="103134" x="8358188" y="3179763"/>
          <p14:tracePt t="103151" x="8358188" y="3132138"/>
          <p14:tracePt t="103168" x="8334375" y="3108325"/>
          <p14:tracePt t="103185" x="8323263" y="3084513"/>
          <p14:tracePt t="103201" x="8310563" y="3060700"/>
          <p14:tracePt t="103217" x="8275638" y="3024188"/>
          <p14:tracePt t="103234" x="8228013" y="3000375"/>
          <p14:tracePt t="103251" x="8215313" y="2989263"/>
          <p14:tracePt t="103268" x="8191500" y="2976563"/>
          <p14:tracePt t="103285" x="8156575" y="2952750"/>
          <p14:tracePt t="103302" x="8120063" y="2952750"/>
          <p14:tracePt t="103319" x="8048625" y="2928938"/>
          <p14:tracePt t="103335" x="7942263" y="2928938"/>
          <p14:tracePt t="103352" x="7847013" y="2917825"/>
          <p14:tracePt t="103368" x="7762875" y="2905125"/>
          <p14:tracePt t="103385" x="7704138" y="2894013"/>
          <p14:tracePt t="103402" x="7608888" y="2894013"/>
          <p14:tracePt t="103419" x="7548563" y="2894013"/>
          <p14:tracePt t="103435" x="7453313" y="2894013"/>
          <p14:tracePt t="103453" x="7358063" y="2894013"/>
          <p14:tracePt t="103469" x="7262813" y="2894013"/>
          <p14:tracePt t="103469" x="7251700" y="2894013"/>
          <p14:tracePt t="103487" x="7108825" y="2881313"/>
          <p14:tracePt t="103502" x="7013575" y="2881313"/>
          <p14:tracePt t="103519" x="6929438" y="2881313"/>
          <p14:tracePt t="103536" x="6834188" y="2881313"/>
          <p14:tracePt t="103553" x="6762750" y="2881313"/>
          <p14:tracePt t="103569" x="6704013" y="2881313"/>
          <p14:tracePt t="103586" x="6596063" y="2881313"/>
          <p14:tracePt t="103602" x="6453188" y="2881313"/>
          <p14:tracePt t="103620" x="6346825" y="2881313"/>
          <p14:tracePt t="103636" x="6251575" y="2881313"/>
          <p14:tracePt t="103653" x="6108700" y="2881313"/>
          <p14:tracePt t="103669" x="5942013" y="2881313"/>
          <p14:tracePt t="103686" x="5870575" y="2905125"/>
          <p14:tracePt t="103703" x="5799138" y="2905125"/>
          <p14:tracePt t="103720" x="5715000" y="2941638"/>
          <p14:tracePt t="103736" x="5608638" y="3013075"/>
          <p14:tracePt t="103753" x="5584825" y="3024188"/>
          <p14:tracePt t="103769" x="5513388" y="3048000"/>
          <p14:tracePt t="103787" x="5489575" y="3048000"/>
          <p14:tracePt t="103803" x="5441950" y="3071813"/>
          <p14:tracePt t="103803" x="5441950" y="3084513"/>
          <p14:tracePt t="103820" x="5394325" y="3108325"/>
          <p14:tracePt t="103837" x="5357813" y="3108325"/>
          <p14:tracePt t="103853" x="5310188" y="3132138"/>
          <p14:tracePt t="103870" x="5299075" y="3143250"/>
          <p14:tracePt t="103887" x="5275263" y="3155950"/>
          <p14:tracePt t="103903" x="5262563" y="3167063"/>
          <p14:tracePt t="103920" x="5251450" y="3179763"/>
          <p14:tracePt t="103937" x="5238750" y="3190875"/>
          <p14:tracePt t="103953" x="5227638" y="3203575"/>
          <p14:tracePt t="103970" x="5214938" y="3214688"/>
          <p14:tracePt t="103987" x="5191125" y="3238500"/>
          <p14:tracePt t="104004" x="5180013" y="3262313"/>
          <p14:tracePt t="104021" x="5180013" y="3298825"/>
          <p14:tracePt t="104037" x="5180013" y="3333750"/>
          <p14:tracePt t="104054" x="5180013" y="3394075"/>
          <p14:tracePt t="104071" x="5180013" y="3405188"/>
          <p14:tracePt t="104087" x="5180013" y="3441700"/>
          <p14:tracePt t="104104" x="5227638" y="3452813"/>
          <p14:tracePt t="104121" x="5251450" y="3476625"/>
          <p14:tracePt t="104137" x="5262563" y="3513138"/>
          <p14:tracePt t="104154" x="5310188" y="3560763"/>
          <p14:tracePt t="104171" x="5381625" y="3619500"/>
          <p14:tracePt t="104188" x="5418138" y="3667125"/>
          <p14:tracePt t="104205" x="5489575" y="3727450"/>
          <p14:tracePt t="104221" x="5561013" y="3762375"/>
          <p14:tracePt t="104221" x="5584825" y="3762375"/>
          <p14:tracePt t="104238" x="5656263" y="3822700"/>
          <p14:tracePt t="104254" x="5727700" y="3846513"/>
          <p14:tracePt t="104270" x="5799138" y="3870325"/>
          <p14:tracePt t="104288" x="5857875" y="3894138"/>
          <p14:tracePt t="104305" x="5942013" y="3905250"/>
          <p14:tracePt t="104321" x="6013450" y="3917950"/>
          <p14:tracePt t="104338" x="6096000" y="3929063"/>
          <p14:tracePt t="104355" x="6191250" y="3929063"/>
          <p14:tracePt t="104371" x="6323013" y="3929063"/>
          <p14:tracePt t="104388" x="6465888" y="3929063"/>
          <p14:tracePt t="104405" x="6619875" y="3941763"/>
          <p14:tracePt t="104422" x="6799263" y="3941763"/>
          <p14:tracePt t="104438" x="6953250" y="3952875"/>
          <p14:tracePt t="104455" x="7132638" y="3952875"/>
          <p14:tracePt t="104472" x="7239000" y="3952875"/>
          <p14:tracePt t="104489" x="7381875" y="3952875"/>
          <p14:tracePt t="104505" x="7500938" y="3952875"/>
          <p14:tracePt t="104505" x="7537450" y="3952875"/>
          <p14:tracePt t="104523" x="7643813" y="3941763"/>
          <p14:tracePt t="104539" x="7762875" y="3905250"/>
          <p14:tracePt t="104556" x="7918450" y="3870325"/>
          <p14:tracePt t="104572" x="8048625" y="3822700"/>
          <p14:tracePt t="104590" x="8167688" y="3786188"/>
          <p14:tracePt t="104606" x="8275638" y="3738563"/>
          <p14:tracePt t="104622" x="8370888" y="3703638"/>
          <p14:tracePt t="104639" x="8405813" y="3679825"/>
          <p14:tracePt t="104656" x="8418513" y="3667125"/>
          <p14:tracePt t="104672" x="8442325" y="3656013"/>
          <p14:tracePt t="104689" x="8453438" y="3619500"/>
          <p14:tracePt t="104706" x="8466138" y="3560763"/>
          <p14:tracePt t="104723" x="8489950" y="3489325"/>
          <p14:tracePt t="104739" x="8489950" y="3405188"/>
          <p14:tracePt t="104756" x="8489950" y="3333750"/>
          <p14:tracePt t="104773" x="8489950" y="3286125"/>
          <p14:tracePt t="104790" x="8477250" y="3238500"/>
          <p14:tracePt t="104807" x="8453438" y="3227388"/>
          <p14:tracePt t="104823" x="8442325" y="3190875"/>
          <p14:tracePt t="104840" x="8370888" y="3155950"/>
          <p14:tracePt t="104856" x="8334375" y="3132138"/>
          <p14:tracePt t="104873" x="8275638" y="3095625"/>
          <p14:tracePt t="104890" x="8143875" y="3048000"/>
          <p14:tracePt t="104907" x="8061325" y="3024188"/>
          <p14:tracePt t="104923" x="7989888" y="3013075"/>
          <p14:tracePt t="104940" x="7942263" y="3000375"/>
          <p14:tracePt t="104957" x="7870825" y="3000375"/>
          <p14:tracePt t="104973" x="7858125" y="3000375"/>
          <p14:tracePt t="105078" x="7834313" y="3000375"/>
          <p14:tracePt t="105086" x="7823200" y="3000375"/>
          <p14:tracePt t="105090" x="7620000" y="3000375"/>
          <p14:tracePt t="105107" x="7453313" y="3000375"/>
          <p14:tracePt t="105107" x="7405688" y="3000375"/>
          <p14:tracePt t="105124" x="7227888" y="3000375"/>
          <p14:tracePt t="105141" x="7096125" y="3000375"/>
          <p14:tracePt t="105157" x="7000875" y="3000375"/>
          <p14:tracePt t="105174" x="6942138" y="3000375"/>
          <p14:tracePt t="105191" x="6881813" y="3000375"/>
          <p14:tracePt t="105207" x="6858000" y="3000375"/>
          <p14:tracePt t="105224" x="6810375" y="3000375"/>
          <p14:tracePt t="105241" x="6738938" y="3000375"/>
          <p14:tracePt t="105258" x="6680200" y="3000375"/>
          <p14:tracePt t="105274" x="6572250" y="3013075"/>
          <p14:tracePt t="105291" x="6489700" y="3036888"/>
          <p14:tracePt t="105307" x="6394450" y="3060700"/>
          <p14:tracePt t="105325" x="6346825" y="3071813"/>
          <p14:tracePt t="105341" x="6275388" y="3095625"/>
          <p14:tracePt t="105359" x="6238875" y="3108325"/>
          <p14:tracePt t="105375" x="6203950" y="3132138"/>
          <p14:tracePt t="105391" x="6167438" y="3155950"/>
          <p14:tracePt t="105408" x="6096000" y="3190875"/>
          <p14:tracePt t="105425" x="6037263" y="3227388"/>
          <p14:tracePt t="105441" x="5976938" y="3251200"/>
          <p14:tracePt t="105458" x="5894388" y="3298825"/>
          <p14:tracePt t="105475" x="5857875" y="3309938"/>
          <p14:tracePt t="105492" x="5799138" y="3346450"/>
          <p14:tracePt t="105508" x="5762625" y="3370263"/>
          <p14:tracePt t="105525" x="5727700" y="3405188"/>
          <p14:tracePt t="105542" x="5703888" y="3405188"/>
          <p14:tracePt t="105559" x="5691188" y="3417888"/>
          <p14:tracePt t="105575" x="5680075" y="3429000"/>
          <p14:tracePt t="105592" x="5680075" y="3452813"/>
          <p14:tracePt t="105609" x="5680075" y="3465513"/>
          <p14:tracePt t="105625" x="5667375" y="3489325"/>
          <p14:tracePt t="105642" x="5667375" y="3513138"/>
          <p14:tracePt t="105659" x="5667375" y="3536950"/>
          <p14:tracePt t="105675" x="5667375" y="3571875"/>
          <p14:tracePt t="105692" x="5667375" y="3584575"/>
          <p14:tracePt t="105748" x="5667375" y="3595688"/>
          <p14:tracePt t="106070" x="5667375" y="3608388"/>
          <p14:tracePt t="106073" x="5667375" y="3619500"/>
          <p14:tracePt t="106089" x="5667375" y="3656013"/>
          <p14:tracePt t="106093" x="5667375" y="3727450"/>
          <p14:tracePt t="106110" x="5656263" y="3775075"/>
          <p14:tracePt t="106127" x="5656263" y="3798888"/>
          <p14:tracePt t="106143" x="5656263" y="3822700"/>
          <p14:tracePt t="106160" x="5667375" y="3857625"/>
          <p14:tracePt t="106177" x="5680075" y="3929063"/>
          <p14:tracePt t="106194" x="5703888" y="3989388"/>
          <p14:tracePt t="106210" x="5715000" y="4060825"/>
          <p14:tracePt t="106227" x="5738813" y="4108450"/>
          <p14:tracePt t="106227" x="5738813" y="4119563"/>
          <p14:tracePt t="106244" x="5751513" y="4214813"/>
          <p14:tracePt t="106261" x="5762625" y="4286250"/>
          <p14:tracePt t="106277" x="5775325" y="4346575"/>
          <p14:tracePt t="106277" x="5775325" y="4370388"/>
          <p14:tracePt t="106294" x="5786438" y="4405313"/>
          <p14:tracePt t="106311" x="5799138" y="4452938"/>
          <p14:tracePt t="106327" x="5810250" y="4465638"/>
          <p14:tracePt t="106344" x="5810250" y="4500563"/>
          <p14:tracePt t="106360" x="5834063" y="4500563"/>
          <p14:tracePt t="106426" x="5834063" y="4489450"/>
          <p14:tracePt t="106438" x="5834063" y="4476750"/>
          <p14:tracePt t="106444" x="5846763" y="4394200"/>
          <p14:tracePt t="106461" x="5857875" y="4322763"/>
          <p14:tracePt t="106478" x="5857875" y="4262438"/>
          <p14:tracePt t="106495" x="5857875" y="4156075"/>
          <p14:tracePt t="106511" x="5857875" y="3976688"/>
          <p14:tracePt t="106529" x="5857875" y="3846513"/>
          <p14:tracePt t="106545" x="5857875" y="3738563"/>
          <p14:tracePt t="106562" x="5857875" y="3619500"/>
          <p14:tracePt t="106579" x="5857875" y="3571875"/>
          <p14:tracePt t="106595" x="5857875" y="3536950"/>
          <p14:tracePt t="106612" x="5857875" y="3548063"/>
          <p14:tracePt t="106730" x="5857875" y="3560763"/>
          <p14:tracePt t="106734" x="5857875" y="3584575"/>
          <p14:tracePt t="106745" x="5857875" y="3679825"/>
          <p14:tracePt t="106762" x="5857875" y="3762375"/>
          <p14:tracePt t="106779" x="5857875" y="3857625"/>
          <p14:tracePt t="106795" x="5894388" y="3976688"/>
          <p14:tracePt t="106812" x="5918200" y="4037013"/>
          <p14:tracePt t="106829" x="5929313" y="4071938"/>
          <p14:tracePt t="106846" x="5965825" y="4108450"/>
          <p14:tracePt t="106863" x="5976938" y="4132263"/>
          <p14:tracePt t="106879" x="6024563" y="4167188"/>
          <p14:tracePt t="106879" x="6024563" y="4179888"/>
          <p14:tracePt t="106896" x="6048375" y="4179888"/>
          <p14:tracePt t="106912" x="6072188" y="4179888"/>
          <p14:tracePt t="106929" x="6132513" y="4179888"/>
          <p14:tracePt t="106946" x="6323013" y="4156075"/>
          <p14:tracePt t="106963" x="6524625" y="4084638"/>
          <p14:tracePt t="106979" x="6715125" y="3989388"/>
          <p14:tracePt t="106996" x="6823075" y="3917950"/>
          <p14:tracePt t="107013" x="6965950" y="3833813"/>
          <p14:tracePt t="107030" x="7119938" y="3703638"/>
          <p14:tracePt t="107046" x="7204075" y="3632200"/>
          <p14:tracePt t="107063" x="7275513" y="3560763"/>
          <p14:tracePt t="107080" x="7381875" y="3476625"/>
          <p14:tracePt t="107097" x="7418388" y="3441700"/>
          <p14:tracePt t="107113" x="7466013" y="3417888"/>
          <p14:tracePt t="107113" x="7466013" y="3405188"/>
          <p14:tracePt t="107130" x="7489825" y="3381375"/>
          <p14:tracePt t="107146" x="7489825" y="3370263"/>
          <p14:tracePt t="107163" x="7489825" y="3357563"/>
          <p14:tracePt t="107180" x="7500938" y="3346450"/>
          <p14:tracePt t="107262" x="7500938" y="3333750"/>
          <p14:tracePt t="107294" x="7513638" y="3333750"/>
          <p14:tracePt t="107307" x="7513638" y="3346450"/>
          <p14:tracePt t="107320" x="7513638" y="3370263"/>
          <p14:tracePt t="107330" x="7537450" y="3429000"/>
          <p14:tracePt t="107348" x="7561263" y="3489325"/>
          <p14:tracePt t="107364" x="7585075" y="3536950"/>
          <p14:tracePt t="107364" x="7585075" y="3548063"/>
          <p14:tracePt t="107380" x="7608888" y="3571875"/>
          <p14:tracePt t="107396" x="7608888" y="3584575"/>
          <p14:tracePt t="107413" x="7608888" y="3619500"/>
          <p14:tracePt t="107431" x="7608888" y="3632200"/>
          <p14:tracePt t="107447" x="7608888" y="3643313"/>
          <p14:tracePt t="107464" x="7620000" y="3667125"/>
          <p14:tracePt t="107481" x="7620000" y="3643313"/>
          <p14:tracePt t="107582" x="7620000" y="3632200"/>
          <p14:tracePt t="107590" x="7620000" y="3619500"/>
          <p14:tracePt t="107598" x="7608888" y="3560763"/>
          <p14:tracePt t="107615" x="7585075" y="3500438"/>
          <p14:tracePt t="107631" x="7561263" y="3465513"/>
          <p14:tracePt t="107631" x="7561263" y="3452813"/>
          <p14:tracePt t="107649" x="7548563" y="3417888"/>
          <p14:tracePt t="107665" x="7524750" y="3405188"/>
          <p14:tracePt t="107682" x="7513638" y="3417888"/>
          <p14:tracePt t="107764" x="7500938" y="3417888"/>
          <p14:tracePt t="107768" x="7500938" y="3452813"/>
          <p14:tracePt t="107782" x="7489825" y="3513138"/>
          <p14:tracePt t="107799" x="7453313" y="3595688"/>
          <p14:tracePt t="107815" x="7429500" y="3714750"/>
          <p14:tracePt t="107832" x="7381875" y="3810000"/>
          <p14:tracePt t="107849" x="7358063" y="3929063"/>
          <p14:tracePt t="107865" x="7310438" y="4024313"/>
          <p14:tracePt t="107865" x="7286625" y="4048125"/>
          <p14:tracePt t="107882" x="7204075" y="4167188"/>
          <p14:tracePt t="107899" x="7085013" y="4275138"/>
          <p14:tracePt t="107916" x="6905625" y="4370388"/>
          <p14:tracePt t="107933" x="6786563" y="4394200"/>
          <p14:tracePt t="107949" x="6667500" y="4394200"/>
          <p14:tracePt t="107966" x="6524625" y="4394200"/>
          <p14:tracePt t="107983" x="6370638" y="4381500"/>
          <p14:tracePt t="107999" x="6275388" y="4310063"/>
          <p14:tracePt t="108016" x="6180138" y="4262438"/>
          <p14:tracePt t="108033" x="6072188" y="4191000"/>
          <p14:tracePt t="108049" x="5989638" y="4132263"/>
          <p14:tracePt t="108066" x="5942013" y="4084638"/>
          <p14:tracePt t="108083" x="5881688" y="4037013"/>
          <p14:tracePt t="108100" x="5846763" y="4000500"/>
          <p14:tracePt t="108116" x="5822950" y="3965575"/>
          <p14:tracePt t="108133" x="5786438" y="3941763"/>
          <p14:tracePt t="108133" x="5786438" y="3929063"/>
          <p14:tracePt t="108150" x="5762625" y="3917950"/>
          <p14:tracePt t="108166" x="5762625" y="3894138"/>
          <p14:tracePt t="108183" x="5751513" y="3857625"/>
          <p14:tracePt t="108200" x="5738813" y="3857625"/>
          <p14:tracePt t="108216" x="5691188" y="3870325"/>
          <p14:tracePt t="108233" x="5619750" y="3917950"/>
          <p14:tracePt t="108233" x="5619750" y="3929063"/>
          <p14:tracePt t="108250" x="5643563" y="3941763"/>
          <p14:tracePt t="108267" x="5656263" y="3941763"/>
          <p14:tracePt t="108283" x="5667375" y="3989388"/>
          <p14:tracePt t="108300" x="5667375" y="4048125"/>
          <p14:tracePt t="108317" x="5667375" y="4156075"/>
          <p14:tracePt t="108333" x="5691188" y="4214813"/>
          <p14:tracePt t="108350" x="5738813" y="4251325"/>
          <p14:tracePt t="108367" x="5786438" y="4298950"/>
          <p14:tracePt t="108367" x="5799138" y="4298950"/>
          <p14:tracePt t="108385" x="5905500" y="4333875"/>
          <p14:tracePt t="108401" x="6048375" y="4333875"/>
          <p14:tracePt t="108416" x="6251575" y="4333875"/>
          <p14:tracePt t="108433" x="6500813" y="4298950"/>
          <p14:tracePt t="108433" x="6596063" y="4275138"/>
          <p14:tracePt t="108450" x="6929438" y="4191000"/>
          <p14:tracePt t="108466" x="7215188" y="4108450"/>
          <p14:tracePt t="108484" x="7418388" y="4048125"/>
          <p14:tracePt t="108501" x="7572375" y="3965575"/>
          <p14:tracePt t="108517" x="7691438" y="3857625"/>
          <p14:tracePt t="108534" x="7786688" y="3738563"/>
          <p14:tracePt t="108551" x="7847013" y="3608388"/>
          <p14:tracePt t="108568" x="7894638" y="3476625"/>
          <p14:tracePt t="108584" x="7905750" y="3381375"/>
          <p14:tracePt t="108602" x="7905750" y="3286125"/>
          <p14:tracePt t="108618" x="7905750" y="3190875"/>
          <p14:tracePt t="108634" x="7894638" y="3132138"/>
          <p14:tracePt t="108651" x="7847013" y="3108325"/>
          <p14:tracePt t="108651" x="7834313" y="3108325"/>
          <p14:tracePt t="108668" x="7762875" y="3071813"/>
          <p14:tracePt t="108685" x="7691438" y="3048000"/>
          <p14:tracePt t="108701" x="7561263" y="3013075"/>
          <p14:tracePt t="108701" x="7513638" y="3000375"/>
          <p14:tracePt t="108719" x="7418388" y="2989263"/>
          <p14:tracePt t="108735" x="7334250" y="2952750"/>
          <p14:tracePt t="108751" x="7262813" y="2941638"/>
          <p14:tracePt t="108768" x="7180263" y="2941638"/>
          <p14:tracePt t="108785" x="7096125" y="2941638"/>
          <p14:tracePt t="108801" x="7024688" y="2917825"/>
          <p14:tracePt t="108818" x="6929438" y="2905125"/>
          <p14:tracePt t="108835" x="6870700" y="2894013"/>
          <p14:tracePt t="108852" x="6786563" y="2894013"/>
          <p14:tracePt t="108869" x="6727825" y="2894013"/>
          <p14:tracePt t="108885" x="6680200" y="2894013"/>
          <p14:tracePt t="108902" x="6632575" y="2894013"/>
          <p14:tracePt t="108918" x="6608763" y="2894013"/>
          <p14:tracePt t="108935" x="6584950" y="2894013"/>
          <p14:tracePt t="108952" x="6537325" y="2917825"/>
          <p14:tracePt t="108969" x="6500813" y="2941638"/>
          <p14:tracePt t="108985" x="6477000" y="2976563"/>
          <p14:tracePt t="109003" x="6453188" y="2989263"/>
          <p14:tracePt t="109019" x="6442075" y="3013075"/>
          <p14:tracePt t="109035" x="6442075" y="3036888"/>
          <p14:tracePt t="109053" x="6442075" y="3071813"/>
          <p14:tracePt t="109069" x="6429375" y="3095625"/>
          <p14:tracePt t="109086" x="6429375" y="3155950"/>
          <p14:tracePt t="109102" x="6418263" y="3203575"/>
          <p14:tracePt t="109119" x="6405563" y="3251200"/>
          <p14:tracePt t="109136" x="6405563" y="3286125"/>
          <p14:tracePt t="109153" x="6405563" y="3309938"/>
          <p14:tracePt t="109169" x="6405563" y="3346450"/>
          <p14:tracePt t="109186" x="6405563" y="3381375"/>
          <p14:tracePt t="109203" x="6405563" y="3417888"/>
          <p14:tracePt t="109219" x="6405563" y="3465513"/>
          <p14:tracePt t="109236" x="6405563" y="3489325"/>
          <p14:tracePt t="109253" x="6405563" y="3536950"/>
          <p14:tracePt t="109269" x="6405563" y="3595688"/>
          <p14:tracePt t="109286" x="6405563" y="3632200"/>
          <p14:tracePt t="109303" x="6418263" y="3679825"/>
          <p14:tracePt t="109320" x="6429375" y="3751263"/>
          <p14:tracePt t="109337" x="6442075" y="3798888"/>
          <p14:tracePt t="109353" x="6453188" y="3833813"/>
          <p14:tracePt t="109370" x="6477000" y="3846513"/>
          <p14:tracePt t="109386" x="6477000" y="3857625"/>
          <p14:tracePt t="109403" x="6489700" y="3857625"/>
          <p14:tracePt t="109420" x="6500813" y="3857625"/>
          <p14:tracePt t="109470" x="6513513" y="3857625"/>
          <p14:tracePt t="109472" x="6524625" y="3833813"/>
          <p14:tracePt t="109486" x="6572250" y="3775075"/>
          <p14:tracePt t="109504" x="6619875" y="3667125"/>
          <p14:tracePt t="109521" x="6656388" y="3595688"/>
          <p14:tracePt t="109537" x="6680200" y="3513138"/>
          <p14:tracePt t="109537" x="6691313" y="3500438"/>
          <p14:tracePt t="109554" x="6691313" y="3417888"/>
          <p14:tracePt t="109571" x="6691313" y="3333750"/>
          <p14:tracePt t="109587" x="6680200" y="3286125"/>
          <p14:tracePt t="109604" x="6656388" y="3251200"/>
          <p14:tracePt t="109621" x="6643688" y="3238500"/>
          <p14:tracePt t="109637" x="6619875" y="3227388"/>
          <p14:tracePt t="109654" x="6608763" y="3203575"/>
          <p14:tracePt t="109671" x="6584950" y="3203575"/>
          <p14:tracePt t="109687" x="6584950" y="3190875"/>
          <p14:tracePt t="109734" x="6572250" y="3190875"/>
          <p14:tracePt t="109747" x="6584950" y="3167063"/>
          <p14:tracePt t="109760" x="6572250" y="3167063"/>
          <p14:tracePt t="109796" x="6561138" y="3179763"/>
          <p14:tracePt t="109804" x="6548438" y="3179763"/>
          <p14:tracePt t="109812" x="6548438" y="3203575"/>
          <p14:tracePt t="109821" x="6537325" y="3275013"/>
          <p14:tracePt t="109839" x="6537325" y="3309938"/>
          <p14:tracePt t="109855" x="6537325" y="3346450"/>
          <p14:tracePt t="109871" x="6537325" y="3370263"/>
          <p14:tracePt t="109888" x="6537325" y="3429000"/>
          <p14:tracePt t="109905" x="6537325" y="3441700"/>
          <p14:tracePt t="109921" x="6537325" y="3465513"/>
          <p14:tracePt t="109938" x="6548438" y="3465513"/>
          <p14:tracePt t="109955" x="6632575" y="3489325"/>
          <p14:tracePt t="109972" x="6704013" y="3489325"/>
          <p14:tracePt t="109988" x="6727825" y="3489325"/>
          <p14:tracePt t="110005" x="6762750" y="3489325"/>
          <p14:tracePt t="110005" x="6786563" y="3489325"/>
          <p14:tracePt t="110022" x="6799263" y="3489325"/>
          <p14:tracePt t="110038" x="6823075" y="3489325"/>
          <p14:tracePt t="110055" x="6846888" y="3452813"/>
          <p14:tracePt t="110055" x="6846888" y="3441700"/>
          <p14:tracePt t="110072" x="6846888" y="3381375"/>
          <p14:tracePt t="110089" x="6858000" y="3309938"/>
          <p14:tracePt t="110105" x="6858000" y="3238500"/>
          <p14:tracePt t="110122" x="6858000" y="3179763"/>
          <p14:tracePt t="110139" x="6846888" y="3167063"/>
          <p14:tracePt t="110155" x="6823075" y="3132138"/>
          <p14:tracePt t="110172" x="6799263" y="3119438"/>
          <p14:tracePt t="110189" x="6786563" y="3119438"/>
          <p14:tracePt t="110212" x="6775450" y="3119438"/>
          <p14:tracePt t="110222" x="6727825" y="3119438"/>
          <p14:tracePt t="110239" x="6727825" y="3108325"/>
          <p14:tracePt t="110256" x="6715125" y="3108325"/>
          <p14:tracePt t="110272" x="6656388" y="3108325"/>
          <p14:tracePt t="110289" x="6619875" y="3132138"/>
          <p14:tracePt t="110289" x="6608763" y="3143250"/>
          <p14:tracePt t="110306" x="6584950" y="3179763"/>
          <p14:tracePt t="110323" x="6561138" y="3203575"/>
          <p14:tracePt t="110339" x="6537325" y="3238500"/>
          <p14:tracePt t="110356" x="6537325" y="3286125"/>
          <p14:tracePt t="110373" x="6513513" y="3322638"/>
          <p14:tracePt t="110390" x="6513513" y="3381375"/>
          <p14:tracePt t="110406" x="6513513" y="3417888"/>
          <p14:tracePt t="110423" x="6513513" y="3476625"/>
          <p14:tracePt t="110440" x="6513513" y="3524250"/>
          <p14:tracePt t="110456" x="6513513" y="3584575"/>
          <p14:tracePt t="110474" x="6524625" y="3643313"/>
          <p14:tracePt t="110489" x="6548438" y="3679825"/>
          <p14:tracePt t="110506" x="6561138" y="3714750"/>
          <p14:tracePt t="110523" x="6584950" y="3738563"/>
          <p14:tracePt t="110539" x="6596063" y="3751263"/>
          <p14:tracePt t="110557" x="6619875" y="3775075"/>
          <p14:tracePt t="110574" x="6656388" y="3775075"/>
          <p14:tracePt t="110591" x="6704013" y="3762375"/>
          <p14:tracePt t="110607" x="6762750" y="3727450"/>
          <p14:tracePt t="110624" x="6810375" y="3667125"/>
          <p14:tracePt t="110641" x="6846888" y="3619500"/>
          <p14:tracePt t="110657" x="6870700" y="3560763"/>
          <p14:tracePt t="110674" x="6894513" y="3452813"/>
          <p14:tracePt t="110691" x="6894513" y="3394075"/>
          <p14:tracePt t="110707" x="6894513" y="3346450"/>
          <p14:tracePt t="110724" x="6858000" y="3322638"/>
          <p14:tracePt t="110741" x="6846888" y="3309938"/>
          <p14:tracePt t="110757" x="6786563" y="3309938"/>
          <p14:tracePt t="110774" x="6738938" y="3309938"/>
          <p14:tracePt t="110791" x="6704013" y="3309938"/>
          <p14:tracePt t="110808" x="6608763" y="3309938"/>
          <p14:tracePt t="110825" x="6537325" y="3322638"/>
          <p14:tracePt t="110841" x="6513513" y="3346450"/>
          <p14:tracePt t="110841" x="6513513" y="3357563"/>
          <p14:tracePt t="110858" x="6489700" y="3381375"/>
          <p14:tracePt t="110875" x="6477000" y="3381375"/>
          <p14:tracePt t="110891" x="6465888" y="3405188"/>
          <p14:tracePt t="110908" x="6453188" y="3429000"/>
          <p14:tracePt t="110924" x="6453188" y="3476625"/>
          <p14:tracePt t="110941" x="6453188" y="3524250"/>
          <p14:tracePt t="110958" x="6453188" y="3560763"/>
          <p14:tracePt t="110975" x="6477000" y="3584575"/>
          <p14:tracePt t="110992" x="6500813" y="3608388"/>
          <p14:tracePt t="111008" x="6537325" y="3632200"/>
          <p14:tracePt t="111025" x="6561138" y="3643313"/>
          <p14:tracePt t="111042" x="6632575" y="3643313"/>
          <p14:tracePt t="111059" x="6691313" y="3643313"/>
          <p14:tracePt t="111075" x="6727825" y="3632200"/>
          <p14:tracePt t="111092" x="6751638" y="3560763"/>
          <p14:tracePt t="111109" x="6786563" y="3500438"/>
          <p14:tracePt t="111125" x="6786563" y="3476625"/>
          <p14:tracePt t="111125" x="6786563" y="3465513"/>
          <p14:tracePt t="111142" x="6786563" y="3441700"/>
          <p14:tracePt t="111158" x="6762750" y="3441700"/>
          <p14:tracePt t="111232" x="6751638" y="3452813"/>
          <p14:tracePt t="111236" x="6738938" y="3465513"/>
          <p14:tracePt t="111242" x="6680200" y="3513138"/>
          <p14:tracePt t="111259" x="6619875" y="3560763"/>
          <p14:tracePt t="111276" x="6608763" y="3560763"/>
          <p14:tracePt t="111292" x="6596063" y="3560763"/>
          <p14:tracePt t="111664" x="6596063" y="3595688"/>
          <p14:tracePt t="111668" x="6596063" y="3608388"/>
          <p14:tracePt t="111677" x="6572250" y="3608388"/>
          <p14:tracePt t="111693" x="6572250" y="3632200"/>
          <p14:tracePt t="112046" x="6572250" y="3643313"/>
          <p14:tracePt t="112060" x="6572250" y="3656013"/>
          <p14:tracePt t="112064" x="6572250" y="3679825"/>
          <p14:tracePt t="112080" x="6572250" y="3690938"/>
          <p14:tracePt t="112105" x="6584950" y="3703638"/>
          <p14:tracePt t="112111" x="6584950" y="3714750"/>
          <p14:tracePt t="112571" x="6584950" y="3727450"/>
          <p14:tracePt t="112573" x="6584950" y="3738563"/>
          <p14:tracePt t="112579" x="6584950" y="3762375"/>
          <p14:tracePt t="112596" x="6596063" y="3798888"/>
          <p14:tracePt t="112612" x="6608763" y="3798888"/>
          <p14:tracePt t="112676" x="6608763" y="3810000"/>
          <p14:tracePt t="113220" x="6619875" y="3822700"/>
          <p14:tracePt t="113226" x="6619875" y="3833813"/>
          <p14:tracePt t="113231" x="6656388" y="3894138"/>
          <p14:tracePt t="113248" x="6691313" y="3965575"/>
          <p14:tracePt t="113265" x="6715125" y="4013200"/>
          <p14:tracePt t="113282" x="6738938" y="4048125"/>
          <p14:tracePt t="113298" x="6738938" y="4071938"/>
          <p14:tracePt t="113315" x="6751638" y="4095750"/>
          <p14:tracePt t="113332" x="6762750" y="4119563"/>
          <p14:tracePt t="113348" x="6775450" y="4132263"/>
          <p14:tracePt t="113365" x="6775450" y="4143375"/>
          <p14:tracePt t="113386" x="6786563" y="4143375"/>
          <p14:tracePt t="114276" x="6786563" y="4132263"/>
          <p14:tracePt t="115012" x="6775450" y="4132263"/>
          <p14:tracePt t="115024" x="6762750" y="4119563"/>
          <p14:tracePt t="115110" x="6762750" y="4132263"/>
          <p14:tracePt t="115466" x="6762750" y="4143375"/>
          <p14:tracePt t="115487" x="6762750" y="4132263"/>
          <p14:tracePt t="115720" x="6762750" y="4119563"/>
          <p14:tracePt t="115734" x="6762750" y="4108450"/>
          <p14:tracePt t="115754" x="6775450" y="4108450"/>
          <p14:tracePt t="115898" x="6775450" y="4119563"/>
          <p14:tracePt t="116307" x="6786563" y="4119563"/>
          <p14:tracePt t="116324" x="6799263" y="4119563"/>
          <p14:tracePt t="116357" x="6799263" y="4108450"/>
          <p14:tracePt t="116658" x="6810375" y="4108450"/>
          <p14:tracePt t="117078" x="6810375" y="4119563"/>
          <p14:tracePt t="117086" x="6810375" y="4132263"/>
          <p14:tracePt t="117093" x="6786563" y="4214813"/>
          <p14:tracePt t="117093" x="6775450" y="4238625"/>
          <p14:tracePt t="117110" x="6738938" y="4357688"/>
          <p14:tracePt t="117126" x="6643688" y="4595813"/>
          <p14:tracePt t="117143" x="6596063" y="4775200"/>
          <p14:tracePt t="117143" x="6584950" y="4822825"/>
          <p14:tracePt t="117160" x="6500813" y="4976813"/>
          <p14:tracePt t="117177" x="6442075" y="5143500"/>
          <p14:tracePt t="117193" x="6370638" y="5275263"/>
          <p14:tracePt t="117210" x="6299200" y="5381625"/>
          <p14:tracePt t="117227" x="6262688" y="5429250"/>
          <p14:tracePt t="117243" x="6238875" y="5453063"/>
          <p14:tracePt t="117260" x="6227763" y="5465763"/>
          <p14:tracePt t="117304" x="6238875" y="5465763"/>
          <p14:tracePt t="117822" x="6251575" y="5465763"/>
          <p14:tracePt t="117830" x="6251575" y="5453063"/>
          <p14:tracePt t="117840" x="6251575" y="5429250"/>
          <p14:tracePt t="117848" x="6251575" y="5381625"/>
          <p14:tracePt t="117862" x="6251575" y="5286375"/>
          <p14:tracePt t="117879" x="6251575" y="5180013"/>
          <p14:tracePt t="117895" x="6215063" y="5048250"/>
          <p14:tracePt t="117912" x="6143625" y="4929188"/>
          <p14:tracePt t="117929" x="6096000" y="4846638"/>
          <p14:tracePt t="117929" x="6084888" y="4822825"/>
          <p14:tracePt t="117946" x="6037263" y="4738688"/>
          <p14:tracePt t="117963" x="5976938" y="4656138"/>
          <p14:tracePt t="117979" x="5918200" y="4595813"/>
          <p14:tracePt t="117979" x="5894388" y="4572000"/>
          <p14:tracePt t="117996" x="5857875" y="4548188"/>
          <p14:tracePt t="118013" x="5822950" y="4513263"/>
          <p14:tracePt t="118029" x="5762625" y="4513263"/>
          <p14:tracePt t="118046" x="5667375" y="4513263"/>
          <p14:tracePt t="118063" x="5608638" y="4513263"/>
          <p14:tracePt t="118079" x="5513388" y="4537075"/>
          <p14:tracePt t="118097" x="5405438" y="4608513"/>
          <p14:tracePt t="118113" x="5275263" y="4738688"/>
          <p14:tracePt t="118129" x="5191125" y="4810125"/>
          <p14:tracePt t="118146" x="5119688" y="4857750"/>
          <p14:tracePt t="118163" x="5084763" y="4881563"/>
          <p14:tracePt t="118180" x="5072063" y="4881563"/>
          <p14:tracePt t="118196" x="5048250" y="4894263"/>
          <p14:tracePt t="118222" x="5048250" y="4905375"/>
          <p14:tracePt t="118229" x="5060950" y="4905375"/>
          <p14:tracePt t="118440" x="5072063" y="4905375"/>
          <p14:tracePt t="118444" x="5084763" y="4905375"/>
          <p14:tracePt t="118448" x="5180013" y="4905375"/>
          <p14:tracePt t="118448" x="5227638" y="4905375"/>
          <p14:tracePt t="118464" x="5429250" y="4905375"/>
          <p14:tracePt t="118481" x="5643563" y="4905375"/>
          <p14:tracePt t="118497" x="5881688" y="4905375"/>
          <p14:tracePt t="118514" x="6013450" y="4905375"/>
          <p14:tracePt t="118531" x="6143625" y="4894263"/>
          <p14:tracePt t="118548" x="6251575" y="4870450"/>
          <p14:tracePt t="118564" x="6334125" y="4833938"/>
          <p14:tracePt t="118581" x="6394450" y="4810125"/>
          <p14:tracePt t="118598" x="6465888" y="4775200"/>
          <p14:tracePt t="118614" x="6524625" y="4727575"/>
          <p14:tracePt t="118631" x="6572250" y="4691063"/>
          <p14:tracePt t="118648" x="6608763" y="4667250"/>
          <p14:tracePt t="118664" x="6619875" y="4656138"/>
          <p14:tracePt t="118681" x="6643688" y="4643438"/>
          <p14:tracePt t="118698" x="6656388" y="4632325"/>
          <p14:tracePt t="118872" x="6667500" y="4619625"/>
          <p14:tracePt t="119248" x="6680200" y="4619625"/>
          <p14:tracePt t="119252" x="6680200" y="4608513"/>
          <p14:tracePt t="119266" x="6691313" y="4595813"/>
          <p14:tracePt t="119283" x="6704013" y="4584700"/>
          <p14:tracePt t="119600" x="6704013" y="4572000"/>
          <p14:tracePt t="119604" x="6704013" y="4560888"/>
          <p14:tracePt t="119617" x="6704013" y="4548188"/>
          <p14:tracePt t="119634" x="6704013" y="4537075"/>
          <p14:tracePt t="119651" x="6704013" y="4524375"/>
          <p14:tracePt t="119667" x="6704013" y="4513263"/>
          <p14:tracePt t="119698" x="6704013" y="4500563"/>
          <p14:tracePt t="119728" x="6691313" y="4500563"/>
          <p14:tracePt t="119736" x="6680200" y="4500563"/>
          <p14:tracePt t="119740" x="6643688" y="4489450"/>
          <p14:tracePt t="119751" x="6548438" y="4465638"/>
          <p14:tracePt t="119751" x="6500813" y="4465638"/>
          <p14:tracePt t="119768" x="6096000" y="4429125"/>
          <p14:tracePt t="119785" x="5738813" y="4418013"/>
          <p14:tracePt t="119801" x="5418138" y="4394200"/>
          <p14:tracePt t="119801" x="5334000" y="4394200"/>
          <p14:tracePt t="119818" x="5072063" y="4381500"/>
          <p14:tracePt t="119835" x="4870450" y="4381500"/>
          <p14:tracePt t="119851" x="4691063" y="4370388"/>
          <p14:tracePt t="119868" x="4500563" y="4357688"/>
          <p14:tracePt t="119884" x="4381500" y="4333875"/>
          <p14:tracePt t="119901" x="4322763" y="4333875"/>
          <p14:tracePt t="119918" x="4227513" y="4333875"/>
          <p14:tracePt t="119935" x="4060825" y="4333875"/>
          <p14:tracePt t="119952" x="3941763" y="4333875"/>
          <p14:tracePt t="119968" x="3894138" y="4333875"/>
          <p14:tracePt t="119985" x="3846513" y="4333875"/>
          <p14:tracePt t="119985" x="3833813" y="4333875"/>
          <p14:tracePt t="120002" x="3810000" y="4346575"/>
          <p14:tracePt t="120019" x="3775075" y="4370388"/>
          <p14:tracePt t="120035" x="3738563" y="4370388"/>
          <p14:tracePt t="120052" x="3714750" y="4370388"/>
          <p14:tracePt t="120069" x="3727450" y="4370388"/>
          <p14:tracePt t="120208" x="3738563" y="4370388"/>
          <p14:tracePt t="120212" x="3762375" y="4370388"/>
          <p14:tracePt t="120219" x="3929063" y="4381500"/>
          <p14:tracePt t="120236" x="4071938" y="4381500"/>
          <p14:tracePt t="120252" x="4108450" y="4381500"/>
          <p14:tracePt t="120269" x="4357688" y="4370388"/>
          <p14:tracePt t="120287" x="4548188" y="4333875"/>
          <p14:tracePt t="120303" x="4738688" y="4310063"/>
          <p14:tracePt t="120319" x="4881563" y="4286250"/>
          <p14:tracePt t="120336" x="4941888" y="4286250"/>
          <p14:tracePt t="120353" x="5013325" y="4286250"/>
          <p14:tracePt t="120369" x="5048250" y="4286250"/>
          <p14:tracePt t="120386" x="5072063" y="4286250"/>
          <p14:tracePt t="120403" x="5095875" y="4286250"/>
          <p14:tracePt t="120420" x="5132388" y="4286250"/>
          <p14:tracePt t="120436" x="5180013" y="4286250"/>
          <p14:tracePt t="120453" x="5227638" y="4286250"/>
          <p14:tracePt t="120470" x="5238750" y="4286250"/>
          <p14:tracePt t="120486" x="5262563" y="4286250"/>
          <p14:tracePt t="120522" x="5286375" y="4286250"/>
          <p14:tracePt t="120924" x="5500688" y="4251325"/>
          <p14:tracePt t="120928" x="5680075" y="4227513"/>
          <p14:tracePt t="120937" x="5929313" y="4191000"/>
          <p14:tracePt t="120954" x="6215063" y="4167188"/>
          <p14:tracePt t="120971" x="6489700" y="4143375"/>
          <p14:tracePt t="120988" x="6632575" y="4143375"/>
          <p14:tracePt t="121005" x="6691313" y="4143375"/>
          <p14:tracePt t="121005" x="6715125" y="4143375"/>
          <p14:tracePt t="121022" x="6786563" y="4143375"/>
          <p14:tracePt t="121039" x="6870700" y="4143375"/>
          <p14:tracePt t="121055" x="7024688" y="4143375"/>
          <p14:tracePt t="121055" x="7096125" y="4143375"/>
          <p14:tracePt t="121072" x="7381875" y="4143375"/>
          <p14:tracePt t="121090" x="7727950" y="4119563"/>
          <p14:tracePt t="121105" x="8108950" y="4119563"/>
          <p14:tracePt t="121122" x="8323263" y="4119563"/>
          <p14:tracePt t="121139" x="8418513" y="4119563"/>
          <p14:tracePt t="121155" x="8477250" y="4119563"/>
          <p14:tracePt t="121172" x="8477250" y="4108450"/>
          <p14:tracePt t="121192" x="8489950" y="4108450"/>
          <p14:tracePt t="121336" x="8501063" y="4108450"/>
          <p14:tracePt t="121344" x="8537575" y="4108450"/>
          <p14:tracePt t="121356" x="8609013" y="4108450"/>
          <p14:tracePt t="121373" x="8632825" y="4108450"/>
          <p14:tracePt t="121389" x="8715375" y="4108450"/>
          <p14:tracePt t="121406" x="8728075" y="4108450"/>
          <p14:tracePt t="121423" x="8751888" y="4119563"/>
          <p14:tracePt t="121439" x="8799513" y="4132263"/>
          <p14:tracePt t="121456" x="8834438" y="4143375"/>
          <p14:tracePt t="121473" x="8905875" y="4156075"/>
          <p14:tracePt t="121490" x="8929688" y="4167188"/>
          <p14:tracePt t="121506" x="9024938" y="4191000"/>
          <p14:tracePt t="121523" x="9096375" y="4191000"/>
          <p14:tracePt t="121523" x="9120188" y="4203700"/>
          <p14:tracePt t="121540" x="9204325" y="4203700"/>
          <p14:tracePt t="121557" x="9275763" y="4203700"/>
          <p14:tracePt t="121573" x="9358313" y="4214813"/>
          <p14:tracePt t="121573" x="9382125" y="4214813"/>
          <p14:tracePt t="121590" x="9453563" y="4214813"/>
          <p14:tracePt t="121607" x="9490075" y="4214813"/>
          <p14:tracePt t="121623" x="9537700" y="4214813"/>
          <p14:tracePt t="121640" x="9561513" y="4214813"/>
          <p14:tracePt t="121657" x="9596438" y="4214813"/>
          <p14:tracePt t="121673" x="9609138" y="4214813"/>
          <p14:tracePt t="121690" x="9620250" y="4214813"/>
          <p14:tracePt t="121809" x="9609138" y="4214813"/>
          <p14:tracePt t="121832" x="9596438" y="4214813"/>
          <p14:tracePt t="121834" x="9572625" y="4214813"/>
          <p14:tracePt t="121840" x="9371013" y="4227513"/>
          <p14:tracePt t="121857" x="8953500" y="4275138"/>
          <p14:tracePt t="121874" x="8466138" y="4322763"/>
          <p14:tracePt t="121891" x="8001000" y="4370388"/>
          <p14:tracePt t="121891" x="7870825" y="4381500"/>
          <p14:tracePt t="121908" x="7429500" y="4441825"/>
          <p14:tracePt t="121925" x="6881813" y="4441825"/>
          <p14:tracePt t="121941" x="6394450" y="4452938"/>
          <p14:tracePt t="121958" x="5918200" y="4452938"/>
          <p14:tracePt t="121974" x="5453063" y="4452938"/>
          <p14:tracePt t="121991" x="5024438" y="4452938"/>
          <p14:tracePt t="122007" x="4619625" y="4452938"/>
          <p14:tracePt t="122024" x="4346575" y="4452938"/>
          <p14:tracePt t="122041" x="4108450" y="4452938"/>
          <p14:tracePt t="122058" x="3976688" y="4452938"/>
          <p14:tracePt t="122075" x="3881438" y="4452938"/>
          <p14:tracePt t="122075" x="3846513" y="4452938"/>
          <p14:tracePt t="122093" x="3762375" y="4452938"/>
          <p14:tracePt t="122108" x="3679825" y="4465638"/>
          <p14:tracePt t="122125" x="3608388" y="4489450"/>
          <p14:tracePt t="122125" x="3584575" y="4489450"/>
          <p14:tracePt t="122142" x="3500438" y="4500563"/>
          <p14:tracePt t="122159" x="3429000" y="4513263"/>
          <p14:tracePt t="122175" x="3394075" y="4513263"/>
          <p14:tracePt t="122175" x="3394075" y="4524375"/>
          <p14:tracePt t="122192" x="3381375" y="4524375"/>
          <p14:tracePt t="122274" x="3381375" y="4537075"/>
          <p14:tracePt t="122368" x="3370263" y="4548188"/>
          <p14:tracePt t="122388" x="3370263" y="4560888"/>
          <p14:tracePt t="122426" x="3370263" y="4572000"/>
          <p14:tracePt t="123354" x="3370263" y="4560888"/>
          <p14:tracePt t="123430" x="3370263" y="4548188"/>
          <p14:tracePt t="123438" x="3381375" y="4537075"/>
          <p14:tracePt t="123446" x="3394075" y="4524375"/>
          <p14:tracePt t="123462" x="3429000" y="4524375"/>
          <p14:tracePt t="123479" x="3452813" y="4524375"/>
          <p14:tracePt t="123479" x="3476625" y="4524375"/>
          <p14:tracePt t="123496" x="3489325" y="4524375"/>
          <p14:tracePt t="123512" x="3500438" y="4524375"/>
          <p14:tracePt t="123582" x="3513138" y="4524375"/>
          <p14:tracePt t="123598" x="3524250" y="4524375"/>
          <p14:tracePt t="123624" x="3524250" y="4537075"/>
          <p14:tracePt t="123656" x="3524250" y="4548188"/>
          <p14:tracePt t="123664" x="3524250" y="4560888"/>
          <p14:tracePt t="123676" x="3536950" y="4560888"/>
          <p14:tracePt t="123956" x="3548063" y="4560888"/>
          <p14:tracePt t="123972" x="3560763" y="4537075"/>
          <p14:tracePt t="123976" x="3560763" y="4524375"/>
          <p14:tracePt t="123980" x="3584575" y="4500563"/>
          <p14:tracePt t="123997" x="3608388" y="4452938"/>
          <p14:tracePt t="124014" x="3619500" y="4441825"/>
          <p14:tracePt t="124031" x="3632200" y="4429125"/>
          <p14:tracePt t="124047" x="3643313" y="4418013"/>
          <p14:tracePt t="124282" x="3656013" y="4418013"/>
          <p14:tracePt t="124298" x="3679825" y="4418013"/>
          <p14:tracePt t="124318" x="3690938" y="4418013"/>
          <p14:tracePt t="124340" x="3703638" y="4418013"/>
          <p14:tracePt t="124348" x="3714750" y="4418013"/>
          <p14:tracePt t="124364" x="3727450" y="4418013"/>
          <p14:tracePt t="124372" x="3738563" y="4418013"/>
          <p14:tracePt t="124388" x="3751263" y="4418013"/>
          <p14:tracePt t="124412" x="3762375" y="4418013"/>
          <p14:tracePt t="124482" x="3775075" y="4429125"/>
          <p14:tracePt t="124488" x="3786188" y="4441825"/>
          <p14:tracePt t="124500" x="3798888" y="4452938"/>
          <p14:tracePt t="124515" x="3822700" y="4452938"/>
          <p14:tracePt t="124536" x="3833813" y="4452938"/>
          <p14:tracePt t="124552" x="3846513" y="4452938"/>
          <p14:tracePt t="124566" x="3870325" y="4452938"/>
          <p14:tracePt t="124582" x="3917950" y="4452938"/>
          <p14:tracePt t="124600" x="3976688" y="4394200"/>
          <p14:tracePt t="124616" x="4024313" y="4346575"/>
          <p14:tracePt t="124632" x="4060825" y="4310063"/>
          <p14:tracePt t="124649" x="4060825" y="4262438"/>
          <p14:tracePt t="124666" x="4060825" y="4214813"/>
          <p14:tracePt t="124683" x="4060825" y="4179888"/>
          <p14:tracePt t="124699" x="4048125" y="4132263"/>
          <p14:tracePt t="124716" x="4013200" y="4108450"/>
          <p14:tracePt t="124733" x="3976688" y="4071938"/>
          <p14:tracePt t="124749" x="3941763" y="4037013"/>
          <p14:tracePt t="124766" x="3929063" y="4024313"/>
          <p14:tracePt t="124782" x="3917950" y="4013200"/>
          <p14:tracePt t="124799" x="3905250" y="4000500"/>
          <p14:tracePt t="124816" x="3894138" y="4000500"/>
          <p14:tracePt t="124833" x="3894138" y="4013200"/>
          <p14:tracePt t="125536" x="3917950" y="4013200"/>
          <p14:tracePt t="125552" x="3917950" y="4024313"/>
          <p14:tracePt t="125557" x="3941763" y="4024313"/>
          <p14:tracePt t="125569" x="3976688" y="4037013"/>
          <p14:tracePt t="125585" x="4000500" y="4037013"/>
          <p14:tracePt t="125603" x="4013200" y="4037013"/>
          <p14:tracePt t="125696" x="4024313" y="4037013"/>
          <p14:tracePt t="125698" x="4037013" y="4037013"/>
          <p14:tracePt t="125703" x="4132263" y="4037013"/>
          <p14:tracePt t="125719" x="4251325" y="4037013"/>
          <p14:tracePt t="125736" x="4381500" y="4037013"/>
          <p14:tracePt t="125752" x="4465638" y="4037013"/>
          <p14:tracePt t="125769" x="4524375" y="4037013"/>
          <p14:tracePt t="125786" x="4548188" y="4037013"/>
          <p14:tracePt t="125809" x="4560888" y="4037013"/>
          <p14:tracePt t="125819" x="4560888" y="4024313"/>
          <p14:tracePt t="125836" x="4572000" y="3976688"/>
          <p14:tracePt t="125853" x="4584700" y="3952875"/>
          <p14:tracePt t="125870" x="4595813" y="3929063"/>
          <p14:tracePt t="125886" x="4608513" y="3894138"/>
          <p14:tracePt t="125903" x="4619625" y="3881438"/>
          <p14:tracePt t="125919" x="4619625" y="3870325"/>
          <p14:tracePt t="126224" x="4619625" y="3846513"/>
          <p14:tracePt t="126226" x="4619625" y="3810000"/>
          <p14:tracePt t="126236" x="4619625" y="3727450"/>
          <p14:tracePt t="126253" x="4572000" y="3643313"/>
          <p14:tracePt t="126270" x="4500563" y="3548063"/>
          <p14:tracePt t="126287" x="4405313" y="3513138"/>
          <p14:tracePt t="126303" x="4286250" y="3476625"/>
          <p14:tracePt t="126320" x="4203700" y="3476625"/>
          <p14:tracePt t="126320" x="4179888" y="3452813"/>
          <p14:tracePt t="126339" x="4143375" y="3452813"/>
          <p14:tracePt t="126355" x="4108450" y="3452813"/>
          <p14:tracePt t="126371" x="4084638" y="3429000"/>
          <p14:tracePt t="126388" x="4048125" y="3429000"/>
          <p14:tracePt t="126405" x="3989388" y="3429000"/>
          <p14:tracePt t="126421" x="3929063" y="3429000"/>
          <p14:tracePt t="126438" x="3905250" y="3429000"/>
          <p14:tracePt t="126454" x="3870325" y="3429000"/>
          <p14:tracePt t="126471" x="3833813" y="3429000"/>
          <p14:tracePt t="126488" x="3810000" y="3429000"/>
          <p14:tracePt t="126505" x="3786188" y="3429000"/>
          <p14:tracePt t="126521" x="3738563" y="3429000"/>
          <p14:tracePt t="126538" x="3703638" y="3429000"/>
          <p14:tracePt t="126555" x="3667125" y="3441700"/>
          <p14:tracePt t="126571" x="3608388" y="3465513"/>
          <p14:tracePt t="126589" x="3595688" y="3489325"/>
          <p14:tracePt t="126605" x="3560763" y="3513138"/>
          <p14:tracePt t="126622" x="3548063" y="3560763"/>
          <p14:tracePt t="126638" x="3536950" y="3571875"/>
          <p14:tracePt t="126655" x="3536950" y="3595688"/>
          <p14:tracePt t="126672" x="3536950" y="3643313"/>
          <p14:tracePt t="126689" x="3536950" y="3679825"/>
          <p14:tracePt t="126705" x="3536950" y="3703638"/>
          <p14:tracePt t="126722" x="3536950" y="3738563"/>
          <p14:tracePt t="126739" x="3536950" y="3775075"/>
          <p14:tracePt t="126755" x="3536950" y="3798888"/>
          <p14:tracePt t="126772" x="3536950" y="3822700"/>
          <p14:tracePt t="126789" x="3536950" y="3846513"/>
          <p14:tracePt t="126805" x="3560763" y="3894138"/>
          <p14:tracePt t="126823" x="3584575" y="3929063"/>
          <p14:tracePt t="126839" x="3595688" y="3952875"/>
          <p14:tracePt t="126839" x="3595688" y="3965575"/>
          <p14:tracePt t="126856" x="3619500" y="4000500"/>
          <p14:tracePt t="126873" x="3656013" y="4037013"/>
          <p14:tracePt t="126889" x="3679825" y="4084638"/>
          <p14:tracePt t="126889" x="3690938" y="4084638"/>
          <p14:tracePt t="126906" x="3751263" y="4119563"/>
          <p14:tracePt t="126923" x="3822700" y="4156075"/>
          <p14:tracePt t="126939" x="3929063" y="4132263"/>
          <p14:tracePt t="126956" x="4000500" y="4143375"/>
          <p14:tracePt t="126973" x="4084638" y="4143375"/>
          <p14:tracePt t="126990" x="4167188" y="4167188"/>
          <p14:tracePt t="127006" x="4286250" y="4167188"/>
          <p14:tracePt t="127023" x="4405313" y="4167188"/>
          <p14:tracePt t="127023" x="4465638" y="4167188"/>
          <p14:tracePt t="127040" x="4619625" y="4179888"/>
          <p14:tracePt t="127056" x="4691063" y="4179888"/>
          <p14:tracePt t="127073" x="4751388" y="4167188"/>
          <p14:tracePt t="127090" x="4786313" y="4143375"/>
          <p14:tracePt t="127106" x="4810125" y="4119563"/>
          <p14:tracePt t="127124" x="4822825" y="4119563"/>
          <p14:tracePt t="127140" x="4822825" y="4095750"/>
          <p14:tracePt t="127157" x="4822825" y="4071938"/>
          <p14:tracePt t="127188" x="4833938" y="4071938"/>
          <p14:tracePt t="127940" x="4846638" y="4071938"/>
          <p14:tracePt t="127942" x="4941888" y="4071938"/>
          <p14:tracePt t="127959" x="5037138" y="4071938"/>
          <p14:tracePt t="127976" x="5119688" y="4071938"/>
          <p14:tracePt t="127992" x="5251450" y="4071938"/>
          <p14:tracePt t="128009" x="5310188" y="4024313"/>
          <p14:tracePt t="128026" x="5381625" y="3989388"/>
          <p14:tracePt t="128043" x="5429250" y="3929063"/>
          <p14:tracePt t="128043" x="5441950" y="3917950"/>
          <p14:tracePt t="128060" x="5524500" y="3894138"/>
          <p14:tracePt t="128076" x="5619750" y="3857625"/>
          <p14:tracePt t="128094" x="5703888" y="3822700"/>
          <p14:tracePt t="128094" x="5727700" y="3822700"/>
          <p14:tracePt t="128110" x="5786438" y="3798888"/>
          <p14:tracePt t="128126" x="5822950" y="3786188"/>
          <p14:tracePt t="128143" x="5834063" y="3786188"/>
          <p14:tracePt t="128188" x="5846763" y="3786188"/>
          <p14:tracePt t="128796" x="5857875" y="3786188"/>
          <p14:tracePt t="128830" x="5870575" y="3786188"/>
          <p14:tracePt t="129038" x="5870575" y="3798888"/>
          <p14:tracePt t="129192" x="5870575" y="3810000"/>
          <p14:tracePt t="129196" x="5870575" y="3857625"/>
          <p14:tracePt t="129213" x="5894388" y="3929063"/>
          <p14:tracePt t="129230" x="5905500" y="3989388"/>
          <p14:tracePt t="129247" x="5905500" y="4071938"/>
          <p14:tracePt t="129263" x="5918200" y="4132263"/>
          <p14:tracePt t="129279" x="5929313" y="4179888"/>
          <p14:tracePt t="129296" x="5929313" y="4227513"/>
          <p14:tracePt t="129312" x="5942013" y="4286250"/>
          <p14:tracePt t="129330" x="5953125" y="4370388"/>
          <p14:tracePt t="129347" x="5953125" y="4465638"/>
          <p14:tracePt t="129363" x="5953125" y="4656138"/>
          <p14:tracePt t="129380" x="5965825" y="4775200"/>
          <p14:tracePt t="129397" x="5965825" y="4905375"/>
          <p14:tracePt t="129413" x="5965825" y="5024438"/>
          <p14:tracePt t="129430" x="5965825" y="5072063"/>
          <p14:tracePt t="129447" x="5965825" y="5095875"/>
          <p14:tracePt t="129464" x="5965825" y="5108575"/>
          <p14:tracePt t="129810" x="5953125" y="5084763"/>
          <p14:tracePt t="129896" x="5953125" y="5072063"/>
          <p14:tracePt t="129944" x="5953125" y="5060950"/>
          <p14:tracePt t="129964" x="6000750" y="5024438"/>
          <p14:tracePt t="130364" x="6037263" y="5013325"/>
          <p14:tracePt t="130368" x="6167438" y="5013325"/>
          <p14:tracePt t="130383" x="6370638" y="4941888"/>
          <p14:tracePt t="130383" x="6405563" y="4929188"/>
          <p14:tracePt t="130400" x="6584950" y="4881563"/>
          <p14:tracePt t="130416" x="6751638" y="4870450"/>
          <p14:tracePt t="130433" x="6942138" y="4833938"/>
          <p14:tracePt t="130450" x="7048500" y="4799013"/>
          <p14:tracePt t="130467" x="7143750" y="4762500"/>
          <p14:tracePt t="130483" x="7299325" y="4703763"/>
          <p14:tracePt t="130500" x="7429500" y="4667250"/>
          <p14:tracePt t="130517" x="7620000" y="4584700"/>
          <p14:tracePt t="130533" x="7823200" y="4489450"/>
          <p14:tracePt t="130550" x="8001000" y="4394200"/>
          <p14:tracePt t="130567" x="8180388" y="4346575"/>
          <p14:tracePt t="130584" x="8347075" y="4286250"/>
          <p14:tracePt t="130601" x="8442325" y="4238625"/>
          <p14:tracePt t="130617" x="8489950" y="4203700"/>
          <p14:tracePt t="130634" x="8501063" y="4191000"/>
          <p14:tracePt t="130650" x="8513763" y="4179888"/>
          <p14:tracePt t="130667" x="8524875" y="4167188"/>
          <p14:tracePt t="130685" x="8524875" y="4156075"/>
          <p14:tracePt t="130700" x="8524875" y="4143375"/>
          <p14:tracePt t="130722" x="8524875" y="4132263"/>
          <p14:tracePt t="130750" x="8524875" y="4119563"/>
          <p14:tracePt t="130774" x="8524875" y="4108450"/>
          <p14:tracePt t="130780" x="8524875" y="4095750"/>
          <p14:tracePt t="130788" x="8524875" y="4084638"/>
          <p14:tracePt t="130809" x="8524875" y="4071938"/>
          <p14:tracePt t="130817" x="8513763" y="4060825"/>
          <p14:tracePt t="130834" x="8477250" y="4024313"/>
          <p14:tracePt t="130851" x="8442325" y="4013200"/>
          <p14:tracePt t="130868" x="8405813" y="3989388"/>
          <p14:tracePt t="130885" x="8382000" y="3976688"/>
          <p14:tracePt t="130902" x="8358188" y="3965575"/>
          <p14:tracePt t="130918" x="8334375" y="3941763"/>
          <p14:tracePt t="130935" x="8323263" y="3941763"/>
          <p14:tracePt t="130951" x="8310563" y="3941763"/>
          <p14:tracePt t="130968" x="8299450" y="3929063"/>
          <p14:tracePt t="131002" x="8310563" y="3929063"/>
          <p14:tracePt t="131154" x="8323263" y="3929063"/>
          <p14:tracePt t="131166" x="8323263" y="3941763"/>
          <p14:tracePt t="131198" x="8334375" y="3941763"/>
          <p14:tracePt t="131208" x="8334375" y="3952875"/>
          <p14:tracePt t="131219" x="8347075" y="3965575"/>
          <p14:tracePt t="131282" x="8358188" y="3965575"/>
          <p14:tracePt t="131286" x="8370888" y="3976688"/>
          <p14:tracePt t="131302" x="8394700" y="3989388"/>
          <p14:tracePt t="131319" x="8418513" y="4000500"/>
          <p14:tracePt t="131336" x="8453438" y="4024313"/>
          <p14:tracePt t="131353" x="8477250" y="4037013"/>
          <p14:tracePt t="131369" x="8501063" y="4048125"/>
          <p14:tracePt t="131385" x="8524875" y="4048125"/>
          <p14:tracePt t="131403" x="8548688" y="4060825"/>
          <p14:tracePt t="131419" x="8561388" y="4084638"/>
          <p14:tracePt t="131436" x="8596313" y="4084638"/>
          <p14:tracePt t="131453" x="8643938" y="4108450"/>
          <p14:tracePt t="131453" x="8656638" y="4108450"/>
          <p14:tracePt t="131470" x="8704263" y="4108450"/>
          <p14:tracePt t="131486" x="8799513" y="4132263"/>
          <p14:tracePt t="131503" x="8918575" y="4132263"/>
          <p14:tracePt t="131520" x="9024938" y="4132263"/>
          <p14:tracePt t="131536" x="9061450" y="4132263"/>
          <p14:tracePt t="131553" x="9167813" y="4132263"/>
          <p14:tracePt t="131570" x="9239250" y="4132263"/>
          <p14:tracePt t="131587" x="9334500" y="4095750"/>
          <p14:tracePt t="131603" x="9442450" y="4060825"/>
          <p14:tracePt t="131620" x="9609138" y="4000500"/>
          <p14:tracePt t="131637" x="9775825" y="3917950"/>
          <p14:tracePt t="131654" x="9847263" y="3870325"/>
          <p14:tracePt t="131670" x="9918700" y="3786188"/>
          <p14:tracePt t="131687" x="9977438" y="3703638"/>
          <p14:tracePt t="131687" x="9990138" y="3690938"/>
          <p14:tracePt t="131704" x="10001250" y="3608388"/>
          <p14:tracePt t="131720" x="10001250" y="3513138"/>
          <p14:tracePt t="131737" x="9990138" y="3465513"/>
          <p14:tracePt t="131754" x="9942513" y="3417888"/>
          <p14:tracePt t="131770" x="9882188" y="3394075"/>
          <p14:tracePt t="131787" x="9799638" y="3357563"/>
          <p14:tracePt t="131804" x="9715500" y="3346450"/>
          <p14:tracePt t="131821" x="9632950" y="3322638"/>
          <p14:tracePt t="131838" x="9490075" y="3322638"/>
          <p14:tracePt t="131854" x="9286875" y="3322638"/>
          <p14:tracePt t="131871" x="8990013" y="3322638"/>
          <p14:tracePt t="131887" x="8751888" y="3322638"/>
          <p14:tracePt t="131904" x="8489950" y="3322638"/>
          <p14:tracePt t="131921" x="8156575" y="3322638"/>
          <p14:tracePt t="131938" x="7894638" y="3322638"/>
          <p14:tracePt t="131954" x="7704138" y="3322638"/>
          <p14:tracePt t="131971" x="7442200" y="3322638"/>
          <p14:tracePt t="131988" x="7262813" y="3333750"/>
          <p14:tracePt t="132005" x="7013575" y="3405188"/>
          <p14:tracePt t="132021" x="6810375" y="3476625"/>
          <p14:tracePt t="132038" x="6727825" y="3536950"/>
          <p14:tracePt t="132055" x="6680200" y="3595688"/>
          <p14:tracePt t="132071" x="6643688" y="3632200"/>
          <p14:tracePt t="132089" x="6619875" y="3667125"/>
          <p14:tracePt t="132105" x="6596063" y="3679825"/>
          <p14:tracePt t="132121" x="6584950" y="3703638"/>
          <p14:tracePt t="132138" x="6561138" y="3714750"/>
          <p14:tracePt t="132155" x="6513513" y="3762375"/>
          <p14:tracePt t="132172" x="6489700" y="3810000"/>
          <p14:tracePt t="132188" x="6489700" y="3870325"/>
          <p14:tracePt t="132205" x="6489700" y="3941763"/>
          <p14:tracePt t="132222" x="6489700" y="4000500"/>
          <p14:tracePt t="132239" x="6572250" y="4060825"/>
          <p14:tracePt t="132255" x="6656388" y="4132263"/>
          <p14:tracePt t="132272" x="6727825" y="4179888"/>
          <p14:tracePt t="132289" x="6870700" y="4227513"/>
          <p14:tracePt t="132305" x="7048500" y="4275138"/>
          <p14:tracePt t="132322" x="7215188" y="4310063"/>
          <p14:tracePt t="132339" x="7453313" y="4346575"/>
          <p14:tracePt t="132355" x="7691438" y="4346575"/>
          <p14:tracePt t="132373" x="7870825" y="4346575"/>
          <p14:tracePt t="132388" x="8085138" y="4346575"/>
          <p14:tracePt t="132405" x="8251825" y="4346575"/>
          <p14:tracePt t="132422" x="8442325" y="4346575"/>
          <p14:tracePt t="132439" x="8572500" y="4346575"/>
          <p14:tracePt t="132456" x="8704263" y="4346575"/>
          <p14:tracePt t="132473" x="8834438" y="4346575"/>
          <p14:tracePt t="132489" x="8990013" y="4333875"/>
          <p14:tracePt t="132506" x="9096375" y="4310063"/>
          <p14:tracePt t="132523" x="9204325" y="4275138"/>
          <p14:tracePt t="132540" x="9286875" y="4251325"/>
          <p14:tracePt t="132556" x="9382125" y="4227513"/>
          <p14:tracePt t="132573" x="9418638" y="4191000"/>
          <p14:tracePt t="132573" x="9453563" y="4179888"/>
          <p14:tracePt t="132590" x="9501188" y="4143375"/>
          <p14:tracePt t="132606" x="9537700" y="4119563"/>
          <p14:tracePt t="132623" x="9548813" y="4108450"/>
          <p14:tracePt t="134403" x="9561513" y="4095750"/>
          <p14:tracePt t="134746" x="9561513" y="4084638"/>
          <p14:tracePt t="134750" x="9334500" y="4108450"/>
          <p14:tracePt t="134763" x="8667750" y="4251325"/>
          <p14:tracePt t="134780" x="7894638" y="4394200"/>
          <p14:tracePt t="134796" x="6858000" y="4548188"/>
          <p14:tracePt t="134813" x="6132513" y="4632325"/>
          <p14:tracePt t="134830" x="5548313" y="4714875"/>
          <p14:tracePt t="134846" x="4786313" y="4833938"/>
          <p14:tracePt t="134863" x="4013200" y="4918075"/>
          <p14:tracePt t="134880" x="3370263" y="4918075"/>
          <p14:tracePt t="134896" x="2833688" y="4929188"/>
          <p14:tracePt t="134913" x="2286000" y="5000625"/>
          <p14:tracePt t="134930" x="1928813" y="5084763"/>
          <p14:tracePt t="134947" x="1751013" y="5132388"/>
          <p14:tracePt t="134964" x="1703388" y="5132388"/>
          <p14:tracePt t="134980" x="1690688" y="5143500"/>
          <p14:tracePt t="134997" x="1714500" y="5143500"/>
          <p14:tracePt t="135244" x="1751013" y="5143500"/>
          <p14:tracePt t="135248" x="1928813" y="5119688"/>
          <p14:tracePt t="135264" x="2095500" y="5060950"/>
          <p14:tracePt t="135281" x="2251075" y="5013325"/>
          <p14:tracePt t="135281" x="2274888" y="5000625"/>
          <p14:tracePt t="135298" x="2381250" y="4976813"/>
          <p14:tracePt t="135314" x="2441575" y="4953000"/>
          <p14:tracePt t="135331" x="2536825" y="4929188"/>
          <p14:tracePt t="135348" x="2667000" y="4918075"/>
          <p14:tracePt t="135365" x="2798763" y="4918075"/>
          <p14:tracePt t="135381" x="2917825" y="4918075"/>
          <p14:tracePt t="135398" x="3048000" y="4918075"/>
          <p14:tracePt t="135415" x="3155950" y="4918075"/>
          <p14:tracePt t="135432" x="3203575" y="4905375"/>
          <p14:tracePt t="135448" x="3238500" y="4905375"/>
          <p14:tracePt t="135465" x="3262313" y="4905375"/>
          <p14:tracePt t="135482" x="3286125" y="4905375"/>
          <p14:tracePt t="135499" x="3322638" y="4905375"/>
          <p14:tracePt t="135515" x="3381375" y="4905375"/>
          <p14:tracePt t="135532" x="3441700" y="4894263"/>
          <p14:tracePt t="135548" x="3524250" y="4881563"/>
          <p14:tracePt t="135565" x="3667125" y="4833938"/>
          <p14:tracePt t="135582" x="3786188" y="4799013"/>
          <p14:tracePt t="135599" x="3857625" y="4762500"/>
          <p14:tracePt t="135615" x="3952875" y="4751388"/>
          <p14:tracePt t="135632" x="4013200" y="4714875"/>
          <p14:tracePt t="135649" x="4071938" y="4703763"/>
          <p14:tracePt t="135666" x="4108450" y="4691063"/>
          <p14:tracePt t="135683" x="4119563" y="4679950"/>
          <p14:tracePt t="135699" x="4132263" y="4679950"/>
          <p14:tracePt t="135762" x="4143375" y="4667250"/>
          <p14:tracePt t="135766" x="4156075" y="4656138"/>
          <p14:tracePt t="135783" x="4167188" y="4656138"/>
          <p14:tracePt t="135799" x="4179888" y="4643438"/>
          <p14:tracePt t="136030" x="4179888" y="4632325"/>
          <p14:tracePt t="136076" x="4179888" y="4619625"/>
          <p14:tracePt t="136112" x="4179888" y="4595813"/>
          <p14:tracePt t="136306" x="4179888" y="4584700"/>
          <p14:tracePt t="136314" x="4179888" y="4572000"/>
          <p14:tracePt t="136326" x="4167188" y="4560888"/>
          <p14:tracePt t="136334" x="4143375" y="4524375"/>
          <p14:tracePt t="136351" x="4132263" y="4513263"/>
          <p14:tracePt t="136367" x="4119563" y="4476750"/>
          <p14:tracePt t="136384" x="4095750" y="4452938"/>
          <p14:tracePt t="136401" x="4084638" y="4465638"/>
          <p14:tracePt t="136482" x="4071938" y="4489450"/>
          <p14:tracePt t="136490" x="4037013" y="4513263"/>
          <p14:tracePt t="136490" x="4024313" y="4513263"/>
          <p14:tracePt t="136502" x="4024313" y="4524375"/>
          <p14:tracePt t="136528" x="4024313" y="4537075"/>
          <p14:tracePt t="136535" x="4024313" y="4560888"/>
          <p14:tracePt t="136552" x="4024313" y="4572000"/>
          <p14:tracePt t="136568" x="4024313" y="4595813"/>
          <p14:tracePt t="136584" x="4024313" y="4619625"/>
          <p14:tracePt t="136602" x="4024313" y="4656138"/>
          <p14:tracePt t="136618" x="4024313" y="4691063"/>
          <p14:tracePt t="136635" x="4024313" y="4738688"/>
          <p14:tracePt t="136652" x="4024313" y="4786313"/>
          <p14:tracePt t="136669" x="4024313" y="4822825"/>
          <p14:tracePt t="136685" x="4024313" y="4881563"/>
          <p14:tracePt t="136702" x="4024313" y="4941888"/>
          <p14:tracePt t="136719" x="4024313" y="5013325"/>
          <p14:tracePt t="136735" x="4024313" y="5084763"/>
          <p14:tracePt t="136752" x="4024313" y="5119688"/>
          <p14:tracePt t="136769" x="4024313" y="5143500"/>
          <p14:tracePt t="136786" x="4024313" y="5167313"/>
          <p14:tracePt t="138558" x="4037013" y="5180013"/>
          <p14:tracePt t="139426" x="4048125" y="5180013"/>
          <p14:tracePt t="140329" x="4108450" y="5203825"/>
          <p14:tracePt t="140502" x="4322763" y="5286375"/>
          <p14:tracePt t="140506" x="4429125" y="5322888"/>
          <p14:tracePt t="140513" x="4953000" y="5572125"/>
          <p14:tracePt t="140530" x="5346700" y="5786438"/>
          <p14:tracePt t="140547" x="5727700" y="5965825"/>
          <p14:tracePt t="140547" x="5799138" y="6000750"/>
          <p14:tracePt t="140564" x="5976938" y="6108700"/>
          <p14:tracePt t="140580" x="6061075" y="6167438"/>
          <p14:tracePt t="140597" x="6072188" y="6203950"/>
          <p14:tracePt t="140614" x="6084888" y="6227763"/>
          <p14:tracePt t="140630" x="6096000" y="6227763"/>
          <p14:tracePt t="140647" x="6096000" y="6215063"/>
          <p14:tracePt t="140724" x="6096000" y="6203950"/>
          <p14:tracePt t="140728" x="6096000" y="6180138"/>
          <p14:tracePt t="140732" x="6084888" y="6167438"/>
          <p14:tracePt t="140747" x="6061075" y="6119813"/>
          <p14:tracePt t="140747" x="6048375" y="6108700"/>
          <p14:tracePt t="140764" x="6024563" y="6072188"/>
          <p14:tracePt t="140780" x="5976938" y="6037263"/>
          <p14:tracePt t="140798" x="5965825" y="6024563"/>
          <p14:tracePt t="140814" x="5965825" y="6013450"/>
          <p14:tracePt t="140831" x="5965825" y="6024563"/>
          <p14:tracePt t="140966" x="5965825" y="6037263"/>
          <p14:tracePt t="140980" x="5965825" y="6048375"/>
          <p14:tracePt t="141870" x="5929313" y="6048375"/>
          <p14:tracePt t="142234" x="5881688" y="6048375"/>
          <p14:tracePt t="142238" x="5775325" y="6048375"/>
          <p14:tracePt t="142252" x="5619750" y="6048375"/>
          <p14:tracePt t="142269" x="5537200" y="6048375"/>
          <p14:tracePt t="142285" x="5489575" y="6048375"/>
          <p14:tracePt t="142302" x="5441950" y="6048375"/>
          <p14:tracePt t="142319" x="5429250" y="6048375"/>
          <p14:tracePt t="142335" x="5405438" y="6048375"/>
          <p14:tracePt t="142352" x="5394325" y="6048375"/>
          <p14:tracePt t="142369" x="5381625" y="6048375"/>
          <p14:tracePt t="142386" x="5357813" y="6048375"/>
          <p14:tracePt t="142402" x="5346700" y="6061075"/>
          <p14:tracePt t="142419" x="5299075" y="6072188"/>
          <p14:tracePt t="142436" x="5286375" y="6072188"/>
          <p14:tracePt t="142452" x="5262563" y="6072188"/>
          <p14:tracePt t="142469" x="5251450" y="6072188"/>
          <p14:tracePt t="142487" x="5238750" y="6072188"/>
          <p14:tracePt t="142864" x="5203825" y="6072188"/>
          <p14:tracePt t="142868" x="5191125" y="6072188"/>
          <p14:tracePt t="142872" x="5156200" y="6048375"/>
          <p14:tracePt t="142887" x="5095875" y="6024563"/>
          <p14:tracePt t="142904" x="5084763" y="6000750"/>
          <p14:tracePt t="142921" x="5048250" y="5965825"/>
          <p14:tracePt t="142937" x="5013325" y="5929313"/>
          <p14:tracePt t="142954" x="4989513" y="5905500"/>
          <p14:tracePt t="142971" x="4965700" y="5857875"/>
          <p14:tracePt t="142988" x="4929188" y="5822950"/>
          <p14:tracePt t="143004" x="4905375" y="5786438"/>
          <p14:tracePt t="143021" x="4870450" y="5738813"/>
          <p14:tracePt t="143038" x="4857750" y="5727700"/>
          <p14:tracePt t="143054" x="4822825" y="5680075"/>
          <p14:tracePt t="143071" x="4799013" y="5667375"/>
          <p14:tracePt t="143089" x="4786313" y="5643563"/>
          <p14:tracePt t="143104" x="4775200" y="5632450"/>
          <p14:tracePt t="143121" x="4762500" y="5608638"/>
          <p14:tracePt t="143138" x="4762500" y="5584825"/>
          <p14:tracePt t="143155" x="4751388" y="5572125"/>
          <p14:tracePt t="143171" x="4751388" y="5584825"/>
          <p14:tracePt t="143356" x="4751388" y="5595938"/>
          <p14:tracePt t="143370" x="4751388" y="5608638"/>
          <p14:tracePt t="143382" x="4751388" y="5619750"/>
          <p14:tracePt t="143398" x="4762500" y="5632450"/>
          <p14:tracePt t="143405" x="4799013" y="5643563"/>
          <p14:tracePt t="143422" x="4833938" y="5667375"/>
          <p14:tracePt t="143439" x="4881563" y="5691188"/>
          <p14:tracePt t="143439" x="4894263" y="5703888"/>
          <p14:tracePt t="143456" x="4965700" y="5727700"/>
          <p14:tracePt t="143472" x="5060950" y="5762625"/>
          <p14:tracePt t="143489" x="5180013" y="5799138"/>
          <p14:tracePt t="143506" x="5286375" y="5834063"/>
          <p14:tracePt t="143522" x="5381625" y="5857875"/>
          <p14:tracePt t="143539" x="5513388" y="5894388"/>
          <p14:tracePt t="143556" x="5595938" y="5918200"/>
          <p14:tracePt t="143573" x="5643563" y="5918200"/>
          <p14:tracePt t="143590" x="5656263" y="5918200"/>
          <p14:tracePt t="143606" x="5667375" y="5929313"/>
          <p14:tracePt t="143654" x="5680075" y="5929313"/>
          <p14:tracePt t="143674" x="5680075" y="5942013"/>
          <p14:tracePt t="143806" x="5727700" y="5857875"/>
          <p14:tracePt t="144148" x="5762625" y="5822950"/>
          <p14:tracePt t="144152" x="5786438" y="5775325"/>
          <p14:tracePt t="144158" x="5905500" y="5632450"/>
          <p14:tracePt t="144174" x="6024563" y="5465763"/>
          <p14:tracePt t="144191" x="6096000" y="5381625"/>
          <p14:tracePt t="144208" x="6156325" y="5322888"/>
          <p14:tracePt t="144224" x="6167438" y="5310188"/>
          <p14:tracePt t="144241" x="6180138" y="5299075"/>
          <p14:tracePt t="144490" x="6191250" y="5299075"/>
          <p14:tracePt t="144518" x="6191250" y="5310188"/>
          <p14:tracePt t="144560" x="6191250" y="5322888"/>
          <p14:tracePt t="144576" x="6191250" y="5334000"/>
          <p14:tracePt t="144584" x="6191250" y="5346700"/>
          <p14:tracePt t="144592" x="6203950" y="5357813"/>
          <p14:tracePt t="144630" x="6203950" y="5381625"/>
          <p14:tracePt t="145482" x="6215063" y="5394325"/>
          <p14:tracePt t="145494" x="6227763" y="5394325"/>
          <p14:tracePt t="145502" x="6227763" y="5418138"/>
          <p14:tracePt t="145512" x="6238875" y="5429250"/>
          <p14:tracePt t="145529" x="6251575" y="5441950"/>
          <p14:tracePt t="145545" x="6275388" y="5465763"/>
          <p14:tracePt t="145562" x="6286500" y="5489575"/>
          <p14:tracePt t="145579" x="6299200" y="5500688"/>
          <p14:tracePt t="145579" x="6299200" y="5513388"/>
          <p14:tracePt t="145596" x="6323013" y="5548313"/>
          <p14:tracePt t="145612" x="6346825" y="5584825"/>
          <p14:tracePt t="145629" x="6346825" y="5595938"/>
          <p14:tracePt t="145645" x="6370638" y="5632450"/>
          <p14:tracePt t="145662" x="6381750" y="5656263"/>
          <p14:tracePt t="145679" x="6381750" y="5680075"/>
          <p14:tracePt t="145695" x="6394450" y="5680075"/>
          <p14:tracePt t="149231" x="6394450" y="5691188"/>
          <p14:tracePt t="149730" x="6394450" y="5703888"/>
          <p14:tracePt t="149734" x="6394450" y="5727700"/>
          <p14:tracePt t="149752" x="6394450" y="5738813"/>
          <p14:tracePt t="149758" x="6394450" y="5762625"/>
          <p14:tracePt t="149775" x="6394450" y="5775325"/>
          <p14:tracePt t="149791" x="6394450" y="5799138"/>
          <p14:tracePt t="149809" x="6394450" y="5822950"/>
          <p14:tracePt t="149825" x="6394450" y="5834063"/>
          <p14:tracePt t="149841" x="6394450" y="5857875"/>
          <p14:tracePt t="149858" x="6394450" y="5881688"/>
          <p14:tracePt t="149875" x="6394450" y="5894388"/>
          <p14:tracePt t="149891" x="6394450" y="5918200"/>
          <p14:tracePt t="149908" x="6394450" y="5929313"/>
          <p14:tracePt t="149932" x="6394450" y="5942013"/>
          <p14:tracePt t="149960" x="6394450" y="5965825"/>
          <p14:tracePt t="150857" x="6381750" y="5965825"/>
          <p14:tracePt t="151058" x="6370638" y="5965825"/>
          <p14:tracePt t="151070" x="6357938" y="5953125"/>
          <p14:tracePt t="151079" x="6346825" y="5953125"/>
          <p14:tracePt t="151095" x="6334125" y="5953125"/>
          <p14:tracePt t="151112" x="6310313" y="5929313"/>
          <p14:tracePt t="151129" x="6299200" y="5929313"/>
          <p14:tracePt t="151144" x="6286500" y="5929313"/>
          <p14:tracePt t="151164" x="6275388" y="5929313"/>
          <p14:tracePt t="151184" x="6262688" y="5929313"/>
          <p14:tracePt t="151195" x="6238875" y="5929313"/>
          <p14:tracePt t="151212" x="6203950" y="5929313"/>
          <p14:tracePt t="151229" x="6143625" y="5929313"/>
          <p14:tracePt t="151246" x="6072188" y="5929313"/>
          <p14:tracePt t="151262" x="6000750" y="5929313"/>
          <p14:tracePt t="151279" x="5918200" y="5929313"/>
          <p14:tracePt t="151296" x="5894388" y="5929313"/>
          <p14:tracePt t="151312" x="5857875" y="5929313"/>
          <p14:tracePt t="151329" x="5834063" y="5929313"/>
          <p14:tracePt t="151768" x="5834063" y="5918200"/>
          <p14:tracePt t="151782" x="5822950" y="5918200"/>
          <p14:tracePt t="151786" x="5810250" y="5905500"/>
          <p14:tracePt t="151797" x="5762625" y="5857875"/>
          <p14:tracePt t="151814" x="5691188" y="5822950"/>
          <p14:tracePt t="151831" x="5608638" y="5786438"/>
          <p14:tracePt t="151831" x="5500688" y="5775325"/>
          <p14:tracePt t="151848" x="5143500" y="5703888"/>
          <p14:tracePt t="151864" x="4786313" y="5643563"/>
          <p14:tracePt t="151881" x="4381500" y="5584825"/>
          <p14:tracePt t="151898" x="3952875" y="5489575"/>
          <p14:tracePt t="151914" x="3429000" y="5394325"/>
          <p14:tracePt t="151931" x="3048000" y="5334000"/>
          <p14:tracePt t="151948" x="2751138" y="5275263"/>
          <p14:tracePt t="151965" x="2643188" y="5251450"/>
          <p14:tracePt t="151965" x="2619375" y="5238750"/>
          <p14:tracePt t="151982" x="2595563" y="5227638"/>
          <p14:tracePt t="151998" x="2619375" y="5227638"/>
          <p14:tracePt t="152302" x="2655888" y="5227638"/>
          <p14:tracePt t="152306" x="2714625" y="5227638"/>
          <p14:tracePt t="152316" x="2846388" y="5227638"/>
          <p14:tracePt t="152333" x="2989263" y="5227638"/>
          <p14:tracePt t="152349" x="3132138" y="5262563"/>
          <p14:tracePt t="152366" x="3286125" y="5310188"/>
          <p14:tracePt t="152382" x="3513138" y="5370513"/>
          <p14:tracePt t="152399" x="3846513" y="5429250"/>
          <p14:tracePt t="152416" x="4084638" y="5500688"/>
          <p14:tracePt t="152433" x="4394200" y="5548313"/>
          <p14:tracePt t="152433" x="4476750" y="5561013"/>
          <p14:tracePt t="152450" x="4751388" y="5595938"/>
          <p14:tracePt t="152466" x="4929188" y="5619750"/>
          <p14:tracePt t="152483" x="5037138" y="5619750"/>
          <p14:tracePt t="152483" x="5048250" y="5632450"/>
          <p14:tracePt t="152500" x="5084763" y="5632450"/>
          <p14:tracePt t="152516" x="5095875" y="5632450"/>
          <p14:tracePt t="152533" x="5084763" y="5632450"/>
          <p14:tracePt t="152800" x="5072063" y="5632450"/>
          <p14:tracePt t="152804" x="5060950" y="5632450"/>
          <p14:tracePt t="152820" x="5037138" y="5632450"/>
          <p14:tracePt t="152834" x="4976813" y="5632450"/>
          <p14:tracePt t="152851" x="4953000" y="5632450"/>
          <p14:tracePt t="152867" x="4941888" y="5632450"/>
          <p14:tracePt t="152894" x="4929188" y="5632450"/>
          <p14:tracePt t="153006" x="4929188" y="5643563"/>
          <p14:tracePt t="153038" x="4929188" y="5656263"/>
          <p14:tracePt t="153108" x="4953000" y="5667375"/>
          <p14:tracePt t="153126" x="4953000" y="5680075"/>
          <p14:tracePt t="153132" x="4965700" y="5680075"/>
          <p14:tracePt t="153134" x="5048250" y="5703888"/>
          <p14:tracePt t="153152" x="5156200" y="5703888"/>
          <p14:tracePt t="153168" x="5262563" y="5738813"/>
          <p14:tracePt t="153185" x="5405438" y="5762625"/>
          <p14:tracePt t="153202" x="5465763" y="5762625"/>
          <p14:tracePt t="153218" x="5489575" y="5762625"/>
          <p14:tracePt t="153234" x="5524500" y="5786438"/>
          <p14:tracePt t="153251" x="5537200" y="5786438"/>
          <p14:tracePt t="153870" x="5548313" y="5786438"/>
          <p14:tracePt t="154762" x="5572125" y="5786438"/>
          <p14:tracePt t="154806" x="5584825" y="5786438"/>
          <p14:tracePt t="154816" x="5595938" y="5786438"/>
          <p14:tracePt t="155714" x="5561013" y="5786438"/>
          <p14:tracePt t="155808" x="5537200" y="5786438"/>
          <p14:tracePt t="155812" x="5441950" y="5786438"/>
          <p14:tracePt t="155826" x="5299075" y="5799138"/>
          <p14:tracePt t="155843" x="5143500" y="5810250"/>
          <p14:tracePt t="155859" x="5119688" y="5810250"/>
          <p14:tracePt t="155876" x="5095875" y="5810250"/>
          <p14:tracePt t="155893" x="5084763" y="5810250"/>
          <p14:tracePt t="155909" x="5084763" y="5799138"/>
          <p14:tracePt t="156840" x="5095875" y="5799138"/>
          <p14:tracePt t="157340" x="5108575" y="5799138"/>
          <p14:tracePt t="157342" x="5132388" y="5799138"/>
          <p14:tracePt t="157347" x="5203825" y="5799138"/>
          <p14:tracePt t="157364" x="5286375" y="5799138"/>
          <p14:tracePt t="157381" x="5322888" y="5799138"/>
          <p14:tracePt t="157398" x="5334000" y="5799138"/>
          <p14:tracePt t="157416" x="5346700" y="5799138"/>
          <p14:tracePt t="157430" x="5394325" y="5810250"/>
          <p14:tracePt t="157447" x="5476875" y="5834063"/>
          <p14:tracePt t="157464" x="5572125" y="5834063"/>
          <p14:tracePt t="157481" x="5715000" y="5834063"/>
          <p14:tracePt t="157498" x="5822950" y="5834063"/>
          <p14:tracePt t="157515" x="5965825" y="5834063"/>
          <p14:tracePt t="157531" x="6084888" y="5857875"/>
          <p14:tracePt t="157548" x="6132513" y="5857875"/>
          <p14:tracePt t="157565" x="6143625" y="5857875"/>
          <p14:tracePt t="157581" x="6203950" y="5857875"/>
          <p14:tracePt t="157599" x="6275388" y="5857875"/>
          <p14:tracePt t="157615" x="6334125" y="5857875"/>
          <p14:tracePt t="157632" x="6405563" y="5857875"/>
          <p14:tracePt t="157648" x="6453188" y="5857875"/>
          <p14:tracePt t="157665" x="6548438" y="5881688"/>
          <p14:tracePt t="157682" x="6643688" y="5881688"/>
          <p14:tracePt t="157698" x="6727825" y="5881688"/>
          <p14:tracePt t="157715" x="6823075" y="5881688"/>
          <p14:tracePt t="157732" x="6929438" y="5881688"/>
          <p14:tracePt t="157748" x="7000875" y="5881688"/>
          <p14:tracePt t="157765" x="7096125" y="5881688"/>
          <p14:tracePt t="157782" x="7143750" y="5881688"/>
          <p14:tracePt t="157799" x="7239000" y="5881688"/>
          <p14:tracePt t="157799" x="7262813" y="5881688"/>
          <p14:tracePt t="157816" x="7346950" y="5881688"/>
          <p14:tracePt t="157832" x="7442200" y="5881688"/>
          <p14:tracePt t="157849" x="7548563" y="5881688"/>
          <p14:tracePt t="157866" x="7727950" y="5881688"/>
          <p14:tracePt t="157882" x="7918450" y="5881688"/>
          <p14:tracePt t="157899" x="8061325" y="5870575"/>
          <p14:tracePt t="157916" x="8156575" y="5870575"/>
          <p14:tracePt t="157933" x="8299450" y="5870575"/>
          <p14:tracePt t="157949" x="8394700" y="5857875"/>
          <p14:tracePt t="157966" x="8466138" y="5857875"/>
          <p14:tracePt t="157982" x="8477250" y="5857875"/>
          <p14:tracePt t="157999" x="8513763" y="5857875"/>
          <p14:tracePt t="158016" x="8524875" y="5857875"/>
          <p14:tracePt t="158032" x="8537575" y="5857875"/>
          <p14:tracePt t="158066" x="8572500" y="5857875"/>
          <p14:tracePt t="158070" x="8585200" y="5857875"/>
          <p14:tracePt t="158083" x="8643938" y="5857875"/>
          <p14:tracePt t="158083" x="8656638" y="5857875"/>
          <p14:tracePt t="158100" x="8704263" y="5846763"/>
          <p14:tracePt t="158116" x="8751888" y="5834063"/>
          <p14:tracePt t="158133" x="8799513" y="5834063"/>
          <p14:tracePt t="158150" x="8834438" y="5822950"/>
          <p14:tracePt t="158166" x="8870950" y="5822950"/>
          <p14:tracePt t="158183" x="8894763" y="5822950"/>
          <p14:tracePt t="158200" x="8905875" y="5822950"/>
          <p14:tracePt t="158216" x="8953500" y="5822950"/>
          <p14:tracePt t="158233" x="8977313" y="5822950"/>
          <p14:tracePt t="158250" x="8990013" y="5822950"/>
          <p14:tracePt t="158268" x="9001125" y="5822950"/>
          <p14:tracePt t="158283" x="9013825" y="5822950"/>
          <p14:tracePt t="158300" x="9024938" y="5810250"/>
          <p14:tracePt t="160466" x="9001125" y="5810250"/>
          <p14:tracePt t="160474" x="8990013" y="5799138"/>
          <p14:tracePt t="160476" x="8894763" y="5786438"/>
          <p14:tracePt t="160490" x="8763000" y="5762625"/>
          <p14:tracePt t="160507" x="8501063" y="5715000"/>
          <p14:tracePt t="160523" x="8262938" y="5656263"/>
          <p14:tracePt t="160540" x="8037513" y="5595938"/>
          <p14:tracePt t="160556" x="7894638" y="5548313"/>
          <p14:tracePt t="160573" x="7572375" y="5476875"/>
          <p14:tracePt t="160591" x="7299325" y="5441950"/>
          <p14:tracePt t="160591" x="7215188" y="5441950"/>
          <p14:tracePt t="160608" x="6953250" y="5405438"/>
          <p14:tracePt t="160624" x="6738938" y="5405438"/>
          <p14:tracePt t="160641" x="6524625" y="5381625"/>
          <p14:tracePt t="160641" x="6465888" y="5370513"/>
          <p14:tracePt t="160658" x="6334125" y="5370513"/>
          <p14:tracePt t="160674" x="6215063" y="5370513"/>
          <p14:tracePt t="160691" x="6119813" y="5346700"/>
          <p14:tracePt t="160707" x="6024563" y="5322888"/>
          <p14:tracePt t="160724" x="5929313" y="5310188"/>
          <p14:tracePt t="160741" x="5870575" y="5299075"/>
          <p14:tracePt t="160758" x="5786438" y="5299075"/>
          <p14:tracePt t="160774" x="5691188" y="5299075"/>
          <p14:tracePt t="160791" x="5595938" y="5310188"/>
          <p14:tracePt t="160808" x="5548313" y="5310188"/>
          <p14:tracePt t="160824" x="5513388" y="5310188"/>
          <p14:tracePt t="160841" x="5500688" y="5322888"/>
          <p14:tracePt t="160858" x="5513388" y="5322888"/>
          <p14:tracePt t="161122" x="5537200" y="5322888"/>
          <p14:tracePt t="161126" x="5762625" y="5322888"/>
          <p14:tracePt t="161142" x="6048375" y="5310188"/>
          <p14:tracePt t="161159" x="6346825" y="5275263"/>
          <p14:tracePt t="161159" x="6429375" y="5262563"/>
          <p14:tracePt t="161176" x="6667500" y="5227638"/>
          <p14:tracePt t="161192" x="6929438" y="5191125"/>
          <p14:tracePt t="161209" x="7204075" y="5143500"/>
          <p14:tracePt t="161226" x="7299325" y="5119688"/>
          <p14:tracePt t="161242" x="7334250" y="5119688"/>
          <p14:tracePt t="161259" x="7346950" y="5119688"/>
          <p14:tracePt t="161298" x="7346950" y="5108575"/>
          <p14:tracePt t="161382" x="7346950" y="5095875"/>
          <p14:tracePt t="161406" x="7346950" y="5084763"/>
          <p14:tracePt t="161542" x="7346950" y="5072063"/>
          <p14:tracePt t="161559" x="7346950" y="5060950"/>
          <p14:tracePt t="161570" x="7346950" y="5048250"/>
          <p14:tracePt t="161584" x="7334250" y="5048250"/>
          <p14:tracePt t="161600" x="7323138" y="5048250"/>
          <p14:tracePt t="161609" x="7310438" y="5048250"/>
          <p14:tracePt t="161626" x="7299325" y="5048250"/>
          <p14:tracePt t="161648" x="7262813" y="5048250"/>
          <p14:tracePt t="161660" x="7215188" y="5048250"/>
          <p14:tracePt t="161677" x="7167563" y="5048250"/>
          <p14:tracePt t="161694" x="7108825" y="5048250"/>
          <p14:tracePt t="161710" x="7061200" y="5048250"/>
          <p14:tracePt t="161727" x="7013575" y="5048250"/>
          <p14:tracePt t="161744" x="6965950" y="5048250"/>
          <p14:tracePt t="161761" x="6929438" y="5048250"/>
          <p14:tracePt t="161777" x="6905625" y="5048250"/>
          <p14:tracePt t="161794" x="6870700" y="5048250"/>
          <p14:tracePt t="161811" x="6858000" y="5048250"/>
          <p14:tracePt t="161830" x="6823075" y="5048250"/>
          <p14:tracePt t="161844" x="6810375" y="5048250"/>
          <p14:tracePt t="161861" x="6762750" y="5048250"/>
          <p14:tracePt t="161878" x="6738938" y="5048250"/>
          <p14:tracePt t="161894" x="6691313" y="5060950"/>
          <p14:tracePt t="161911" x="6619875" y="5084763"/>
          <p14:tracePt t="161928" x="6561138" y="5072063"/>
          <p14:tracePt t="161944" x="6548438" y="5060950"/>
          <p14:tracePt t="161961" x="6513513" y="5060950"/>
          <p14:tracePt t="161978" x="6465888" y="5072063"/>
          <p14:tracePt t="161995" x="6381750" y="5084763"/>
          <p14:tracePt t="162011" x="6286500" y="5095875"/>
          <p14:tracePt t="162028" x="6215063" y="5108575"/>
          <p14:tracePt t="162045" x="6143625" y="5108575"/>
          <p14:tracePt t="162061" x="6072188" y="5108575"/>
          <p14:tracePt t="162078" x="5989638" y="5108575"/>
          <p14:tracePt t="162095" x="5929313" y="5108575"/>
          <p14:tracePt t="162112" x="5846763" y="5108575"/>
          <p14:tracePt t="162128" x="5799138" y="5108575"/>
          <p14:tracePt t="162145" x="5738813" y="5108575"/>
          <p14:tracePt t="162162" x="5691188" y="5084763"/>
          <p14:tracePt t="162178" x="5667375" y="5072063"/>
          <p14:tracePt t="162195" x="5656263" y="5072063"/>
          <p14:tracePt t="162212" x="5656263" y="5060950"/>
          <p14:tracePt t="162274" x="5656263" y="5048250"/>
          <p14:tracePt t="162304" x="5643563" y="5037138"/>
          <p14:tracePt t="162316" x="5643563" y="5024438"/>
          <p14:tracePt t="162324" x="5632450" y="5024438"/>
          <p14:tracePt t="162332" x="5632450" y="5013325"/>
          <p14:tracePt t="162345" x="5608638" y="5000625"/>
          <p14:tracePt t="162362" x="5608638" y="4989513"/>
          <p14:tracePt t="162390" x="5595938" y="4989513"/>
          <p14:tracePt t="162395" x="5595938" y="4976813"/>
          <p14:tracePt t="162412" x="5595938" y="4965700"/>
          <p14:tracePt t="162429" x="5572125" y="4953000"/>
          <p14:tracePt t="162446" x="5572125" y="4929188"/>
          <p14:tracePt t="162463" x="5572125" y="4894263"/>
          <p14:tracePt t="162480" x="5572125" y="4870450"/>
          <p14:tracePt t="162496" x="5572125" y="4822825"/>
          <p14:tracePt t="162513" x="5572125" y="4762500"/>
          <p14:tracePt t="162530" x="5572125" y="4727575"/>
          <p14:tracePt t="162546" x="5572125" y="4691063"/>
          <p14:tracePt t="162563" x="5572125" y="4632325"/>
          <p14:tracePt t="162580" x="5572125" y="4595813"/>
          <p14:tracePt t="162597" x="5572125" y="4537075"/>
          <p14:tracePt t="162613" x="5619750" y="4476750"/>
          <p14:tracePt t="162629" x="5691188" y="4405313"/>
          <p14:tracePt t="162646" x="5846763" y="4262438"/>
          <p14:tracePt t="162663" x="6000750" y="4132263"/>
          <p14:tracePt t="162680" x="6072188" y="4071938"/>
          <p14:tracePt t="162697" x="6119813" y="4013200"/>
          <p14:tracePt t="162697" x="6132513" y="4013200"/>
          <p14:tracePt t="162714" x="6180138" y="3965575"/>
          <p14:tracePt t="162730" x="6215063" y="3929063"/>
          <p14:tracePt t="162747" x="6286500" y="3857625"/>
          <p14:tracePt t="162764" x="6323013" y="3833813"/>
          <p14:tracePt t="162780" x="6357938" y="3833813"/>
          <p14:tracePt t="162797" x="6405563" y="3822700"/>
          <p14:tracePt t="162814" x="6453188" y="3810000"/>
          <p14:tracePt t="162830" x="6524625" y="3810000"/>
          <p14:tracePt t="162847" x="6632575" y="3810000"/>
          <p14:tracePt t="162864" x="6727825" y="3786188"/>
          <p14:tracePt t="162881" x="6810375" y="3786188"/>
          <p14:tracePt t="162897" x="6870700" y="3786188"/>
          <p14:tracePt t="162914" x="6918325" y="3786188"/>
          <p14:tracePt t="162931" x="6965950" y="3786188"/>
          <p14:tracePt t="162948" x="7013575" y="3786188"/>
          <p14:tracePt t="162964" x="7024688" y="3786188"/>
          <p14:tracePt t="162981" x="7072313" y="3822700"/>
          <p14:tracePt t="162998" x="7108825" y="3833813"/>
          <p14:tracePt t="163015" x="7191375" y="3857625"/>
          <p14:tracePt t="163031" x="7262813" y="3881438"/>
          <p14:tracePt t="163048" x="7323138" y="3917950"/>
          <p14:tracePt t="163065" x="7394575" y="3965575"/>
          <p14:tracePt t="163081" x="7524750" y="4013200"/>
          <p14:tracePt t="163099" x="7585075" y="4048125"/>
          <p14:tracePt t="163115" x="7620000" y="4071938"/>
          <p14:tracePt t="163131" x="7667625" y="4108450"/>
          <p14:tracePt t="163148" x="7704138" y="4132263"/>
          <p14:tracePt t="163165" x="7727950" y="4156075"/>
          <p14:tracePt t="163181" x="7751763" y="4179888"/>
          <p14:tracePt t="163198" x="7786688" y="4214813"/>
          <p14:tracePt t="163215" x="7823200" y="4275138"/>
          <p14:tracePt t="163232" x="7870825" y="4333875"/>
          <p14:tracePt t="163248" x="7918450" y="4381500"/>
          <p14:tracePt t="163265" x="7977188" y="4465638"/>
          <p14:tracePt t="163282" x="8001000" y="4537075"/>
          <p14:tracePt t="163299" x="8048625" y="4584700"/>
          <p14:tracePt t="163299" x="8048625" y="4595813"/>
          <p14:tracePt t="163316" x="8048625" y="4619625"/>
          <p14:tracePt t="163332" x="8048625" y="4632325"/>
          <p14:tracePt t="163352" x="8048625" y="4656138"/>
          <p14:tracePt t="163438" x="8048625" y="4667250"/>
          <p14:tracePt t="163446" x="8048625" y="4679950"/>
          <p14:tracePt t="163456" x="8048625" y="4691063"/>
          <p14:tracePt t="163468" x="8048625" y="4727575"/>
          <p14:tracePt t="163483" x="8048625" y="4751388"/>
          <p14:tracePt t="163499" x="8048625" y="4786313"/>
          <p14:tracePt t="163516" x="8048625" y="4799013"/>
          <p14:tracePt t="163532" x="8048625" y="4810125"/>
          <p14:tracePt t="164434" x="8048625" y="4822825"/>
          <p14:tracePt t="165140" x="8024813" y="4822825"/>
          <p14:tracePt t="165144" x="7929563" y="4822825"/>
          <p14:tracePt t="165154" x="7704138" y="4822825"/>
          <p14:tracePt t="165171" x="7334250" y="4822825"/>
          <p14:tracePt t="165187" x="7048500" y="4822825"/>
          <p14:tracePt t="165204" x="6775450" y="4822825"/>
          <p14:tracePt t="165221" x="6513513" y="4822825"/>
          <p14:tracePt t="165238" x="6357938" y="4810125"/>
          <p14:tracePt t="165254" x="6275388" y="4775200"/>
          <p14:tracePt t="165271" x="6215063" y="4775200"/>
          <p14:tracePt t="165288" x="6180138" y="4775200"/>
          <p14:tracePt t="165305" x="6167438" y="4751388"/>
          <p14:tracePt t="165321" x="6156325" y="4751388"/>
          <p14:tracePt t="165342" x="6156325" y="4738688"/>
          <p14:tracePt t="165362" x="6156325" y="4727575"/>
          <p14:tracePt t="165470" x="6156325" y="4714875"/>
          <p14:tracePt t="165478" x="6156325" y="4703763"/>
          <p14:tracePt t="165488" x="6132513" y="4679950"/>
          <p14:tracePt t="165506" x="6132513" y="4667250"/>
          <p14:tracePt t="165522" x="6119813" y="4656138"/>
          <p14:tracePt t="165538" x="6119813" y="4643438"/>
          <p14:tracePt t="165555" x="6108700" y="4632325"/>
          <p14:tracePt t="165682" x="6096000" y="4643438"/>
          <p14:tracePt t="165700" x="6084888" y="4643438"/>
          <p14:tracePt t="165708" x="6084888" y="4656138"/>
          <p14:tracePt t="165720" x="6084888" y="4679950"/>
          <p14:tracePt t="165724" x="6072188" y="4691063"/>
          <p14:tracePt t="165740" x="6061075" y="4714875"/>
          <p14:tracePt t="165755" x="6061075" y="4727575"/>
          <p14:tracePt t="165772" x="6061075" y="4775200"/>
          <p14:tracePt t="165789" x="6061075" y="4822825"/>
          <p14:tracePt t="165806" x="6061075" y="4857750"/>
          <p14:tracePt t="165823" x="6061075" y="4905375"/>
          <p14:tracePt t="165823" x="6061075" y="4918075"/>
          <p14:tracePt t="165840" x="6061075" y="4953000"/>
          <p14:tracePt t="165856" x="6096000" y="4989513"/>
          <p14:tracePt t="165873" x="6096000" y="5037138"/>
          <p14:tracePt t="165890" x="6119813" y="5084763"/>
          <p14:tracePt t="165906" x="6143625" y="5119688"/>
          <p14:tracePt t="165923" x="6167438" y="5143500"/>
          <p14:tracePt t="165940" x="6180138" y="5156200"/>
          <p14:tracePt t="165956" x="6203950" y="5167313"/>
          <p14:tracePt t="165973" x="6238875" y="5180013"/>
          <p14:tracePt t="165990" x="6262688" y="5191125"/>
          <p14:tracePt t="166007" x="6286500" y="5191125"/>
          <p14:tracePt t="166023" x="6334125" y="5191125"/>
          <p14:tracePt t="166040" x="6370638" y="5191125"/>
          <p14:tracePt t="166040" x="6394450" y="5191125"/>
          <p14:tracePt t="166058" x="6442075" y="5143500"/>
          <p14:tracePt t="166074" x="6500813" y="5095875"/>
          <p14:tracePt t="166091" x="6524625" y="5072063"/>
          <p14:tracePt t="166107" x="6572250" y="5000625"/>
          <p14:tracePt t="166124" x="6572250" y="4965700"/>
          <p14:tracePt t="166140" x="6572250" y="4905375"/>
          <p14:tracePt t="166157" x="6561138" y="4870450"/>
          <p14:tracePt t="166174" x="6500813" y="4833938"/>
          <p14:tracePt t="166191" x="6465888" y="4822825"/>
          <p14:tracePt t="166207" x="6429375" y="4810125"/>
          <p14:tracePt t="166224" x="6394450" y="4799013"/>
          <p14:tracePt t="166241" x="6334125" y="4786313"/>
          <p14:tracePt t="166257" x="6310313" y="4762500"/>
          <p14:tracePt t="166274" x="6286500" y="4762500"/>
          <p14:tracePt t="166291" x="6275388" y="4751388"/>
          <p14:tracePt t="166308" x="6238875" y="4751388"/>
          <p14:tracePt t="166324" x="6227763" y="4751388"/>
          <p14:tracePt t="166341" x="6167438" y="4751388"/>
          <p14:tracePt t="166358" x="6143625" y="4751388"/>
          <p14:tracePt t="166374" x="6084888" y="4751388"/>
          <p14:tracePt t="166391" x="6037263" y="4751388"/>
          <p14:tracePt t="166408" x="6013450" y="4751388"/>
          <p14:tracePt t="166425" x="5989638" y="4751388"/>
          <p14:tracePt t="166441" x="5976938" y="4751388"/>
          <p14:tracePt t="166458" x="5965825" y="4775200"/>
          <p14:tracePt t="166475" x="5953125" y="4799013"/>
          <p14:tracePt t="166492" x="5953125" y="4833938"/>
          <p14:tracePt t="166508" x="5953125" y="4870450"/>
          <p14:tracePt t="166525" x="5953125" y="4905375"/>
          <p14:tracePt t="166542" x="5953125" y="4953000"/>
          <p14:tracePt t="166559" x="5953125" y="4976813"/>
          <p14:tracePt t="166575" x="5953125" y="5000625"/>
          <p14:tracePt t="166592" x="5976938" y="5024438"/>
          <p14:tracePt t="166609" x="5976938" y="5037138"/>
          <p14:tracePt t="166625" x="6000750" y="5048250"/>
          <p14:tracePt t="166642" x="6037263" y="5048250"/>
          <p14:tracePt t="166659" x="6096000" y="5048250"/>
          <p14:tracePt t="166675" x="6167438" y="5048250"/>
          <p14:tracePt t="166692" x="6215063" y="5048250"/>
          <p14:tracePt t="166709" x="6251575" y="5048250"/>
          <p14:tracePt t="166725" x="6262688" y="5048250"/>
          <p14:tracePt t="166832" x="6275388" y="5048250"/>
          <p14:tracePt t="166836" x="6286500" y="5048250"/>
          <p14:tracePt t="166842" x="6334125" y="5013325"/>
          <p14:tracePt t="166842" x="6346825" y="5000625"/>
          <p14:tracePt t="166860" x="6381750" y="4965700"/>
          <p14:tracePt t="166876" x="6418263" y="4905375"/>
          <p14:tracePt t="166893" x="6429375" y="4857750"/>
          <p14:tracePt t="166910" x="6442075" y="4799013"/>
          <p14:tracePt t="166926" x="6442075" y="4775200"/>
          <p14:tracePt t="166943" x="6442075" y="4727575"/>
          <p14:tracePt t="166959" x="6418263" y="4703763"/>
          <p14:tracePt t="166976" x="6381750" y="4667250"/>
          <p14:tracePt t="166993" x="6357938" y="4656138"/>
          <p14:tracePt t="167010" x="6323013" y="4656138"/>
          <p14:tracePt t="167027" x="6286500" y="4643438"/>
          <p14:tracePt t="167043" x="6262688" y="4643438"/>
          <p14:tracePt t="167060" x="6238875" y="4643438"/>
          <p14:tracePt t="167076" x="6215063" y="4643438"/>
          <p14:tracePt t="167094" x="6180138" y="4643438"/>
          <p14:tracePt t="167110" x="6132513" y="4643438"/>
          <p14:tracePt t="167127" x="6084888" y="4643438"/>
          <p14:tracePt t="167143" x="6024563" y="4643438"/>
          <p14:tracePt t="167160" x="6000750" y="4643438"/>
          <p14:tracePt t="167177" x="5989638" y="4643438"/>
          <p14:tracePt t="167230" x="5989638" y="4656138"/>
          <p14:tracePt t="167242" x="5989638" y="4667250"/>
          <p14:tracePt t="167250" x="5989638" y="4691063"/>
          <p14:tracePt t="167260" x="5989638" y="4727575"/>
          <p14:tracePt t="167277" x="5989638" y="4762500"/>
          <p14:tracePt t="167294" x="5989638" y="4810125"/>
          <p14:tracePt t="167311" x="5989638" y="4846638"/>
          <p14:tracePt t="167311" x="5989638" y="4857750"/>
          <p14:tracePt t="167328" x="5989638" y="4894263"/>
          <p14:tracePt t="167344" x="6013450" y="4929188"/>
          <p14:tracePt t="167361" x="6024563" y="4953000"/>
          <p14:tracePt t="167377" x="6037263" y="4965700"/>
          <p14:tracePt t="167394" x="6048375" y="4976813"/>
          <p14:tracePt t="167576" x="6072188" y="4976813"/>
          <p14:tracePt t="167580" x="6143625" y="4976813"/>
          <p14:tracePt t="167580" x="6167438" y="4976813"/>
          <p14:tracePt t="167596" x="6262688" y="4976813"/>
          <p14:tracePt t="167612" x="6323013" y="4965700"/>
          <p14:tracePt t="167628" x="6370638" y="4965700"/>
          <p14:tracePt t="167645" x="6381750" y="4965700"/>
          <p14:tracePt t="167662" x="6394450" y="4965700"/>
          <p14:tracePt t="167678" x="6405563" y="4965700"/>
          <p14:tracePt t="167695" x="6418263" y="4965700"/>
          <p14:tracePt t="167711" x="6429375" y="4976813"/>
          <p14:tracePt t="167728" x="6442075" y="4976813"/>
          <p14:tracePt t="167745" x="6453188" y="5000625"/>
          <p14:tracePt t="167762" x="6453188" y="5013325"/>
          <p14:tracePt t="167778" x="6453188" y="5024438"/>
          <p14:tracePt t="167795" x="6465888" y="5037138"/>
          <p14:tracePt t="167822" x="6477000" y="5048250"/>
          <p14:tracePt t="167980" x="6489700" y="5048250"/>
          <p14:tracePt t="168074" x="6500813" y="5048250"/>
          <p14:tracePt t="168094" x="6513513" y="5048250"/>
          <p14:tracePt t="168264" x="6513513" y="5037138"/>
          <p14:tracePt t="173448" x="6477000" y="5037138"/>
          <p14:tracePt t="173582" x="6453188" y="5037138"/>
          <p14:tracePt t="173586" x="6429375" y="5037138"/>
          <p14:tracePt t="173596" x="6323013" y="5037138"/>
          <p14:tracePt t="173613" x="6299200" y="5037138"/>
          <p14:tracePt t="173630" x="6275388" y="5037138"/>
          <p14:tracePt t="173656" x="6262688" y="5037138"/>
          <p14:tracePt t="173706" x="6251575" y="5037138"/>
          <p14:tracePt t="173710" x="6238875" y="5037138"/>
          <p14:tracePt t="173746" x="6238875" y="5048250"/>
          <p14:tracePt t="173764" x="6238875" y="5060950"/>
          <p14:tracePt t="173826" x="6238875" y="5072063"/>
          <p14:tracePt t="173866" x="6238875" y="5084763"/>
          <p14:tracePt t="173886" x="6251575" y="5084763"/>
          <p14:tracePt t="173890" x="6262688" y="5084763"/>
          <p14:tracePt t="173897" x="6275388" y="5084763"/>
          <p14:tracePt t="173916" x="6286500" y="5084763"/>
          <p14:tracePt t="173930" x="6310313" y="5084763"/>
          <p14:tracePt t="173947" x="6346825" y="5084763"/>
          <p14:tracePt t="173964" x="6357938" y="5084763"/>
          <p14:tracePt t="173980" x="6370638" y="5084763"/>
          <p14:tracePt t="175760" x="6442075" y="5084763"/>
          <p14:tracePt t="175894" x="6596063" y="5084763"/>
          <p14:tracePt t="175898" x="6680200" y="5084763"/>
          <p14:tracePt t="175903" x="6918325" y="5084763"/>
          <p14:tracePt t="175920" x="7024688" y="5084763"/>
          <p14:tracePt t="175937" x="7096125" y="5108575"/>
          <p14:tracePt t="175954" x="7132638" y="5108575"/>
          <p14:tracePt t="175970" x="7191375" y="5132388"/>
          <p14:tracePt t="175987" x="7334250" y="5143500"/>
          <p14:tracePt t="175987" x="7394575" y="5156200"/>
          <p14:tracePt t="176004" x="7704138" y="5167313"/>
          <p14:tracePt t="176020" x="8037513" y="5167313"/>
          <p14:tracePt t="176037" x="8477250" y="5167313"/>
          <p14:tracePt t="176054" x="8763000" y="5167313"/>
          <p14:tracePt t="176070" x="9001125" y="5167313"/>
          <p14:tracePt t="176087" x="9263063" y="5167313"/>
          <p14:tracePt t="176104" x="9418638" y="5191125"/>
          <p14:tracePt t="176120" x="9537700" y="5203825"/>
          <p14:tracePt t="176137" x="9572625" y="5227638"/>
          <p14:tracePt t="176154" x="9644063" y="5227638"/>
          <p14:tracePt t="176171" x="9739313" y="5262563"/>
          <p14:tracePt t="176187" x="9810750" y="5275263"/>
          <p14:tracePt t="176203" x="9858375" y="5275263"/>
          <p14:tracePt t="176221" x="9906000" y="5286375"/>
          <p14:tracePt t="176237" x="9929813" y="5299075"/>
          <p14:tracePt t="176254" x="9942513" y="5299075"/>
          <p14:tracePt t="176271" x="9953625" y="5299075"/>
          <p14:tracePt t="176287" x="9929813" y="5299075"/>
          <p14:tracePt t="176582" x="9918700" y="5299075"/>
          <p14:tracePt t="176590" x="9906000" y="5299075"/>
          <p14:tracePt t="176594" x="9871075" y="5262563"/>
          <p14:tracePt t="176605" x="9823450" y="5262563"/>
          <p14:tracePt t="176622" x="9775825" y="5227638"/>
          <p14:tracePt t="176639" x="9739313" y="5214938"/>
          <p14:tracePt t="176656" x="9715500" y="5214938"/>
          <p14:tracePt t="176672" x="9704388" y="5203825"/>
          <p14:tracePt t="176689" x="9691688" y="5203825"/>
          <p14:tracePt t="176706" x="9691688" y="5191125"/>
          <p14:tracePt t="176730" x="9680575" y="5180013"/>
          <p14:tracePt t="176752" x="9680575" y="5167313"/>
          <p14:tracePt t="176768" x="9667875" y="5167313"/>
          <p14:tracePt t="176772" x="9656763" y="5156200"/>
          <p14:tracePt t="176789" x="9644063" y="5143500"/>
          <p14:tracePt t="176826" x="9644063" y="5132388"/>
          <p14:tracePt t="176896" x="9632950" y="5132388"/>
          <p14:tracePt t="176904" x="9632950" y="5119688"/>
          <p14:tracePt t="176924" x="9620250" y="5108575"/>
          <p14:tracePt t="176940" x="9632950" y="5108575"/>
          <p14:tracePt t="177154" x="9644063" y="5108575"/>
          <p14:tracePt t="177158" x="9715500" y="5108575"/>
          <p14:tracePt t="177174" x="9786938" y="5108575"/>
          <p14:tracePt t="177191" x="9871075" y="5108575"/>
          <p14:tracePt t="177207" x="9953625" y="5108575"/>
          <p14:tracePt t="177207" x="9977438" y="5108575"/>
          <p14:tracePt t="177224" x="10072688" y="5108575"/>
          <p14:tracePt t="177240" x="10167938" y="5108575"/>
          <p14:tracePt t="177256" x="10275888" y="5108575"/>
          <p14:tracePt t="177274" x="10358438" y="5108575"/>
          <p14:tracePt t="177290" x="10429875" y="5108575"/>
          <p14:tracePt t="177307" x="10548938" y="5108575"/>
          <p14:tracePt t="177324" x="10620375" y="5108575"/>
          <p14:tracePt t="177341" x="10704513" y="5108575"/>
          <p14:tracePt t="177358" x="10775950" y="5108575"/>
          <p14:tracePt t="177374" x="10906125" y="5108575"/>
          <p14:tracePt t="177391" x="10966450" y="5108575"/>
          <p14:tracePt t="177408" x="11037888" y="5108575"/>
          <p14:tracePt t="177424" x="11120438" y="5108575"/>
          <p14:tracePt t="177441" x="11168063" y="5095875"/>
          <p14:tracePt t="177458" x="11191875" y="5095875"/>
          <p14:tracePt t="177474" x="11228388" y="5095875"/>
          <p14:tracePt t="177491" x="11239500" y="5095875"/>
          <p14:tracePt t="177508" x="11252200" y="5084763"/>
          <p14:tracePt t="177912" x="11252200" y="5072063"/>
          <p14:tracePt t="180620" x="11191875" y="5072063"/>
          <p14:tracePt t="180794" x="11144250" y="5072063"/>
          <p14:tracePt t="180798" x="11072813" y="5084763"/>
          <p14:tracePt t="180802" x="10656888" y="5156200"/>
          <p14:tracePt t="180818" x="10228263" y="5214938"/>
          <p14:tracePt t="180835" x="9847263" y="5262563"/>
          <p14:tracePt t="180852" x="9667875" y="5286375"/>
          <p14:tracePt t="180868" x="9537700" y="5322888"/>
          <p14:tracePt t="180885" x="9418638" y="5346700"/>
          <p14:tracePt t="180902" x="9251950" y="5381625"/>
          <p14:tracePt t="180918" x="8894763" y="5489575"/>
          <p14:tracePt t="180935" x="8561388" y="5561013"/>
          <p14:tracePt t="180952" x="8215313" y="5643563"/>
          <p14:tracePt t="180968" x="7894638" y="5727700"/>
          <p14:tracePt t="180985" x="7453313" y="5799138"/>
          <p14:tracePt t="181002" x="7167563" y="5857875"/>
          <p14:tracePt t="181018" x="6894513" y="5942013"/>
          <p14:tracePt t="181018" x="6846888" y="5953125"/>
          <p14:tracePt t="181036" x="6680200" y="6000750"/>
          <p14:tracePt t="181052" x="6524625" y="6072188"/>
          <p14:tracePt t="181069" x="6323013" y="6143625"/>
          <p14:tracePt t="181086" x="6156325" y="6191250"/>
          <p14:tracePt t="181102" x="6024563" y="6215063"/>
          <p14:tracePt t="181119" x="5822950" y="6262688"/>
          <p14:tracePt t="181136" x="5691188" y="6299200"/>
          <p14:tracePt t="181152" x="5524500" y="6323013"/>
          <p14:tracePt t="181169" x="5357813" y="6346825"/>
          <p14:tracePt t="181186" x="5203825" y="6370638"/>
          <p14:tracePt t="181202" x="5060950" y="6381750"/>
          <p14:tracePt t="181219" x="4941888" y="6381750"/>
          <p14:tracePt t="181236" x="4857750" y="6381750"/>
          <p14:tracePt t="181252" x="4846638" y="6381750"/>
          <p14:tracePt t="181269" x="4833938" y="6357938"/>
          <p14:tracePt t="181286" x="4822825" y="6346825"/>
          <p14:tracePt t="181302" x="4822825" y="6323013"/>
          <p14:tracePt t="181302" x="4822825" y="6310313"/>
          <p14:tracePt t="181320" x="4822825" y="6286500"/>
          <p14:tracePt t="181336" x="4822825" y="6227763"/>
          <p14:tracePt t="181353" x="4822825" y="6180138"/>
          <p14:tracePt t="181370" x="4822825" y="6143625"/>
          <p14:tracePt t="181386" x="4822825" y="6096000"/>
          <p14:tracePt t="181402" x="4857750" y="6048375"/>
          <p14:tracePt t="181419" x="4905375" y="6000750"/>
          <p14:tracePt t="181436" x="4941888" y="5953125"/>
          <p14:tracePt t="181453" x="4976813" y="5918200"/>
          <p14:tracePt t="181470" x="5013325" y="5857875"/>
          <p14:tracePt t="181486" x="5048250" y="5810250"/>
          <p14:tracePt t="181503" x="5072063" y="5775325"/>
          <p14:tracePt t="181520" x="5108575" y="5727700"/>
          <p14:tracePt t="181537" x="5132388" y="5691188"/>
          <p14:tracePt t="181553" x="5156200" y="5656263"/>
          <p14:tracePt t="181570" x="5191125" y="5619750"/>
          <p14:tracePt t="181587" x="5227638" y="5572125"/>
          <p14:tracePt t="181604" x="5238750" y="5561013"/>
          <p14:tracePt t="181620" x="5262563" y="5548313"/>
          <p14:tracePt t="181637" x="5286375" y="5537200"/>
          <p14:tracePt t="181654" x="5299075" y="5524500"/>
          <p14:tracePt t="181670" x="5346700" y="5500688"/>
          <p14:tracePt t="181687" x="5370513" y="5500688"/>
          <p14:tracePt t="181704" x="5441950" y="5453063"/>
          <p14:tracePt t="181721" x="5476875" y="5441950"/>
          <p14:tracePt t="181737" x="5537200" y="5418138"/>
          <p14:tracePt t="181754" x="5608638" y="5394325"/>
          <p14:tracePt t="181771" x="5738813" y="5381625"/>
          <p14:tracePt t="181787" x="5810250" y="5381625"/>
          <p14:tracePt t="181804" x="5857875" y="5381625"/>
          <p14:tracePt t="181821" x="5953125" y="5381625"/>
          <p14:tracePt t="181838" x="6013450" y="5357813"/>
          <p14:tracePt t="181854" x="6048375" y="5357813"/>
          <p14:tracePt t="181871" x="6072188" y="5357813"/>
          <p14:tracePt t="181888" x="6096000" y="5357813"/>
          <p14:tracePt t="181904" x="6143625" y="5357813"/>
          <p14:tracePt t="181921" x="6203950" y="5357813"/>
          <p14:tracePt t="181938" x="6275388" y="5357813"/>
          <p14:tracePt t="181955" x="6346825" y="5357813"/>
          <p14:tracePt t="181971" x="6405563" y="5370513"/>
          <p14:tracePt t="181988" x="6453188" y="5370513"/>
          <p14:tracePt t="182005" x="6500813" y="5370513"/>
          <p14:tracePt t="182022" x="6537325" y="5370513"/>
          <p14:tracePt t="182038" x="6572250" y="5370513"/>
          <p14:tracePt t="182055" x="6608763" y="5370513"/>
          <p14:tracePt t="182072" x="6656388" y="5370513"/>
          <p14:tracePt t="182089" x="6738938" y="5370513"/>
          <p14:tracePt t="182089" x="6762750" y="5357813"/>
          <p14:tracePt t="182106" x="6858000" y="5357813"/>
          <p14:tracePt t="182122" x="6870700" y="5334000"/>
          <p14:tracePt t="182138" x="6905625" y="5334000"/>
          <p14:tracePt t="182155" x="6918325" y="5334000"/>
          <p14:tracePt t="182172" x="6942138" y="5334000"/>
          <p14:tracePt t="182189" x="6953250" y="5334000"/>
          <p14:tracePt t="182205" x="6965950" y="5334000"/>
          <p14:tracePt t="183135" x="6977063" y="5346700"/>
          <p14:tracePt t="183244" x="7000875" y="5357813"/>
          <p14:tracePt t="183248" x="7024688" y="5381625"/>
          <p14:tracePt t="183258" x="7024688" y="5394325"/>
          <p14:tracePt t="183275" x="7061200" y="5429250"/>
          <p14:tracePt t="183292" x="7085013" y="5441950"/>
          <p14:tracePt t="183309" x="7096125" y="5441950"/>
          <p14:tracePt t="183325" x="7108825" y="5441950"/>
          <p14:tracePt t="183370" x="7119938" y="5441950"/>
          <p14:tracePt t="183382" x="7119938" y="5429250"/>
          <p14:tracePt t="183394" x="7119938" y="5405438"/>
          <p14:tracePt t="183400" x="7119938" y="5394325"/>
          <p14:tracePt t="183409" x="7119938" y="5357813"/>
          <p14:tracePt t="183426" x="7119938" y="5310188"/>
          <p14:tracePt t="183443" x="7119938" y="5275263"/>
          <p14:tracePt t="183459" x="7119938" y="5251450"/>
          <p14:tracePt t="183475" x="7119938" y="5214938"/>
          <p14:tracePt t="183492" x="7085013" y="5191125"/>
          <p14:tracePt t="183509" x="7037388" y="5167313"/>
          <p14:tracePt t="183526" x="7013575" y="5167313"/>
          <p14:tracePt t="183543" x="6965950" y="5156200"/>
          <p14:tracePt t="183560" x="6929438" y="5156200"/>
          <p14:tracePt t="183576" x="6894513" y="5132388"/>
          <p14:tracePt t="183594" x="6846888" y="5119688"/>
          <p14:tracePt t="183610" x="6823075" y="5119688"/>
          <p14:tracePt t="183626" x="6810375" y="5108575"/>
          <p14:tracePt t="183643" x="6786563" y="5108575"/>
          <p14:tracePt t="183660" x="6727825" y="5108575"/>
          <p14:tracePt t="183676" x="6691313" y="5108575"/>
          <p14:tracePt t="183693" x="6656388" y="5108575"/>
          <p14:tracePt t="183710" x="6608763" y="5108575"/>
          <p14:tracePt t="183727" x="6561138" y="5108575"/>
          <p14:tracePt t="183743" x="6548438" y="5108575"/>
          <p14:tracePt t="183760" x="6477000" y="5108575"/>
          <p14:tracePt t="183777" x="6394450" y="5108575"/>
          <p14:tracePt t="183794" x="6346825" y="5108575"/>
          <p14:tracePt t="183810" x="6323013" y="5108575"/>
          <p14:tracePt t="183827" x="6262688" y="5108575"/>
          <p14:tracePt t="183844" x="6215063" y="5108575"/>
          <p14:tracePt t="183860" x="6191250" y="5108575"/>
          <p14:tracePt t="183877" x="6132513" y="5108575"/>
          <p14:tracePt t="183894" x="6072188" y="5108575"/>
          <p14:tracePt t="183910" x="6037263" y="5108575"/>
          <p14:tracePt t="183927" x="5989638" y="5108575"/>
          <p14:tracePt t="183944" x="5929313" y="5108575"/>
          <p14:tracePt t="183961" x="5870575" y="5108575"/>
          <p14:tracePt t="183977" x="5822950" y="5108575"/>
          <p14:tracePt t="183994" x="5799138" y="5095875"/>
          <p14:tracePt t="184011" x="5786438" y="5095875"/>
          <p14:tracePt t="184168" x="5775325" y="5095875"/>
          <p14:tracePt t="184174" x="5775325" y="5108575"/>
          <p14:tracePt t="184182" x="5775325" y="5132388"/>
          <p14:tracePt t="184195" x="5775325" y="5156200"/>
          <p14:tracePt t="184211" x="5775325" y="5180013"/>
          <p14:tracePt t="184228" x="5775325" y="5191125"/>
          <p14:tracePt t="184244" x="5775325" y="5214938"/>
          <p14:tracePt t="184261" x="5775325" y="5251450"/>
          <p14:tracePt t="184278" x="5775325" y="5275263"/>
          <p14:tracePt t="184295" x="5775325" y="5310188"/>
          <p14:tracePt t="184312" x="5775325" y="5334000"/>
          <p14:tracePt t="184328" x="5775325" y="5357813"/>
          <p14:tracePt t="184328" x="5775325" y="5370513"/>
          <p14:tracePt t="184346" x="5775325" y="5381625"/>
          <p14:tracePt t="184362" x="5799138" y="5405438"/>
          <p14:tracePt t="184378" x="5799138" y="5429250"/>
          <p14:tracePt t="184400" x="5810250" y="5441950"/>
          <p14:tracePt t="184412" x="5822950" y="5453063"/>
          <p14:tracePt t="184429" x="5846763" y="5476875"/>
          <p14:tracePt t="184445" x="5870575" y="5524500"/>
          <p14:tracePt t="184462" x="5881688" y="5537200"/>
          <p14:tracePt t="184479" x="5918200" y="5572125"/>
          <p14:tracePt t="184496" x="5942013" y="5608638"/>
          <p14:tracePt t="184512" x="5989638" y="5643563"/>
          <p14:tracePt t="184528" x="6048375" y="5680075"/>
          <p14:tracePt t="184545" x="6072188" y="5691188"/>
          <p14:tracePt t="184562" x="6132513" y="5715000"/>
          <p14:tracePt t="184562" x="6143625" y="5727700"/>
          <p14:tracePt t="184580" x="6227763" y="5751513"/>
          <p14:tracePt t="184596" x="6323013" y="5775325"/>
          <p14:tracePt t="184613" x="6465888" y="5786438"/>
          <p14:tracePt t="184630" x="6561138" y="5799138"/>
          <p14:tracePt t="184646" x="6656388" y="5799138"/>
          <p14:tracePt t="184663" x="6738938" y="5799138"/>
          <p14:tracePt t="184663" x="6751638" y="5799138"/>
          <p14:tracePt t="184680" x="6786563" y="5799138"/>
          <p14:tracePt t="184696" x="6834188" y="5799138"/>
          <p14:tracePt t="184713" x="6894513" y="5799138"/>
          <p14:tracePt t="184730" x="6965950" y="5799138"/>
          <p14:tracePt t="184746" x="7037388" y="5775325"/>
          <p14:tracePt t="184763" x="7085013" y="5762625"/>
          <p14:tracePt t="184780" x="7132638" y="5738813"/>
          <p14:tracePt t="184796" x="7167563" y="5727700"/>
          <p14:tracePt t="184813" x="7227888" y="5703888"/>
          <p14:tracePt t="184830" x="7239000" y="5691188"/>
          <p14:tracePt t="184846" x="7262813" y="5656263"/>
          <p14:tracePt t="184864" x="7286625" y="5643563"/>
          <p14:tracePt t="184880" x="7310438" y="5595938"/>
          <p14:tracePt t="184897" x="7323138" y="5537200"/>
          <p14:tracePt t="184914" x="7346950" y="5476875"/>
          <p14:tracePt t="184930" x="7346950" y="5418138"/>
          <p14:tracePt t="184947" x="7334250" y="5334000"/>
          <p14:tracePt t="184964" x="7323138" y="5299075"/>
          <p14:tracePt t="184980" x="7299325" y="5262563"/>
          <p14:tracePt t="184997" x="7275513" y="5251450"/>
          <p14:tracePt t="185014" x="7262813" y="5227638"/>
          <p14:tracePt t="185031" x="7227888" y="5214938"/>
          <p14:tracePt t="185047" x="7215188" y="5191125"/>
          <p14:tracePt t="185064" x="7180263" y="5180013"/>
          <p14:tracePt t="185081" x="7119938" y="5180013"/>
          <p14:tracePt t="185098" x="7072313" y="5180013"/>
          <p14:tracePt t="185114" x="7013575" y="5180013"/>
          <p14:tracePt t="185131" x="6953250" y="5180013"/>
          <p14:tracePt t="185148" x="6918325" y="5180013"/>
          <p14:tracePt t="185164" x="6881813" y="5180013"/>
          <p14:tracePt t="185181" x="6846888" y="5156200"/>
          <p14:tracePt t="185198" x="6810375" y="5156200"/>
          <p14:tracePt t="185214" x="6751638" y="5132388"/>
          <p14:tracePt t="185231" x="6738938" y="5119688"/>
          <p14:tracePt t="185248" x="6704013" y="5119688"/>
          <p14:tracePt t="185264" x="6667500" y="5119688"/>
          <p14:tracePt t="185281" x="6619875" y="5119688"/>
          <p14:tracePt t="185298" x="6572250" y="5119688"/>
          <p14:tracePt t="185315" x="6513513" y="5119688"/>
          <p14:tracePt t="185331" x="6489700" y="5119688"/>
          <p14:tracePt t="185348" x="6418263" y="5119688"/>
          <p14:tracePt t="185365" x="6299200" y="5119688"/>
          <p14:tracePt t="185382" x="6191250" y="5119688"/>
          <p14:tracePt t="185398" x="6072188" y="5119688"/>
          <p14:tracePt t="185415" x="5965825" y="5132388"/>
          <p14:tracePt t="185432" x="5881688" y="5143500"/>
          <p14:tracePt t="185448" x="5857875" y="5156200"/>
          <p14:tracePt t="185466" x="5822950" y="5167313"/>
          <p14:tracePt t="185482" x="5810250" y="5180013"/>
          <p14:tracePt t="185498" x="5799138" y="5180013"/>
          <p14:tracePt t="185515" x="5775325" y="5191125"/>
          <p14:tracePt t="185532" x="5738813" y="5214938"/>
          <p14:tracePt t="185549" x="5703888" y="5238750"/>
          <p14:tracePt t="185566" x="5691188" y="5251450"/>
          <p14:tracePt t="185582" x="5656263" y="5275263"/>
          <p14:tracePt t="185598" x="5632450" y="5299075"/>
          <p14:tracePt t="185616" x="5619750" y="5310188"/>
          <p14:tracePt t="185632" x="5619750" y="5334000"/>
          <p14:tracePt t="185632" x="5608638" y="5346700"/>
          <p14:tracePt t="185650" x="5608638" y="5370513"/>
          <p14:tracePt t="185666" x="5608638" y="5405438"/>
          <p14:tracePt t="185683" x="5608638" y="5453063"/>
          <p14:tracePt t="185700" x="5608638" y="5476875"/>
          <p14:tracePt t="185716" x="5619750" y="5524500"/>
          <p14:tracePt t="185732" x="5643563" y="5561013"/>
          <p14:tracePt t="185750" x="5643563" y="5572125"/>
          <p14:tracePt t="185766" x="5680075" y="5619750"/>
          <p14:tracePt t="185783" x="5703888" y="5643563"/>
          <p14:tracePt t="185799" x="5727700" y="5667375"/>
          <p14:tracePt t="185816" x="5775325" y="5715000"/>
          <p14:tracePt t="185833" x="5822950" y="5738813"/>
          <p14:tracePt t="185850" x="5870575" y="5762625"/>
          <p14:tracePt t="185866" x="5918200" y="5775325"/>
          <p14:tracePt t="185883" x="5976938" y="5786438"/>
          <p14:tracePt t="185900" x="6013450" y="5786438"/>
          <p14:tracePt t="185916" x="6061075" y="5786438"/>
          <p14:tracePt t="185916" x="6072188" y="5786438"/>
          <p14:tracePt t="185934" x="6132513" y="5786438"/>
          <p14:tracePt t="185950" x="6203950" y="5786438"/>
          <p14:tracePt t="185967" x="6275388" y="5799138"/>
          <p14:tracePt t="185984" x="6346825" y="5799138"/>
          <p14:tracePt t="186000" x="6442075" y="5799138"/>
          <p14:tracePt t="186017" x="6513513" y="5799138"/>
          <p14:tracePt t="186034" x="6561138" y="5799138"/>
          <p14:tracePt t="186050" x="6619875" y="5799138"/>
          <p14:tracePt t="186067" x="6656388" y="5799138"/>
          <p14:tracePt t="186084" x="6691313" y="5775325"/>
          <p14:tracePt t="186101" x="6738938" y="5738813"/>
          <p14:tracePt t="186117" x="6775450" y="5715000"/>
          <p14:tracePt t="186134" x="6823075" y="5680075"/>
          <p14:tracePt t="186151" x="6858000" y="5643563"/>
          <p14:tracePt t="186151" x="6870700" y="5632450"/>
          <p14:tracePt t="186167" x="6905625" y="5584825"/>
          <p14:tracePt t="186184" x="6953250" y="5524500"/>
          <p14:tracePt t="186201" x="6953250" y="5500688"/>
          <p14:tracePt t="186218" x="6989763" y="5465763"/>
          <p14:tracePt t="186234" x="7000875" y="5405438"/>
          <p14:tracePt t="186251" x="7013575" y="5357813"/>
          <p14:tracePt t="186268" x="7013575" y="5322888"/>
          <p14:tracePt t="186284" x="7013575" y="5286375"/>
          <p14:tracePt t="186301" x="7013575" y="5275263"/>
          <p14:tracePt t="186317" x="6965950" y="5251450"/>
          <p14:tracePt t="186334" x="6942138" y="5238750"/>
          <p14:tracePt t="186351" x="6918325" y="5227638"/>
          <p14:tracePt t="186368" x="6858000" y="5214938"/>
          <p14:tracePt t="186384" x="6786563" y="5214938"/>
          <p14:tracePt t="186401" x="6727825" y="5214938"/>
          <p14:tracePt t="186418" x="6667500" y="5214938"/>
          <p14:tracePt t="186435" x="6584950" y="5214938"/>
          <p14:tracePt t="186452" x="6524625" y="5214938"/>
          <p14:tracePt t="186468" x="6465888" y="5214938"/>
          <p14:tracePt t="186485" x="6370638" y="5214938"/>
          <p14:tracePt t="186502" x="6262688" y="5214938"/>
          <p14:tracePt t="186518" x="6180138" y="5214938"/>
          <p14:tracePt t="186535" x="6072188" y="5214938"/>
          <p14:tracePt t="186552" x="6024563" y="5214938"/>
          <p14:tracePt t="186568" x="5989638" y="5214938"/>
          <p14:tracePt t="186586" x="5965825" y="5214938"/>
          <p14:tracePt t="186602" x="5942013" y="5214938"/>
          <p14:tracePt t="186618" x="5905500" y="5227638"/>
          <p14:tracePt t="186635" x="5857875" y="5238750"/>
          <p14:tracePt t="186651" x="5834063" y="5262563"/>
          <p14:tracePt t="186668" x="5775325" y="5299075"/>
          <p14:tracePt t="186685" x="5762625" y="5310188"/>
          <p14:tracePt t="186702" x="5738813" y="5334000"/>
          <p14:tracePt t="186719" x="5715000" y="5381625"/>
          <p14:tracePt t="186736" x="5703888" y="5405438"/>
          <p14:tracePt t="186752" x="5703888" y="5429250"/>
          <p14:tracePt t="186769" x="5691188" y="5476875"/>
          <p14:tracePt t="186786" x="5691188" y="5513388"/>
          <p14:tracePt t="186802" x="5691188" y="5537200"/>
          <p14:tracePt t="186819" x="5691188" y="5572125"/>
          <p14:tracePt t="186836" x="5691188" y="5608638"/>
          <p14:tracePt t="186853" x="5691188" y="5632450"/>
          <p14:tracePt t="186869" x="5691188" y="5667375"/>
          <p14:tracePt t="186886" x="5715000" y="5715000"/>
          <p14:tracePt t="186903" x="5751513" y="5762625"/>
          <p14:tracePt t="186919" x="5799138" y="5786438"/>
          <p14:tracePt t="186936" x="5834063" y="5810250"/>
          <p14:tracePt t="186953" x="5881688" y="5822950"/>
          <p14:tracePt t="186970" x="5918200" y="5846763"/>
          <p14:tracePt t="186986" x="5976938" y="5870575"/>
          <p14:tracePt t="186986" x="5989638" y="5870575"/>
          <p14:tracePt t="187004" x="6061075" y="5881688"/>
          <p14:tracePt t="187020" x="6108700" y="5881688"/>
          <p14:tracePt t="187036" x="6215063" y="5894388"/>
          <p14:tracePt t="187036" x="6227763" y="5894388"/>
          <p14:tracePt t="187054" x="6286500" y="5894388"/>
          <p14:tracePt t="187070" x="6357938" y="5857875"/>
          <p14:tracePt t="187087" x="6405563" y="5822950"/>
          <p14:tracePt t="187103" x="6465888" y="5810250"/>
          <p14:tracePt t="187120" x="6500813" y="5786438"/>
          <p14:tracePt t="187137" x="6537325" y="5751513"/>
          <p14:tracePt t="187153" x="6584950" y="5715000"/>
          <p14:tracePt t="187170" x="6643688" y="5691188"/>
          <p14:tracePt t="187187" x="6667500" y="5656263"/>
          <p14:tracePt t="187204" x="6715125" y="5619750"/>
          <p14:tracePt t="187220" x="6738938" y="5595938"/>
          <p14:tracePt t="187220" x="6751638" y="5595938"/>
          <p14:tracePt t="187238" x="6775450" y="5572125"/>
          <p14:tracePt t="188135" x="6786563" y="5572125"/>
          <p14:tracePt t="188450" x="6786563" y="5561013"/>
          <p14:tracePt t="188454" x="6775450" y="5548313"/>
          <p14:tracePt t="188458" x="6667500" y="5548313"/>
          <p14:tracePt t="188474" x="6524625" y="5537200"/>
          <p14:tracePt t="188491" x="6405563" y="5513388"/>
          <p14:tracePt t="188508" x="6370638" y="5513388"/>
          <p14:tracePt t="188524" x="6346825" y="5500688"/>
          <p14:tracePt t="188541" x="6334125" y="5500688"/>
          <p14:tracePt t="188557" x="6310313" y="5476875"/>
          <p14:tracePt t="188575" x="6310313" y="5465763"/>
          <p14:tracePt t="188888" x="6310313" y="5453063"/>
          <p14:tracePt t="190651" x="6299200" y="5453063"/>
          <p14:tracePt t="191016" x="6238875" y="5453063"/>
          <p14:tracePt t="191020" x="6000750" y="5453063"/>
          <p14:tracePt t="191032" x="5738813" y="5500688"/>
          <p14:tracePt t="191049" x="5357813" y="5561013"/>
          <p14:tracePt t="191066" x="5132388" y="5608638"/>
          <p14:tracePt t="191082" x="5048250" y="5608638"/>
          <p14:tracePt t="191099" x="5024438" y="5608638"/>
          <p14:tracePt t="191115" x="5013325" y="5608638"/>
          <p14:tracePt t="191288" x="5000625" y="5608638"/>
          <p14:tracePt t="191976" x="4989513" y="5608638"/>
          <p14:tracePt t="191982" x="4953000" y="5608638"/>
          <p14:tracePt t="191985" x="4881563" y="5608638"/>
          <p14:tracePt t="192002" x="4775200" y="5608638"/>
          <p14:tracePt t="192018" x="4691063" y="5608638"/>
          <p14:tracePt t="192035" x="4608513" y="5608638"/>
          <p14:tracePt t="192052" x="4500563" y="5608638"/>
          <p14:tracePt t="192068" x="4394200" y="5608638"/>
          <p14:tracePt t="192068" x="4333875" y="5608638"/>
          <p14:tracePt t="192086" x="4167188" y="5608638"/>
          <p14:tracePt t="192102" x="4119563" y="5608638"/>
          <p14:tracePt t="192119" x="3989388" y="5608638"/>
          <p14:tracePt t="192135" x="3846513" y="5608638"/>
          <p14:tracePt t="192152" x="3751263" y="5608638"/>
          <p14:tracePt t="192169" x="3679825" y="5608638"/>
          <p14:tracePt t="192185" x="3643313" y="5595938"/>
          <p14:tracePt t="192202" x="3619500" y="5595938"/>
          <p14:tracePt t="192219" x="3608388" y="5595938"/>
          <p14:tracePt t="192235" x="3595688" y="5584825"/>
          <p14:tracePt t="192274" x="3584575" y="5584825"/>
          <p14:tracePt t="192278" x="3584575" y="5572125"/>
          <p14:tracePt t="192296" x="3571875" y="5572125"/>
          <p14:tracePt t="192308" x="3560763" y="5561013"/>
          <p14:tracePt t="193199" x="3584575" y="5561013"/>
          <p14:tracePt t="193304" x="3595688" y="5561013"/>
          <p14:tracePt t="193308" x="3690938" y="5561013"/>
          <p14:tracePt t="193322" x="3905250" y="5537200"/>
          <p14:tracePt t="193339" x="4048125" y="5524500"/>
          <p14:tracePt t="193355" x="4203700" y="5500688"/>
          <p14:tracePt t="193372" x="4322763" y="5476875"/>
          <p14:tracePt t="193389" x="4476750" y="5476875"/>
          <p14:tracePt t="193406" x="4595813" y="5476875"/>
          <p14:tracePt t="193422" x="4775200" y="5476875"/>
          <p14:tracePt t="193422" x="4833938" y="5476875"/>
          <p14:tracePt t="193440" x="5060950" y="5476875"/>
          <p14:tracePt t="193456" x="5251450" y="5476875"/>
          <p14:tracePt t="193472" x="5476875" y="5465763"/>
          <p14:tracePt t="193472" x="5513388" y="5453063"/>
          <p14:tracePt t="193490" x="5703888" y="5418138"/>
          <p14:tracePt t="193506" x="5834063" y="5394325"/>
          <p14:tracePt t="193523" x="5942013" y="5381625"/>
          <p14:tracePt t="193540" x="6048375" y="5370513"/>
          <p14:tracePt t="193556" x="6108700" y="5357813"/>
          <p14:tracePt t="193573" x="6156325" y="5346700"/>
          <p14:tracePt t="193590" x="6191250" y="5346700"/>
          <p14:tracePt t="193606" x="6262688" y="5346700"/>
          <p14:tracePt t="193623" x="6346825" y="5346700"/>
          <p14:tracePt t="193640" x="6429375" y="5346700"/>
          <p14:tracePt t="193656" x="6548438" y="5334000"/>
          <p14:tracePt t="193656" x="6572250" y="5322888"/>
          <p14:tracePt t="193673" x="6691313" y="5310188"/>
          <p14:tracePt t="193690" x="6799263" y="5310188"/>
          <p14:tracePt t="193707" x="6881813" y="5286375"/>
          <p14:tracePt t="193724" x="6965950" y="5262563"/>
          <p14:tracePt t="193740" x="7013575" y="5286375"/>
          <p14:tracePt t="193757" x="7108825" y="5286375"/>
          <p14:tracePt t="193774" x="7167563" y="5286375"/>
          <p14:tracePt t="193790" x="7299325" y="5286375"/>
          <p14:tracePt t="193807" x="7429500" y="5286375"/>
          <p14:tracePt t="193824" x="7548563" y="5286375"/>
          <p14:tracePt t="193840" x="7680325" y="5275263"/>
          <p14:tracePt t="193857" x="7751763" y="5275263"/>
          <p14:tracePt t="193874" x="7810500" y="5262563"/>
          <p14:tracePt t="193891" x="7881938" y="5251450"/>
          <p14:tracePt t="193908" x="7942263" y="5238750"/>
          <p14:tracePt t="193923" x="7953375" y="5238750"/>
          <p14:tracePt t="193940" x="8013700" y="5227638"/>
          <p14:tracePt t="193957" x="8024813" y="5214938"/>
          <p14:tracePt t="193974" x="8001000" y="5214938"/>
          <p14:tracePt t="194383" x="7977188" y="5227638"/>
          <p14:tracePt t="194400" x="7953375" y="5227638"/>
          <p14:tracePt t="194404" x="7953375" y="5238750"/>
          <p14:tracePt t="194408" x="7870825" y="5238750"/>
          <p14:tracePt t="194426" x="7799388" y="5238750"/>
          <p14:tracePt t="194442" x="7739063" y="5238750"/>
          <p14:tracePt t="194459" x="7691438" y="5238750"/>
          <p14:tracePt t="194475" x="7656513" y="5238750"/>
          <p14:tracePt t="194492" x="7632700" y="5238750"/>
          <p14:tracePt t="194509" x="7608888" y="5238750"/>
          <p14:tracePt t="194526" x="7548563" y="5238750"/>
          <p14:tracePt t="194543" x="7466013" y="5251450"/>
          <p14:tracePt t="194560" x="7381875" y="5262563"/>
          <p14:tracePt t="194576" x="7299325" y="5286375"/>
          <p14:tracePt t="194593" x="7239000" y="5299075"/>
          <p14:tracePt t="194609" x="7215188" y="5299075"/>
          <p14:tracePt t="194626" x="7215188" y="5310188"/>
          <p14:tracePt t="194642" x="7191375" y="5334000"/>
          <p14:tracePt t="194660" x="7180263" y="5346700"/>
          <p14:tracePt t="194676" x="7180263" y="5357813"/>
          <p14:tracePt t="194708" x="7180263" y="5370513"/>
          <p14:tracePt t="194710" x="7180263" y="5381625"/>
          <p14:tracePt t="194730" x="7180263" y="5394325"/>
          <p14:tracePt t="194743" x="7180263" y="5429250"/>
          <p14:tracePt t="194760" x="7180263" y="5465763"/>
          <p14:tracePt t="194777" x="7180263" y="5500688"/>
          <p14:tracePt t="194793" x="7180263" y="5513388"/>
          <p14:tracePt t="194810" x="7191375" y="5537200"/>
          <p14:tracePt t="194826" x="7215188" y="5561013"/>
          <p14:tracePt t="194843" x="7239000" y="5584825"/>
          <p14:tracePt t="194860" x="7262813" y="5584825"/>
          <p14:tracePt t="194877" x="7310438" y="5619750"/>
          <p14:tracePt t="194894" x="7358063" y="5643563"/>
          <p14:tracePt t="194910" x="7453313" y="5643563"/>
          <p14:tracePt t="194928" x="7537450" y="5667375"/>
          <p14:tracePt t="194944" x="7632700" y="5691188"/>
          <p14:tracePt t="194961" x="7704138" y="5703888"/>
          <p14:tracePt t="194976" x="7762875" y="5703888"/>
          <p14:tracePt t="194994" x="7823200" y="5703888"/>
          <p14:tracePt t="195010" x="7894638" y="5715000"/>
          <p14:tracePt t="195027" x="7966075" y="5715000"/>
          <p14:tracePt t="195044" x="8072438" y="5715000"/>
          <p14:tracePt t="195061" x="8204200" y="5715000"/>
          <p14:tracePt t="195077" x="8286750" y="5715000"/>
          <p14:tracePt t="195095" x="8358188" y="5715000"/>
          <p14:tracePt t="195111" x="8429625" y="5715000"/>
          <p14:tracePt t="195128" x="8477250" y="5715000"/>
          <p14:tracePt t="195144" x="8513763" y="5691188"/>
          <p14:tracePt t="195144" x="8524875" y="5691188"/>
          <p14:tracePt t="195162" x="8572500" y="5656263"/>
          <p14:tracePt t="195178" x="8632825" y="5643563"/>
          <p14:tracePt t="195194" x="8680450" y="5608638"/>
          <p14:tracePt t="195211" x="8739188" y="5584825"/>
          <p14:tracePt t="195228" x="8799513" y="5537200"/>
          <p14:tracePt t="195244" x="8847138" y="5500688"/>
          <p14:tracePt t="195261" x="8905875" y="5465763"/>
          <p14:tracePt t="195278" x="8966200" y="5418138"/>
          <p14:tracePt t="195295" x="9024938" y="5370513"/>
          <p14:tracePt t="195311" x="9061450" y="5357813"/>
          <p14:tracePt t="195328" x="9109075" y="5322888"/>
          <p14:tracePt t="195345" x="9144000" y="5299075"/>
          <p14:tracePt t="195362" x="9167813" y="5275263"/>
          <p14:tracePt t="195378" x="9180513" y="5238750"/>
          <p14:tracePt t="195395" x="9167813" y="5203825"/>
          <p14:tracePt t="195412" x="9132888" y="5191125"/>
          <p14:tracePt t="195428" x="9085263" y="5180013"/>
          <p14:tracePt t="195428" x="9072563" y="5180013"/>
          <p14:tracePt t="195446" x="8990013" y="5167313"/>
          <p14:tracePt t="195462" x="8894763" y="5167313"/>
          <p14:tracePt t="195478" x="8786813" y="5143500"/>
          <p14:tracePt t="195495" x="8620125" y="5132388"/>
          <p14:tracePt t="195512" x="8548688" y="5119688"/>
          <p14:tracePt t="195529" x="8477250" y="5119688"/>
          <p14:tracePt t="195546" x="8405813" y="5119688"/>
          <p14:tracePt t="195562" x="8299450" y="5119688"/>
          <p14:tracePt t="195579" x="8251825" y="5119688"/>
          <p14:tracePt t="195596" x="8143875" y="5119688"/>
          <p14:tracePt t="195612" x="8085138" y="5119688"/>
          <p14:tracePt t="195612" x="8048625" y="5119688"/>
          <p14:tracePt t="195630" x="8024813" y="5119688"/>
          <p14:tracePt t="195646" x="7953375" y="5119688"/>
          <p14:tracePt t="195662" x="7881938" y="5119688"/>
          <p14:tracePt t="195662" x="7870825" y="5119688"/>
          <p14:tracePt t="195679" x="7799388" y="5132388"/>
          <p14:tracePt t="195696" x="7739063" y="5156200"/>
          <p14:tracePt t="195713" x="7667625" y="5180013"/>
          <p14:tracePt t="195730" x="7620000" y="5191125"/>
          <p14:tracePt t="195746" x="7572375" y="5214938"/>
          <p14:tracePt t="195763" x="7561263" y="5214938"/>
          <p14:tracePt t="195779" x="7537450" y="5227638"/>
          <p14:tracePt t="195796" x="7537450" y="5238750"/>
          <p14:tracePt t="195820" x="7537450" y="5251450"/>
          <p14:tracePt t="195829" x="7537450" y="5286375"/>
          <p14:tracePt t="195846" x="7537450" y="5334000"/>
          <p14:tracePt t="195846" x="7537450" y="5346700"/>
          <p14:tracePt t="195864" x="7537450" y="5394325"/>
          <p14:tracePt t="195880" x="7537450" y="5441950"/>
          <p14:tracePt t="195896" x="7537450" y="5513388"/>
          <p14:tracePt t="195896" x="7537450" y="5524500"/>
          <p14:tracePt t="195913" x="7561263" y="5608638"/>
          <p14:tracePt t="195930" x="7596188" y="5656263"/>
          <p14:tracePt t="195947" x="7643813" y="5727700"/>
          <p14:tracePt t="195964" x="7704138" y="5775325"/>
          <p14:tracePt t="195980" x="7751763" y="5799138"/>
          <p14:tracePt t="195996" x="7799388" y="5810250"/>
          <p14:tracePt t="195996" x="7810500" y="5810250"/>
          <p14:tracePt t="196014" x="7870825" y="5822950"/>
          <p14:tracePt t="196030" x="7905750" y="5834063"/>
          <p14:tracePt t="196047" x="7953375" y="5834063"/>
          <p14:tracePt t="196064" x="7989888" y="5834063"/>
          <p14:tracePt t="196080" x="8013700" y="5846763"/>
          <p14:tracePt t="196113" x="8061325" y="5857875"/>
          <p14:tracePt t="196127" x="8513763" y="5881688"/>
          <p14:tracePt t="196146" x="8585200" y="5881688"/>
          <p14:tracePt t="196163" x="8632825" y="5881688"/>
          <p14:tracePt t="196180" x="8643938" y="5857875"/>
          <p14:tracePt t="196197" x="8643938" y="5846763"/>
          <p14:tracePt t="196213" x="8656638" y="5799138"/>
          <p14:tracePt t="196230" x="8656638" y="5738813"/>
          <p14:tracePt t="196247" x="8656638" y="5656263"/>
          <p14:tracePt t="196264" x="8656638" y="5584825"/>
          <p14:tracePt t="196280" x="8632825" y="5561013"/>
          <p14:tracePt t="196297" x="8620125" y="5524500"/>
          <p14:tracePt t="196314" x="8596313" y="5500688"/>
          <p14:tracePt t="196330" x="8561388" y="5476875"/>
          <p14:tracePt t="196347" x="8501063" y="5453063"/>
          <p14:tracePt t="196364" x="8442325" y="5441950"/>
          <p14:tracePt t="196381" x="8370888" y="5441950"/>
          <p14:tracePt t="196397" x="8286750" y="5441950"/>
          <p14:tracePt t="196414" x="8180388" y="5441950"/>
          <p14:tracePt t="196431" x="8061325" y="5429250"/>
          <p14:tracePt t="196447" x="8013700" y="5429250"/>
          <p14:tracePt t="196464" x="7977188" y="5429250"/>
          <p14:tracePt t="196464" x="7953375" y="5429250"/>
          <p14:tracePt t="196481" x="7894638" y="5429250"/>
          <p14:tracePt t="196498" x="7870825" y="5429250"/>
          <p14:tracePt t="196514" x="7858125" y="5429250"/>
          <p14:tracePt t="196531" x="7847013" y="5429250"/>
          <p14:tracePt t="196548" x="7834313" y="5429250"/>
          <p14:tracePt t="196564" x="7799388" y="5453063"/>
          <p14:tracePt t="196581" x="7775575" y="5453063"/>
          <p14:tracePt t="196598" x="7751763" y="5465763"/>
          <p14:tracePt t="196615" x="7739063" y="5476875"/>
          <p14:tracePt t="196631" x="7727950" y="5476875"/>
          <p14:tracePt t="196692" x="7727950" y="5489575"/>
          <p14:tracePt t="196696" x="7715250" y="5489575"/>
          <p14:tracePt t="196758" x="7715250" y="5500688"/>
          <p14:tracePt t="196782" x="7739063" y="5500688"/>
          <p14:tracePt t="196793" x="7762875" y="5500688"/>
          <p14:tracePt t="196793" x="7786688" y="5500688"/>
          <p14:tracePt t="196799" x="7977188" y="5500688"/>
          <p14:tracePt t="196816" x="8143875" y="5500688"/>
          <p14:tracePt t="196832" x="8251825" y="5465763"/>
          <p14:tracePt t="196849" x="8310563" y="5453063"/>
          <p14:tracePt t="196866" x="8299450" y="5453063"/>
          <p14:tracePt t="196996" x="8275638" y="5453063"/>
          <p14:tracePt t="196999" x="8167688" y="5453063"/>
          <p14:tracePt t="197017" x="8096250" y="5453063"/>
          <p14:tracePt t="197033" x="8085138" y="5453063"/>
          <p14:tracePt t="197083" x="8072438" y="5453063"/>
          <p14:tracePt t="197087" x="8061325" y="5453063"/>
          <p14:tracePt t="197103" x="8048625" y="5453063"/>
          <p14:tracePt t="197116" x="8013700" y="5453063"/>
          <p14:tracePt t="197133" x="7989888" y="5453063"/>
          <p14:tracePt t="197150" x="7977188" y="5453063"/>
          <p14:tracePt t="197167" x="7989888" y="5453063"/>
          <p14:tracePt t="197472" x="8024813" y="5453063"/>
          <p14:tracePt t="197476" x="8085138" y="5441950"/>
          <p14:tracePt t="197485" x="8204200" y="5429250"/>
          <p14:tracePt t="197501" x="8370888" y="5381625"/>
          <p14:tracePt t="197518" x="8466138" y="5346700"/>
          <p14:tracePt t="197535" x="8501063" y="5334000"/>
          <p14:tracePt t="197552" x="8620125" y="5299075"/>
          <p14:tracePt t="197568" x="8786813" y="5227638"/>
          <p14:tracePt t="197585" x="8942388" y="5167313"/>
          <p14:tracePt t="197602" x="9120188" y="5084763"/>
          <p14:tracePt t="197618" x="9286875" y="5024438"/>
          <p14:tracePt t="197618" x="9334500" y="5000625"/>
          <p14:tracePt t="197636" x="9477375" y="4941888"/>
          <p14:tracePt t="197652" x="9620250" y="4881563"/>
          <p14:tracePt t="197668" x="9763125" y="4822825"/>
          <p14:tracePt t="197686" x="9834563" y="4799013"/>
          <p14:tracePt t="197702" x="9882188" y="4786313"/>
          <p14:tracePt t="197719" x="9894888" y="4751388"/>
          <p14:tracePt t="197736" x="9906000" y="4738688"/>
          <p14:tracePt t="197752" x="9929813" y="4738688"/>
          <p14:tracePt t="197769" x="9942513" y="4727575"/>
          <p14:tracePt t="197798" x="9942513" y="4714875"/>
          <p14:tracePt t="197802" x="9966325" y="4703763"/>
          <p14:tracePt t="197819" x="9977438" y="4703763"/>
          <p14:tracePt t="197835" x="9966325" y="4703763"/>
          <p14:tracePt t="197923" x="9953625" y="4703763"/>
          <p14:tracePt t="197928" x="9929813" y="4714875"/>
          <p14:tracePt t="197936" x="9799638" y="4775200"/>
          <p14:tracePt t="197953" x="9609138" y="4857750"/>
          <p14:tracePt t="197970" x="9442450" y="4905375"/>
          <p14:tracePt t="197986" x="9299575" y="4965700"/>
          <p14:tracePt t="198003" x="9109075" y="5060950"/>
          <p14:tracePt t="198020" x="8977313" y="5119688"/>
          <p14:tracePt t="198036" x="8834438" y="5203825"/>
          <p14:tracePt t="198053" x="8704263" y="5251450"/>
          <p14:tracePt t="198069" x="8561388" y="5346700"/>
          <p14:tracePt t="198086" x="8429625" y="5405438"/>
          <p14:tracePt t="198102" x="8334375" y="5441950"/>
          <p14:tracePt t="198120" x="8262938" y="5465763"/>
          <p14:tracePt t="198137" x="8156575" y="5524500"/>
          <p14:tracePt t="198153" x="8085138" y="5548313"/>
          <p14:tracePt t="198170" x="8048625" y="5584825"/>
          <p14:tracePt t="198187" x="8037513" y="5584825"/>
          <p14:tracePt t="198680" x="7989888" y="5584825"/>
          <p14:tracePt t="198682" x="7881938" y="5595938"/>
          <p14:tracePt t="198688" x="7572375" y="5608638"/>
          <p14:tracePt t="198688" x="7489825" y="5608638"/>
          <p14:tracePt t="198705" x="7180263" y="5632450"/>
          <p14:tracePt t="198722" x="6965950" y="5656263"/>
          <p14:tracePt t="198738" x="6810375" y="5656263"/>
          <p14:tracePt t="198738" x="6762750" y="5656263"/>
          <p14:tracePt t="198756" x="6619875" y="5656263"/>
          <p14:tracePt t="198772" x="6489700" y="5656263"/>
          <p14:tracePt t="198788" x="6370638" y="5656263"/>
          <p14:tracePt t="198806" x="6323013" y="5656263"/>
          <p14:tracePt t="198822" x="6227763" y="5656263"/>
          <p14:tracePt t="198839" x="6108700" y="5656263"/>
          <p14:tracePt t="198856" x="6048375" y="5656263"/>
          <p14:tracePt t="198872" x="6000750" y="5656263"/>
          <p14:tracePt t="198889" x="5965825" y="5656263"/>
          <p14:tracePt t="198906" x="5953125" y="5643563"/>
          <p14:tracePt t="198922" x="5965825" y="5643563"/>
          <p14:tracePt t="199167" x="5976938" y="5643563"/>
          <p14:tracePt t="199171" x="5989638" y="5643563"/>
          <p14:tracePt t="199175" x="6013450" y="5632450"/>
          <p14:tracePt t="199190" x="6037263" y="5619750"/>
          <p14:tracePt t="199206" x="6048375" y="5619750"/>
          <p14:tracePt t="199223" x="6061075" y="5619750"/>
          <p14:tracePt t="199240" x="6072188" y="5608638"/>
          <p14:tracePt t="199276" x="6072188" y="5595938"/>
          <p14:tracePt t="199291" x="6072188" y="5584825"/>
          <p14:tracePt t="199303" x="6072188" y="5572125"/>
          <p14:tracePt t="199311" x="6072188" y="5561013"/>
          <p14:tracePt t="199327" x="6072188" y="5548313"/>
          <p14:tracePt t="199340" x="6072188" y="5524500"/>
          <p14:tracePt t="199357" x="6072188" y="5513388"/>
          <p14:tracePt t="199373" x="6096000" y="5513388"/>
          <p14:tracePt t="199497" x="6096000" y="5524500"/>
          <p14:tracePt t="199514" x="6096000" y="5537200"/>
          <p14:tracePt t="199517" x="6108700" y="5537200"/>
          <p14:tracePt t="199524" x="6119813" y="5561013"/>
          <p14:tracePt t="199541" x="6143625" y="5584825"/>
          <p14:tracePt t="199558" x="6167438" y="5608638"/>
          <p14:tracePt t="199574" x="6215063" y="5608638"/>
          <p14:tracePt t="199574" x="6227763" y="5619750"/>
          <p14:tracePt t="199592" x="6286500" y="5632450"/>
          <p14:tracePt t="199608" x="6334125" y="5656263"/>
          <p14:tracePt t="199624" x="6394450" y="5680075"/>
          <p14:tracePt t="199624" x="6418263" y="5680075"/>
          <p14:tracePt t="199642" x="6465888" y="5703888"/>
          <p14:tracePt t="199658" x="6548438" y="5715000"/>
          <p14:tracePt t="199674" x="6643688" y="5727700"/>
          <p14:tracePt t="199691" x="6786563" y="5738813"/>
          <p14:tracePt t="199708" x="6918325" y="5738813"/>
          <p14:tracePt t="199725" x="7061200" y="5738813"/>
          <p14:tracePt t="199741" x="7227888" y="5738813"/>
          <p14:tracePt t="199758" x="7394575" y="5738813"/>
          <p14:tracePt t="199775" x="7500938" y="5738813"/>
          <p14:tracePt t="199791" x="7608888" y="5738813"/>
          <p14:tracePt t="199809" x="7715250" y="5738813"/>
          <p14:tracePt t="199809" x="7739063" y="5738813"/>
          <p14:tracePt t="199826" x="7810500" y="5727700"/>
          <p14:tracePt t="199842" x="7870825" y="5715000"/>
          <p14:tracePt t="199858" x="7905750" y="5680075"/>
          <p14:tracePt t="199858" x="7918450" y="5667375"/>
          <p14:tracePt t="199875" x="7977188" y="5595938"/>
          <p14:tracePt t="199892" x="8013700" y="5561013"/>
          <p14:tracePt t="199908" x="8061325" y="5513388"/>
          <p14:tracePt t="199925" x="8132763" y="5476875"/>
          <p14:tracePt t="199942" x="8156575" y="5441950"/>
          <p14:tracePt t="199959" x="8167688" y="5418138"/>
          <p14:tracePt t="199975" x="8180388" y="5394325"/>
          <p14:tracePt t="199992" x="8191500" y="5381625"/>
          <p14:tracePt t="200008" x="8191500" y="5370513"/>
          <p14:tracePt t="200025" x="8180388" y="5357813"/>
          <p14:tracePt t="200858" x="8120063" y="5357813"/>
          <p14:tracePt t="200863" x="7989888" y="5357813"/>
          <p14:tracePt t="200878" x="7834313" y="5357813"/>
          <p14:tracePt t="200895" x="7715250" y="5357813"/>
          <p14:tracePt t="200912" x="7667625" y="5370513"/>
          <p14:tracePt t="200928" x="7596188" y="5370513"/>
          <p14:tracePt t="200945" x="7548563" y="5370513"/>
          <p14:tracePt t="200962" x="7466013" y="5370513"/>
          <p14:tracePt t="200979" x="7334250" y="5381625"/>
          <p14:tracePt t="200979" x="7310438" y="5381625"/>
          <p14:tracePt t="200995" x="7167563" y="5418138"/>
          <p14:tracePt t="201012" x="7024688" y="5441950"/>
          <p14:tracePt t="201029" x="6870700" y="5476875"/>
          <p14:tracePt t="201046" x="6786563" y="5489575"/>
          <p14:tracePt t="201062" x="6751638" y="5489575"/>
          <p14:tracePt t="201079" x="6738938" y="5489575"/>
          <p14:tracePt t="201152" x="6727825" y="5489575"/>
          <p14:tracePt t="201157" x="6715125" y="5489575"/>
          <p14:tracePt t="201162" x="6691313" y="5489575"/>
          <p14:tracePt t="201179" x="6667500" y="5489575"/>
          <p14:tracePt t="201196" x="6656388" y="5489575"/>
          <p14:tracePt t="201213" x="6643688" y="5489575"/>
          <p14:tracePt t="201235" x="6632575" y="5500688"/>
          <p14:tracePt t="201555" x="6632575" y="5513388"/>
          <p14:tracePt t="201569" x="6632575" y="5524500"/>
          <p14:tracePt t="201954" x="6632575" y="5513388"/>
          <p14:tracePt t="202039" x="6643688" y="5513388"/>
          <p14:tracePt t="202051" x="6643688" y="5500688"/>
          <p14:tracePt t="202063" x="6656388" y="5489575"/>
          <p14:tracePt t="202079" x="6656388" y="5476875"/>
          <p14:tracePt t="202216" x="6656388" y="5465763"/>
          <p14:tracePt t="204855" x="6643688" y="5465763"/>
          <p14:tracePt t="205095" x="6619875" y="5465763"/>
          <p14:tracePt t="205104" x="6584950" y="5465763"/>
          <p14:tracePt t="205108" x="6477000" y="5465763"/>
          <p14:tracePt t="205124" x="6381750" y="5465763"/>
          <p14:tracePt t="205124" x="6357938" y="5465763"/>
          <p14:tracePt t="205141" x="6334125" y="5465763"/>
          <p14:tracePt t="205158" x="6310313" y="5465763"/>
          <p14:tracePt t="205551" x="6215063" y="5465763"/>
          <p14:tracePt t="205555" x="6119813" y="5465763"/>
          <p14:tracePt t="205559" x="5905500" y="5489575"/>
          <p14:tracePt t="205576" x="5632450" y="5537200"/>
          <p14:tracePt t="205593" x="5381625" y="5572125"/>
          <p14:tracePt t="205593" x="5334000" y="5584825"/>
          <p14:tracePt t="205609" x="5167313" y="5595938"/>
          <p14:tracePt t="205626" x="5119688" y="5595938"/>
          <p14:tracePt t="205642" x="5095875" y="5595938"/>
          <p14:tracePt t="205659" x="5084763" y="5584825"/>
          <p14:tracePt t="205676" x="5060950" y="5572125"/>
          <p14:tracePt t="205693" x="5048250" y="5561013"/>
          <p14:tracePt t="205709" x="5013325" y="5548313"/>
          <p14:tracePt t="205726" x="4976813" y="5537200"/>
          <p14:tracePt t="205743" x="4918075" y="5524500"/>
          <p14:tracePt t="205759" x="4881563" y="5513388"/>
          <p14:tracePt t="205776" x="4846638" y="5513388"/>
          <p14:tracePt t="205776" x="4833938" y="5513388"/>
          <p14:tracePt t="205794" x="4810125" y="5513388"/>
          <p14:tracePt t="205810" x="4799013" y="5513388"/>
          <p14:tracePt t="205826" x="4786313" y="5500688"/>
          <p14:tracePt t="205843" x="4786313" y="5513388"/>
          <p14:tracePt t="206141" x="4799013" y="5513388"/>
          <p14:tracePt t="206149" x="4810125" y="5524500"/>
          <p14:tracePt t="206160" x="4870450" y="5524500"/>
          <p14:tracePt t="206177" x="4894263" y="5537200"/>
          <p14:tracePt t="206194" x="4929188" y="5537200"/>
          <p14:tracePt t="206194" x="4953000" y="5537200"/>
          <p14:tracePt t="206212" x="4965700" y="5537200"/>
          <p14:tracePt t="206227" x="4976813" y="5537200"/>
          <p14:tracePt t="206244" x="4989513" y="5537200"/>
          <p14:tracePt t="206261" x="5000625" y="5537200"/>
          <p14:tracePt t="206363" x="4976813" y="5537200"/>
          <p14:tracePt t="206405" x="4965700" y="5537200"/>
          <p14:tracePt t="206413" x="4953000" y="5537200"/>
          <p14:tracePt t="206421" x="4965700" y="5537200"/>
          <p14:tracePt t="206541" x="4976813" y="5537200"/>
          <p14:tracePt t="206545" x="5060950" y="5537200"/>
          <p14:tracePt t="206562" x="5119688" y="5537200"/>
          <p14:tracePt t="206579" x="5227638" y="5537200"/>
          <p14:tracePt t="206596" x="5286375" y="5537200"/>
          <p14:tracePt t="206612" x="5310188" y="5548313"/>
          <p14:tracePt t="206629" x="5346700" y="5548313"/>
          <p14:tracePt t="206645" x="5381625" y="5561013"/>
          <p14:tracePt t="206662" x="5429250" y="5572125"/>
          <p14:tracePt t="206679" x="5465763" y="5595938"/>
          <p14:tracePt t="206696" x="5489575" y="5619750"/>
          <p14:tracePt t="206713" x="5524500" y="5643563"/>
          <p14:tracePt t="206729" x="5584825" y="5667375"/>
          <p14:tracePt t="206746" x="5619750" y="5691188"/>
          <p14:tracePt t="206762" x="5715000" y="5703888"/>
          <p14:tracePt t="206780" x="5775325" y="5703888"/>
          <p14:tracePt t="206796" x="5846763" y="5703888"/>
          <p14:tracePt t="206813" x="5918200" y="5703888"/>
          <p14:tracePt t="206830" x="5965825" y="5703888"/>
          <p14:tracePt t="206846" x="5989638" y="5703888"/>
          <p14:tracePt t="206863" x="6024563" y="5703888"/>
          <p14:tracePt t="206879" x="6084888" y="5691188"/>
          <p14:tracePt t="206896" x="6119813" y="5680075"/>
          <p14:tracePt t="206913" x="6180138" y="5656263"/>
          <p14:tracePt t="206930" x="6238875" y="5632450"/>
          <p14:tracePt t="206946" x="6286500" y="5608638"/>
          <p14:tracePt t="206963" x="6334125" y="5572125"/>
          <p14:tracePt t="206980" x="6370638" y="5537200"/>
          <p14:tracePt t="206996" x="6405563" y="5513388"/>
          <p14:tracePt t="207013" x="6418263" y="5489575"/>
          <p14:tracePt t="207030" x="6429375" y="5465763"/>
          <p14:tracePt t="207047" x="6442075" y="5441950"/>
          <p14:tracePt t="207063" x="6442075" y="5465763"/>
          <p14:tracePt t="207289" x="6418263" y="5476875"/>
          <p14:tracePt t="207301" x="6405563" y="5489575"/>
          <p14:tracePt t="207308" x="6381750" y="5489575"/>
          <p14:tracePt t="207314" x="6334125" y="5524500"/>
          <p14:tracePt t="207331" x="6262688" y="5548313"/>
          <p14:tracePt t="207348" x="6191250" y="5572125"/>
          <p14:tracePt t="207364" x="6143625" y="5595938"/>
          <p14:tracePt t="207364" x="6132513" y="5595938"/>
          <p14:tracePt t="207382" x="6061075" y="5619750"/>
          <p14:tracePt t="207398" x="5953125" y="5632450"/>
          <p14:tracePt t="207414" x="5846763" y="5656263"/>
          <p14:tracePt t="207432" x="5715000" y="5667375"/>
          <p14:tracePt t="207447" x="5595938" y="5691188"/>
          <p14:tracePt t="207464" x="5500688" y="5715000"/>
          <p14:tracePt t="207481" x="5405438" y="5738813"/>
          <p14:tracePt t="207497" x="5286375" y="5762625"/>
          <p14:tracePt t="207515" x="5143500" y="5775325"/>
          <p14:tracePt t="207531" x="5000625" y="5810250"/>
          <p14:tracePt t="207548" x="4870450" y="5846763"/>
          <p14:tracePt t="207548" x="4833938" y="5857875"/>
          <p14:tracePt t="207566" x="4679950" y="5870575"/>
          <p14:tracePt t="207582" x="4537075" y="5905500"/>
          <p14:tracePt t="207599" x="4346575" y="5942013"/>
          <p14:tracePt t="207616" x="4191000" y="5953125"/>
          <p14:tracePt t="207632" x="4060825" y="5965825"/>
          <p14:tracePt t="207648" x="3917950" y="5965825"/>
          <p14:tracePt t="207666" x="3846513" y="5965825"/>
          <p14:tracePt t="207682" x="3775075" y="5965825"/>
          <p14:tracePt t="207699" x="3703638" y="5965825"/>
          <p14:tracePt t="207715" x="3632200" y="5965825"/>
          <p14:tracePt t="207732" x="3560763" y="5965825"/>
          <p14:tracePt t="207749" x="3513138" y="5965825"/>
          <p14:tracePt t="207765" x="3476625" y="5965825"/>
          <p14:tracePt t="207782" x="3452813" y="5953125"/>
          <p14:tracePt t="207798" x="3441700" y="5953125"/>
          <p14:tracePt t="207815" x="3417888" y="5942013"/>
          <p14:tracePt t="207832" x="3405188" y="5929313"/>
          <p14:tracePt t="207849" x="3381375" y="5918200"/>
          <p14:tracePt t="207865" x="3381375" y="5905500"/>
          <p14:tracePt t="207891" x="3381375" y="5894388"/>
          <p14:tracePt t="207981" x="3394075" y="5881688"/>
          <p14:tracePt t="208023" x="3405188" y="5870575"/>
          <p14:tracePt t="208039" x="3417888" y="5870575"/>
          <p14:tracePt t="208047" x="3429000" y="5870575"/>
          <p14:tracePt t="208051" x="3452813" y="5846763"/>
          <p14:tracePt t="208066" x="3489325" y="5846763"/>
          <p14:tracePt t="208066" x="3500438" y="5834063"/>
          <p14:tracePt t="208084" x="3524250" y="5810250"/>
          <p14:tracePt t="208100" x="3548063" y="5799138"/>
          <p14:tracePt t="208116" x="3571875" y="5775325"/>
          <p14:tracePt t="208134" x="3595688" y="5762625"/>
          <p14:tracePt t="208150" x="3595688" y="5738813"/>
          <p14:tracePt t="208166" x="3608388" y="5738813"/>
          <p14:tracePt t="208184" x="3608388" y="5727700"/>
          <p14:tracePt t="208200" x="3632200" y="5715000"/>
          <p14:tracePt t="208217" x="3643313" y="5703888"/>
          <p14:tracePt t="208234" x="3656013" y="5703888"/>
          <p14:tracePt t="208257" x="3679825" y="5703888"/>
          <p14:tracePt t="208301" x="3690938" y="5703888"/>
          <p14:tracePt t="208305" x="3738563" y="5703888"/>
          <p14:tracePt t="208317" x="3846513" y="5703888"/>
          <p14:tracePt t="208334" x="3894138" y="5703888"/>
          <p14:tracePt t="208350" x="4000500" y="5703888"/>
          <p14:tracePt t="208367" x="4084638" y="5727700"/>
          <p14:tracePt t="208384" x="4179888" y="5738813"/>
          <p14:tracePt t="208401" x="4275138" y="5738813"/>
          <p14:tracePt t="208417" x="4357688" y="5738813"/>
          <p14:tracePt t="208435" x="4429125" y="5738813"/>
          <p14:tracePt t="208451" x="4524375" y="5762625"/>
          <p14:tracePt t="208468" x="4584700" y="5775325"/>
          <p14:tracePt t="208484" x="4656138" y="5786438"/>
          <p14:tracePt t="208500" x="4751388" y="5786438"/>
          <p14:tracePt t="208517" x="4881563" y="5786438"/>
          <p14:tracePt t="208534" x="4976813" y="5786438"/>
          <p14:tracePt t="208551" x="5084763" y="5786438"/>
          <p14:tracePt t="208568" x="5191125" y="5786438"/>
          <p14:tracePt t="208584" x="5357813" y="5786438"/>
          <p14:tracePt t="208602" x="5453063" y="5775325"/>
          <p14:tracePt t="208618" x="5572125" y="5751513"/>
          <p14:tracePt t="208618" x="5595938" y="5738813"/>
          <p14:tracePt t="208636" x="5715000" y="5738813"/>
          <p14:tracePt t="208652" x="5834063" y="5715000"/>
          <p14:tracePt t="208668" x="5894388" y="5703888"/>
          <p14:tracePt t="208668" x="5918200" y="5703888"/>
          <p14:tracePt t="208685" x="6000750" y="5691188"/>
          <p14:tracePt t="208702" x="6072188" y="5667375"/>
          <p14:tracePt t="208718" x="6119813" y="5656263"/>
          <p14:tracePt t="208735" x="6203950" y="5632450"/>
          <p14:tracePt t="208752" x="6238875" y="5595938"/>
          <p14:tracePt t="208768" x="6286500" y="5584825"/>
          <p14:tracePt t="208785" x="6323013" y="5572125"/>
          <p14:tracePt t="208802" x="6357938" y="5537200"/>
          <p14:tracePt t="208819" x="6370638" y="5524500"/>
          <p14:tracePt t="208835" x="6381750" y="5524500"/>
          <p14:tracePt t="208852" x="6381750" y="5513388"/>
          <p14:tracePt t="208869" x="6394450" y="5513388"/>
          <p14:tracePt t="208885" x="6405563" y="5500688"/>
          <p14:tracePt t="208902" x="6418263" y="5489575"/>
          <p14:tracePt t="209013" x="6442075" y="5489575"/>
          <p14:tracePt t="209026" x="6453188" y="5489575"/>
          <p14:tracePt t="209035" x="6477000" y="5489575"/>
          <p14:tracePt t="209047" x="6489700" y="5489575"/>
          <p14:tracePt t="209052" x="6513513" y="5500688"/>
          <p14:tracePt t="209069" x="6572250" y="5513388"/>
          <p14:tracePt t="209086" x="6632575" y="5513388"/>
          <p14:tracePt t="209103" x="6704013" y="5513388"/>
          <p14:tracePt t="209119" x="6715125" y="5513388"/>
          <p14:tracePt t="209136" x="6738938" y="5513388"/>
          <p14:tracePt t="209153" x="6775450" y="5524500"/>
          <p14:tracePt t="209170" x="6786563" y="5537200"/>
          <p14:tracePt t="209187" x="6799263" y="5537200"/>
          <p14:tracePt t="209203" x="6810375" y="5537200"/>
          <p14:tracePt t="209227" x="6823075" y="5537200"/>
          <p14:tracePt t="209241" x="6846888" y="5537200"/>
          <p14:tracePt t="209254" x="6858000" y="5537200"/>
          <p14:tracePt t="209270" x="6870700" y="5548313"/>
          <p14:tracePt t="209286" x="6881813" y="5561013"/>
          <p14:tracePt t="209303" x="6894513" y="5561013"/>
          <p14:tracePt t="209455" x="6894513" y="5572125"/>
          <p14:tracePt t="209467" x="6894513" y="5584825"/>
          <p14:tracePt t="209475" x="6942138" y="5595938"/>
          <p14:tracePt t="209487" x="7024688" y="5632450"/>
          <p14:tracePt t="209504" x="7119938" y="5632450"/>
          <p14:tracePt t="209521" x="7275513" y="5643563"/>
          <p14:tracePt t="209538" x="7394575" y="5643563"/>
          <p14:tracePt t="209554" x="7489825" y="5643563"/>
          <p14:tracePt t="209570" x="7620000" y="5643563"/>
          <p14:tracePt t="209587" x="7751763" y="5643563"/>
          <p14:tracePt t="209604" x="7823200" y="5643563"/>
          <p14:tracePt t="209621" x="7881938" y="5656263"/>
          <p14:tracePt t="209638" x="7918450" y="5656263"/>
          <p14:tracePt t="209655" x="7966075" y="5656263"/>
          <p14:tracePt t="209671" x="8013700" y="5632450"/>
          <p14:tracePt t="209688" x="8061325" y="5632450"/>
          <p14:tracePt t="209705" x="8096250" y="5595938"/>
          <p14:tracePt t="209722" x="8132763" y="5572125"/>
          <p14:tracePt t="209738" x="8156575" y="5548313"/>
          <p14:tracePt t="209755" x="8167688" y="5513388"/>
          <p14:tracePt t="209771" x="8191500" y="5489575"/>
          <p14:tracePt t="209788" x="8191500" y="5476875"/>
          <p14:tracePt t="209805" x="8204200" y="5465763"/>
          <p14:tracePt t="209821" x="8215313" y="5465763"/>
          <p14:tracePt t="209839" x="8215313" y="5453063"/>
          <p14:tracePt t="210585" x="8228013" y="5453063"/>
          <p14:tracePt t="210701" x="8239125" y="5441950"/>
          <p14:tracePt t="211439" x="8251825" y="5441950"/>
          <p14:tracePt t="211449" x="8275638" y="5441950"/>
          <p14:tracePt t="211460" x="8286750" y="5429250"/>
          <p14:tracePt t="213231" x="8299450" y="5418138"/>
          <p14:tracePt t="213555" x="8310563" y="5418138"/>
          <p14:tracePt t="213567" x="8323263" y="5418138"/>
          <p14:tracePt t="214885" x="8310563" y="5418138"/>
          <p14:tracePt t="214948" x="8310563" y="5429250"/>
          <p14:tracePt t="214951" x="8286750" y="5429250"/>
          <p14:tracePt t="214955" x="8262938" y="5429250"/>
          <p14:tracePt t="214970" x="8167688" y="5429250"/>
          <p14:tracePt t="214987" x="8072438" y="5441950"/>
          <p14:tracePt t="215004" x="7942263" y="5465763"/>
          <p14:tracePt t="215021" x="7739063" y="5489575"/>
          <p14:tracePt t="215038" x="7585075" y="5489575"/>
          <p14:tracePt t="215054" x="7394575" y="5500688"/>
          <p14:tracePt t="215071" x="7048500" y="5524500"/>
          <p14:tracePt t="215088" x="6762750" y="5524500"/>
          <p14:tracePt t="215104" x="6418263" y="5524500"/>
          <p14:tracePt t="215121" x="6108700" y="5524500"/>
          <p14:tracePt t="215138" x="5989638" y="5524500"/>
          <p14:tracePt t="215154" x="5894388" y="5524500"/>
          <p14:tracePt t="215171" x="5870575" y="5524500"/>
          <p14:tracePt t="215188" x="5857875" y="5524500"/>
          <p14:tracePt t="215227" x="5870575" y="5537200"/>
          <p14:tracePt t="215543" x="5881688" y="5537200"/>
          <p14:tracePt t="215547" x="5905500" y="5561013"/>
          <p14:tracePt t="215556" x="5976938" y="5595938"/>
          <p14:tracePt t="215572" x="6037263" y="5619750"/>
          <p14:tracePt t="215572" x="6061075" y="5619750"/>
          <p14:tracePt t="215590" x="6132513" y="5643563"/>
          <p14:tracePt t="215606" x="6215063" y="5643563"/>
          <p14:tracePt t="215622" x="6346825" y="5667375"/>
          <p14:tracePt t="215639" x="6405563" y="5667375"/>
          <p14:tracePt t="215656" x="6465888" y="5667375"/>
          <p14:tracePt t="215672" x="6537325" y="5667375"/>
          <p14:tracePt t="215689" x="6608763" y="5667375"/>
          <p14:tracePt t="215706" x="6680200" y="5667375"/>
          <p14:tracePt t="215723" x="6775450" y="5643563"/>
          <p14:tracePt t="215739" x="6834188" y="5619750"/>
          <p14:tracePt t="215756" x="6942138" y="5584825"/>
          <p14:tracePt t="215773" x="7013575" y="5537200"/>
          <p14:tracePt t="215789" x="7061200" y="5524500"/>
          <p14:tracePt t="215806" x="7132638" y="5489575"/>
          <p14:tracePt t="215823" x="7191375" y="5453063"/>
          <p14:tracePt t="215839" x="7239000" y="5405438"/>
          <p14:tracePt t="215856" x="7286625" y="5357813"/>
          <p14:tracePt t="215874" x="7299325" y="5299075"/>
          <p14:tracePt t="215890" x="7310438" y="5238750"/>
          <p14:tracePt t="215907" x="7299325" y="5143500"/>
          <p14:tracePt t="215924" x="7275513" y="5108575"/>
          <p14:tracePt t="215940" x="7227888" y="5084763"/>
          <p14:tracePt t="215957" x="7167563" y="5060950"/>
          <p14:tracePt t="215973" x="7085013" y="5048250"/>
          <p14:tracePt t="215990" x="7013575" y="5037138"/>
          <p14:tracePt t="216007" x="6953250" y="5037138"/>
          <p14:tracePt t="216024" x="6905625" y="5037138"/>
          <p14:tracePt t="216040" x="6823075" y="5037138"/>
          <p14:tracePt t="216057" x="6738938" y="5037138"/>
          <p14:tracePt t="216074" x="6632575" y="5037138"/>
          <p14:tracePt t="216074" x="6619875" y="5037138"/>
          <p14:tracePt t="216091" x="6572250" y="5037138"/>
          <p14:tracePt t="216107" x="6500813" y="5060950"/>
          <p14:tracePt t="216124" x="6442075" y="5072063"/>
          <p14:tracePt t="216141" x="6370638" y="5072063"/>
          <p14:tracePt t="216157" x="6323013" y="5072063"/>
          <p14:tracePt t="216174" x="6238875" y="5084763"/>
          <p14:tracePt t="216191" x="6132513" y="5108575"/>
          <p14:tracePt t="216208" x="6061075" y="5132388"/>
          <p14:tracePt t="216224" x="5989638" y="5143500"/>
          <p14:tracePt t="216241" x="5965825" y="5156200"/>
          <p14:tracePt t="216258" x="5894388" y="5167313"/>
          <p14:tracePt t="216274" x="5857875" y="5191125"/>
          <p14:tracePt t="216291" x="5822950" y="5203825"/>
          <p14:tracePt t="216308" x="5799138" y="5214938"/>
          <p14:tracePt t="216324" x="5775325" y="5238750"/>
          <p14:tracePt t="216341" x="5751513" y="5262563"/>
          <p14:tracePt t="216358" x="5738813" y="5275263"/>
          <p14:tracePt t="216374" x="5715000" y="5310188"/>
          <p14:tracePt t="216391" x="5703888" y="5346700"/>
          <p14:tracePt t="216408" x="5691188" y="5381625"/>
          <p14:tracePt t="216408" x="5691188" y="5394325"/>
          <p14:tracePt t="216425" x="5691188" y="5441950"/>
          <p14:tracePt t="216442" x="5691188" y="5489575"/>
          <p14:tracePt t="216458" x="5691188" y="5537200"/>
          <p14:tracePt t="216475" x="5691188" y="5595938"/>
          <p14:tracePt t="216492" x="5703888" y="5656263"/>
          <p14:tracePt t="216508" x="5727700" y="5703888"/>
          <p14:tracePt t="216525" x="5762625" y="5738813"/>
          <p14:tracePt t="216542" x="5799138" y="5786438"/>
          <p14:tracePt t="216542" x="5810250" y="5810250"/>
          <p14:tracePt t="216559" x="5857875" y="5857875"/>
          <p14:tracePt t="216575" x="5881688" y="5870575"/>
          <p14:tracePt t="216592" x="5918200" y="5894388"/>
          <p14:tracePt t="216592" x="5918200" y="5905500"/>
          <p14:tracePt t="216609" x="5965825" y="5918200"/>
          <p14:tracePt t="216625" x="6000750" y="5942013"/>
          <p14:tracePt t="216642" x="6024563" y="5942013"/>
          <p14:tracePt t="216642" x="6048375" y="5953125"/>
          <p14:tracePt t="216659" x="6096000" y="5965825"/>
          <p14:tracePt t="216676" x="6191250" y="5965825"/>
          <p14:tracePt t="216692" x="6275388" y="5989638"/>
          <p14:tracePt t="216692" x="6286500" y="6000750"/>
          <p14:tracePt t="216710" x="6394450" y="6037263"/>
          <p14:tracePt t="216726" x="6442075" y="6037263"/>
          <p14:tracePt t="216743" x="6513513" y="6037263"/>
          <p14:tracePt t="216759" x="6619875" y="6037263"/>
          <p14:tracePt t="216776" x="6656388" y="6037263"/>
          <p14:tracePt t="216792" x="6715125" y="6037263"/>
          <p14:tracePt t="216810" x="6751638" y="6037263"/>
          <p14:tracePt t="216826" x="6810375" y="6024563"/>
          <p14:tracePt t="216842" x="6881813" y="5989638"/>
          <p14:tracePt t="216859" x="6942138" y="5942013"/>
          <p14:tracePt t="216875" x="6977063" y="5905500"/>
          <p14:tracePt t="216892" x="7024688" y="5857875"/>
          <p14:tracePt t="216910" x="7085013" y="5810250"/>
          <p14:tracePt t="216926" x="7132638" y="5738813"/>
          <p14:tracePt t="216944" x="7143750" y="5703888"/>
          <p14:tracePt t="216960" x="7156450" y="5643563"/>
          <p14:tracePt t="216977" x="7156450" y="5595938"/>
          <p14:tracePt t="216993" x="7156450" y="5548313"/>
          <p14:tracePt t="217010" x="7156450" y="5500688"/>
          <p14:tracePt t="217027" x="7156450" y="5465763"/>
          <p14:tracePt t="217043" x="7143750" y="5441950"/>
          <p14:tracePt t="217060" x="7119938" y="5418138"/>
          <p14:tracePt t="217077" x="7108825" y="5381625"/>
          <p14:tracePt t="217094" x="7061200" y="5357813"/>
          <p14:tracePt t="217110" x="7024688" y="5322888"/>
          <p14:tracePt t="217127" x="6989763" y="5299075"/>
          <p14:tracePt t="217144" x="6953250" y="5286375"/>
          <p14:tracePt t="217160" x="6918325" y="5262563"/>
          <p14:tracePt t="217177" x="6870700" y="5251450"/>
          <p14:tracePt t="217194" x="6846888" y="5251450"/>
          <p14:tracePt t="217210" x="6810375" y="5227638"/>
          <p14:tracePt t="217227" x="6786563" y="5227638"/>
          <p14:tracePt t="217244" x="6762750" y="5227638"/>
          <p14:tracePt t="217260" x="6727825" y="5227638"/>
          <p14:tracePt t="217278" x="6691313" y="5227638"/>
          <p14:tracePt t="217294" x="6704013" y="5227638"/>
          <p14:tracePt t="217413" x="6727825" y="5227638"/>
          <p14:tracePt t="217417" x="6810375" y="5227638"/>
          <p14:tracePt t="217428" x="7013575" y="5214938"/>
          <p14:tracePt t="217445" x="7215188" y="5180013"/>
          <p14:tracePt t="217462" x="7334250" y="5156200"/>
          <p14:tracePt t="217478" x="7442200" y="5119688"/>
          <p14:tracePt t="217478" x="7466013" y="5108575"/>
          <p14:tracePt t="217495" x="7596188" y="5084763"/>
          <p14:tracePt t="217512" x="7691438" y="5072063"/>
          <p14:tracePt t="217528" x="7847013" y="5048250"/>
          <p14:tracePt t="217545" x="8108950" y="5013325"/>
          <p14:tracePt t="217562" x="8429625" y="4965700"/>
          <p14:tracePt t="217578" x="8799513" y="4881563"/>
          <p14:tracePt t="217595" x="9228138" y="4810125"/>
          <p14:tracePt t="217612" x="9644063" y="4714875"/>
          <p14:tracePt t="217628" x="9847263" y="4691063"/>
          <p14:tracePt t="217645" x="9977438" y="4667250"/>
          <p14:tracePt t="217662" x="10085388" y="4667250"/>
          <p14:tracePt t="217678" x="10167938" y="4667250"/>
          <p14:tracePt t="217695" x="10228263" y="4656138"/>
          <p14:tracePt t="217712" x="10287000" y="4632325"/>
          <p14:tracePt t="217712" x="10310813" y="4632325"/>
          <p14:tracePt t="217729" x="10382250" y="4619625"/>
          <p14:tracePt t="217746" x="10442575" y="4608513"/>
          <p14:tracePt t="217762" x="10477500" y="4608513"/>
          <p14:tracePt t="217762" x="10490200" y="4608513"/>
          <p14:tracePt t="217779" x="10514013" y="4608513"/>
          <p14:tracePt t="217796" x="10525125" y="4608513"/>
          <p14:tracePt t="217877" x="10537825" y="4608513"/>
          <p14:tracePt t="217881" x="10561638" y="4608513"/>
          <p14:tracePt t="218790" x="10537825" y="4608513"/>
          <p14:tracePt t="219108" x="10406063" y="4608513"/>
          <p14:tracePt t="219111" x="10310813" y="4608513"/>
          <p14:tracePt t="219116" x="10001250" y="4667250"/>
          <p14:tracePt t="219133" x="9691688" y="4751388"/>
          <p14:tracePt t="219150" x="9429750" y="4810125"/>
          <p14:tracePt t="219166" x="9204325" y="4846638"/>
          <p14:tracePt t="219183" x="9061450" y="4870450"/>
          <p14:tracePt t="219200" x="8929688" y="4905375"/>
          <p14:tracePt t="219217" x="8739188" y="4941888"/>
          <p14:tracePt t="219233" x="8548688" y="4965700"/>
          <p14:tracePt t="219250" x="8334375" y="5013325"/>
          <p14:tracePt t="219267" x="8096250" y="5060950"/>
          <p14:tracePt t="219284" x="7905750" y="5095875"/>
          <p14:tracePt t="219300" x="7704138" y="5156200"/>
          <p14:tracePt t="219300" x="7667625" y="5167313"/>
          <p14:tracePt t="219317" x="7513638" y="5214938"/>
          <p14:tracePt t="219334" x="7370763" y="5238750"/>
          <p14:tracePt t="219350" x="7239000" y="5275263"/>
          <p14:tracePt t="219367" x="7108825" y="5299075"/>
          <p14:tracePt t="219384" x="6942138" y="5357813"/>
          <p14:tracePt t="219401" x="6738938" y="5405438"/>
          <p14:tracePt t="219417" x="6584950" y="5453063"/>
          <p14:tracePt t="219434" x="6381750" y="5524500"/>
          <p14:tracePt t="219450" x="6215063" y="5572125"/>
          <p14:tracePt t="219467" x="6119813" y="5608638"/>
          <p14:tracePt t="219484" x="6000750" y="5632450"/>
          <p14:tracePt t="219501" x="5905500" y="5656263"/>
          <p14:tracePt t="219518" x="5846763" y="5691188"/>
          <p14:tracePt t="219534" x="5762625" y="5727700"/>
          <p14:tracePt t="219534" x="5738813" y="5738813"/>
          <p14:tracePt t="219551" x="5656263" y="5751513"/>
          <p14:tracePt t="219568" x="5595938" y="5775325"/>
          <p14:tracePt t="219584" x="5561013" y="5786438"/>
          <p14:tracePt t="219602" x="5537200" y="5786438"/>
          <p14:tracePt t="219618" x="5524500" y="5786438"/>
          <p14:tracePt t="219637" x="5524500" y="5810250"/>
          <p14:tracePt t="220241" x="5524500" y="5822950"/>
          <p14:tracePt t="220695" x="5513388" y="5822950"/>
          <p14:tracePt t="220699" x="5500688" y="5822950"/>
          <p14:tracePt t="220703" x="5453063" y="5822950"/>
          <p14:tracePt t="220720" x="5394325" y="5834063"/>
          <p14:tracePt t="220737" x="5275263" y="5846763"/>
          <p14:tracePt t="220754" x="5214938" y="5846763"/>
          <p14:tracePt t="220771" x="5143500" y="5846763"/>
          <p14:tracePt t="220787" x="5084763" y="5846763"/>
          <p14:tracePt t="220804" x="5037138" y="5846763"/>
          <p14:tracePt t="220804" x="5024438" y="5846763"/>
          <p14:tracePt t="220821" x="4989513" y="5846763"/>
          <p14:tracePt t="220838" x="4953000" y="5846763"/>
          <p14:tracePt t="220854" x="4929188" y="5822950"/>
          <p14:tracePt t="220871" x="4905375" y="5810250"/>
          <p14:tracePt t="220888" x="4905375" y="5775325"/>
          <p14:tracePt t="220905" x="4905375" y="5751513"/>
          <p14:tracePt t="220922" x="4905375" y="5715000"/>
          <p14:tracePt t="220938" x="4905375" y="5680075"/>
          <p14:tracePt t="220955" x="4905375" y="5656263"/>
          <p14:tracePt t="220972" x="4905375" y="5632450"/>
          <p14:tracePt t="220989" x="4905375" y="5608638"/>
          <p14:tracePt t="221004" x="4905375" y="5595938"/>
          <p14:tracePt t="221021" x="4905375" y="5572125"/>
          <p14:tracePt t="221038" x="4905375" y="5548313"/>
          <p14:tracePt t="221055" x="4894263" y="5537200"/>
          <p14:tracePt t="221072" x="4894263" y="5524500"/>
          <p14:tracePt t="221072" x="4881563" y="5524500"/>
          <p14:tracePt t="221090" x="4881563" y="5513388"/>
          <p14:tracePt t="221105" x="4870450" y="5500688"/>
          <p14:tracePt t="221122" x="4857750" y="5476875"/>
          <p14:tracePt t="221139" x="4822825" y="5465763"/>
          <p14:tracePt t="221156" x="4799013" y="5465763"/>
          <p14:tracePt t="221172" x="4751388" y="5441950"/>
          <p14:tracePt t="221189" x="4738688" y="5441950"/>
          <p14:tracePt t="221206" x="4703763" y="5441950"/>
          <p14:tracePt t="221222" x="4667250" y="5418138"/>
          <p14:tracePt t="221239" x="4619625" y="5418138"/>
          <p14:tracePt t="221256" x="4572000" y="5418138"/>
          <p14:tracePt t="221273" x="4524375" y="5418138"/>
          <p14:tracePt t="221289" x="4465638" y="5418138"/>
          <p14:tracePt t="221306" x="4418013" y="5418138"/>
          <p14:tracePt t="221306" x="4405313" y="5418138"/>
          <p14:tracePt t="221323" x="4370388" y="5429250"/>
          <p14:tracePt t="221340" x="4310063" y="5429250"/>
          <p14:tracePt t="221356" x="4238625" y="5429250"/>
          <p14:tracePt t="221373" x="4179888" y="5429250"/>
          <p14:tracePt t="221390" x="4119563" y="5429250"/>
          <p14:tracePt t="221406" x="4084638" y="5429250"/>
          <p14:tracePt t="221423" x="4024313" y="5429250"/>
          <p14:tracePt t="221440" x="3989388" y="5453063"/>
          <p14:tracePt t="221457" x="3965575" y="5453063"/>
          <p14:tracePt t="221473" x="3929063" y="5453063"/>
          <p14:tracePt t="221490" x="3905250" y="5453063"/>
          <p14:tracePt t="221507" x="3881438" y="5453063"/>
          <p14:tracePt t="221529" x="3881438" y="5465763"/>
          <p14:tracePt t="221637" x="3870325" y="5465763"/>
          <p14:tracePt t="221653" x="3870325" y="5476875"/>
          <p14:tracePt t="221657" x="3870325" y="5489575"/>
          <p14:tracePt t="221677" x="3857625" y="5500688"/>
          <p14:tracePt t="221677" x="3857625" y="5513388"/>
          <p14:tracePt t="221691" x="3857625" y="5524500"/>
          <p14:tracePt t="221735" x="3857625" y="5537200"/>
          <p14:tracePt t="221739" x="3857625" y="5548313"/>
          <p14:tracePt t="221757" x="3857625" y="5561013"/>
          <p14:tracePt t="221765" x="3857625" y="5584825"/>
          <p14:tracePt t="221777" x="3870325" y="5608638"/>
          <p14:tracePt t="221791" x="3881438" y="5619750"/>
          <p14:tracePt t="221808" x="3917950" y="5643563"/>
          <p14:tracePt t="221824" x="3941763" y="5667375"/>
          <p14:tracePt t="221841" x="4000500" y="5691188"/>
          <p14:tracePt t="221858" x="4037013" y="5715000"/>
          <p14:tracePt t="221874" x="4071938" y="5738813"/>
          <p14:tracePt t="221891" x="4119563" y="5762625"/>
          <p14:tracePt t="221908" x="4203700" y="5775325"/>
          <p14:tracePt t="221925" x="4333875" y="5799138"/>
          <p14:tracePt t="221942" x="4405313" y="5810250"/>
          <p14:tracePt t="221958" x="4476750" y="5834063"/>
          <p14:tracePt t="221958" x="4500563" y="5834063"/>
          <p14:tracePt t="221975" x="4584700" y="5857875"/>
          <p14:tracePt t="221992" x="4667250" y="5894388"/>
          <p14:tracePt t="222008" x="4738688" y="5894388"/>
          <p14:tracePt t="222025" x="4857750" y="5894388"/>
          <p14:tracePt t="222042" x="5000625" y="5894388"/>
          <p14:tracePt t="222058" x="5119688" y="5894388"/>
          <p14:tracePt t="222074" x="5238750" y="5894388"/>
          <p14:tracePt t="222091" x="5357813" y="5894388"/>
          <p14:tracePt t="222108" x="5500688" y="5894388"/>
          <p14:tracePt t="222125" x="5608638" y="5894388"/>
          <p14:tracePt t="222142" x="5680075" y="5894388"/>
          <p14:tracePt t="222142" x="5703888" y="5894388"/>
          <p14:tracePt t="222159" x="5775325" y="5894388"/>
          <p14:tracePt t="222176" x="5846763" y="5894388"/>
          <p14:tracePt t="222192" x="5918200" y="5894388"/>
          <p14:tracePt t="222192" x="5953125" y="5894388"/>
          <p14:tracePt t="222209" x="6061075" y="5894388"/>
          <p14:tracePt t="222225" x="6156325" y="5894388"/>
          <p14:tracePt t="222242" x="6275388" y="5894388"/>
          <p14:tracePt t="222260" x="6357938" y="5894388"/>
          <p14:tracePt t="222276" x="6465888" y="5894388"/>
          <p14:tracePt t="222292" x="6561138" y="5881688"/>
          <p14:tracePt t="222309" x="6643688" y="5870575"/>
          <p14:tracePt t="222326" x="6727825" y="5870575"/>
          <p14:tracePt t="222342" x="6786563" y="5857875"/>
          <p14:tracePt t="222359" x="6846888" y="5846763"/>
          <p14:tracePt t="222376" x="6918325" y="5846763"/>
          <p14:tracePt t="222376" x="6918325" y="5834063"/>
          <p14:tracePt t="222393" x="6989763" y="5834063"/>
          <p14:tracePt t="222409" x="7037388" y="5810250"/>
          <p14:tracePt t="222426" x="7108825" y="5799138"/>
          <p14:tracePt t="222426" x="7108825" y="5786438"/>
          <p14:tracePt t="222443" x="7143750" y="5762625"/>
          <p14:tracePt t="222460" x="7215188" y="5738813"/>
          <p14:tracePt t="222476" x="7310438" y="5727700"/>
          <p14:tracePt t="222493" x="7394575" y="5691188"/>
          <p14:tracePt t="222510" x="7489825" y="5680075"/>
          <p14:tracePt t="222526" x="7643813" y="5632450"/>
          <p14:tracePt t="222543" x="7786688" y="5595938"/>
          <p14:tracePt t="222560" x="7870825" y="5572125"/>
          <p14:tracePt t="222577" x="7942263" y="5548313"/>
          <p14:tracePt t="222594" x="7989888" y="5537200"/>
          <p14:tracePt t="222610" x="8072438" y="5489575"/>
          <p14:tracePt t="222627" x="8120063" y="5453063"/>
          <p14:tracePt t="222643" x="8143875" y="5441950"/>
          <p14:tracePt t="222660" x="8167688" y="5429250"/>
          <p14:tracePt t="222677" x="8191500" y="5405438"/>
          <p14:tracePt t="222694" x="8204200" y="5381625"/>
          <p14:tracePt t="222710" x="8228013" y="5370513"/>
          <p14:tracePt t="222727" x="8239125" y="5357813"/>
          <p14:tracePt t="222744" x="8275638" y="5322888"/>
          <p14:tracePt t="222761" x="8286750" y="5310188"/>
          <p14:tracePt t="223666" x="8299450" y="5310188"/>
          <p14:tracePt t="224001" x="8323263" y="5310188"/>
          <p14:tracePt t="224005" x="8382000" y="5286375"/>
          <p14:tracePt t="224014" x="8561388" y="5238750"/>
          <p14:tracePt t="224031" x="8810625" y="5143500"/>
          <p14:tracePt t="224048" x="8977313" y="5095875"/>
          <p14:tracePt t="224064" x="9120188" y="5072063"/>
          <p14:tracePt t="224081" x="9204325" y="5060950"/>
          <p14:tracePt t="224098" x="9251950" y="5060950"/>
          <p14:tracePt t="224115" x="9310688" y="5048250"/>
          <p14:tracePt t="224131" x="9358313" y="5024438"/>
          <p14:tracePt t="224147" x="9429750" y="5013325"/>
          <p14:tracePt t="224164" x="9525000" y="4989513"/>
          <p14:tracePt t="224164" x="9548813" y="4989513"/>
          <p14:tracePt t="224181" x="9667875" y="4953000"/>
          <p14:tracePt t="224198" x="9810750" y="4918075"/>
          <p14:tracePt t="224215" x="9918700" y="4870450"/>
          <p14:tracePt t="224232" x="10001250" y="4846638"/>
          <p14:tracePt t="224248" x="10085388" y="4810125"/>
          <p14:tracePt t="224265" x="10133013" y="4799013"/>
          <p14:tracePt t="224282" x="10180638" y="4775200"/>
          <p14:tracePt t="224298" x="10228263" y="4751388"/>
          <p14:tracePt t="224315" x="10299700" y="4738688"/>
          <p14:tracePt t="224332" x="10347325" y="4714875"/>
          <p14:tracePt t="224349" x="10382250" y="4703763"/>
          <p14:tracePt t="224365" x="10394950" y="4703763"/>
          <p14:tracePt t="225261" x="10358438" y="4703763"/>
          <p14:tracePt t="225357" x="10228263" y="4738688"/>
          <p14:tracePt t="225361" x="10167938" y="4762500"/>
          <p14:tracePt t="225368" x="9786938" y="4870450"/>
          <p14:tracePt t="225385" x="9572625" y="4918075"/>
          <p14:tracePt t="225402" x="9334500" y="4976813"/>
          <p14:tracePt t="225418" x="9156700" y="5000625"/>
          <p14:tracePt t="225435" x="9061450" y="5013325"/>
          <p14:tracePt t="225452" x="8966200" y="5024438"/>
          <p14:tracePt t="225469" x="8847138" y="5048250"/>
          <p14:tracePt t="225485" x="8382000" y="5132388"/>
          <p14:tracePt t="225502" x="8024813" y="5214938"/>
          <p14:tracePt t="225519" x="7691438" y="5310188"/>
          <p14:tracePt t="225536" x="7381875" y="5405438"/>
          <p14:tracePt t="225552" x="7085013" y="5465763"/>
          <p14:tracePt t="225569" x="6881813" y="5513388"/>
          <p14:tracePt t="225586" x="6751638" y="5548313"/>
          <p14:tracePt t="225586" x="6715125" y="5548313"/>
          <p14:tracePt t="225603" x="6548438" y="5572125"/>
          <p14:tracePt t="225620" x="6346825" y="5608638"/>
          <p14:tracePt t="225636" x="6143625" y="5643563"/>
          <p14:tracePt t="225652" x="5822950" y="5715000"/>
          <p14:tracePt t="225669" x="5595938" y="5751513"/>
          <p14:tracePt t="225686" x="5394325" y="5799138"/>
          <p14:tracePt t="225703" x="5251450" y="5834063"/>
          <p14:tracePt t="225720" x="5214938" y="5834063"/>
          <p14:tracePt t="225736" x="5203825" y="5834063"/>
          <p14:tracePt t="225771" x="5214938" y="5834063"/>
          <p14:tracePt t="225985" x="5227638" y="5834063"/>
          <p14:tracePt t="225989" x="5346700" y="5822950"/>
          <p14:tracePt t="226004" x="5524500" y="5775325"/>
          <p14:tracePt t="226020" x="5680075" y="5727700"/>
          <p14:tracePt t="226037" x="5762625" y="5691188"/>
          <p14:tracePt t="226054" x="5799138" y="5656263"/>
          <p14:tracePt t="226070" x="5881688" y="5619750"/>
          <p14:tracePt t="226087" x="5929313" y="5595938"/>
          <p14:tracePt t="226104" x="5942013" y="5584825"/>
          <p14:tracePt t="226125" x="5953125" y="5572125"/>
          <p14:tracePt t="226175" x="5965825" y="5572125"/>
          <p14:tracePt t="226183" x="5976938" y="5572125"/>
          <p14:tracePt t="226188" x="6024563" y="5561013"/>
          <p14:tracePt t="226204" x="6108700" y="5561013"/>
          <p14:tracePt t="226221" x="6156325" y="5561013"/>
          <p14:tracePt t="226237" x="6180138" y="5548313"/>
          <p14:tracePt t="226254" x="6191250" y="5548313"/>
          <p14:tracePt t="226335" x="6203950" y="5548313"/>
          <p14:tracePt t="226339" x="6227763" y="5548313"/>
          <p14:tracePt t="226355" x="6238875" y="5548313"/>
          <p14:tracePt t="226371" x="6262688" y="5548313"/>
          <p14:tracePt t="226388" x="6262688" y="5537200"/>
          <p14:tracePt t="226509" x="6275388" y="5537200"/>
          <p14:tracePt t="226811" x="6286500" y="5537200"/>
          <p14:tracePt t="226823" x="6299200" y="5537200"/>
          <p14:tracePt t="226839" x="6310313" y="5524500"/>
          <p14:tracePt t="226939" x="6323013" y="5500688"/>
          <p14:tracePt t="226963" x="6323013" y="5489575"/>
          <p14:tracePt t="227371" x="6262688" y="5489575"/>
          <p14:tracePt t="227377" x="6084888" y="5489575"/>
          <p14:tracePt t="227391" x="5929313" y="5513388"/>
          <p14:tracePt t="227408" x="5786438" y="5524500"/>
          <p14:tracePt t="227424" x="5680075" y="5537200"/>
          <p14:tracePt t="227441" x="5537200" y="5561013"/>
          <p14:tracePt t="227458" x="5394325" y="5561013"/>
          <p14:tracePt t="227475" x="5227638" y="5595938"/>
          <p14:tracePt t="227491" x="5048250" y="5608638"/>
          <p14:tracePt t="227508" x="4799013" y="5656263"/>
          <p14:tracePt t="227525" x="4643438" y="5667375"/>
          <p14:tracePt t="227542" x="4465638" y="5691188"/>
          <p14:tracePt t="227559" x="4286250" y="5691188"/>
          <p14:tracePt t="227575" x="4132263" y="5703888"/>
          <p14:tracePt t="227592" x="4024313" y="5703888"/>
          <p14:tracePt t="227608" x="3941763" y="5703888"/>
          <p14:tracePt t="227625" x="3894138" y="5703888"/>
          <p14:tracePt t="227642" x="3833813" y="5703888"/>
          <p14:tracePt t="227659" x="3810000" y="5691188"/>
          <p14:tracePt t="227675" x="3762375" y="5680075"/>
          <p14:tracePt t="227692" x="3656013" y="5667375"/>
          <p14:tracePt t="227709" x="3536950" y="5667375"/>
          <p14:tracePt t="227725" x="3286125" y="5667375"/>
          <p14:tracePt t="227742" x="3132138" y="5667375"/>
          <p14:tracePt t="227759" x="3024188" y="5667375"/>
          <p14:tracePt t="227776" x="2976563" y="5667375"/>
          <p14:tracePt t="227792" x="2965450" y="5667375"/>
          <p14:tracePt t="227809" x="2941638" y="5667375"/>
          <p14:tracePt t="227825" x="2928938" y="5667375"/>
          <p14:tracePt t="227879" x="2941638" y="5667375"/>
          <p14:tracePt t="228085" x="2952750" y="5667375"/>
          <p14:tracePt t="228093" x="2952750" y="5656263"/>
          <p14:tracePt t="228095" x="2989263" y="5632450"/>
          <p14:tracePt t="228110" x="3036888" y="5632450"/>
          <p14:tracePt t="228127" x="3108325" y="5619750"/>
          <p14:tracePt t="228144" x="3190875" y="5595938"/>
          <p14:tracePt t="228160" x="3275013" y="5584825"/>
          <p14:tracePt t="228160" x="3286125" y="5584825"/>
          <p14:tracePt t="228177" x="3333750" y="5572125"/>
          <p14:tracePt t="228194" x="3357563" y="5572125"/>
          <p14:tracePt t="228210" x="3417888" y="5572125"/>
          <p14:tracePt t="228227" x="3500438" y="5572125"/>
          <p14:tracePt t="228244" x="3560763" y="5572125"/>
          <p14:tracePt t="228260" x="3619500" y="5572125"/>
          <p14:tracePt t="228277" x="3679825" y="5548313"/>
          <p14:tracePt t="228294" x="3751263" y="5548313"/>
          <p14:tracePt t="228311" x="3798888" y="5524500"/>
          <p14:tracePt t="228327" x="3846513" y="5513388"/>
          <p14:tracePt t="228343" x="3870325" y="5500688"/>
          <p14:tracePt t="228361" x="3905250" y="5500688"/>
          <p14:tracePt t="228377" x="3917950" y="5489575"/>
          <p14:tracePt t="228394" x="3929063" y="5489575"/>
          <p14:tracePt t="228410" x="3952875" y="5489575"/>
          <p14:tracePt t="228427" x="3965575" y="5489575"/>
          <p14:tracePt t="228444" x="3976688" y="5489575"/>
          <p14:tracePt t="228501" x="3976688" y="5476875"/>
          <p14:tracePt t="228605" x="4000500" y="5465763"/>
          <p14:tracePt t="228847" x="4024313" y="5465763"/>
          <p14:tracePt t="228851" x="4143375" y="5453063"/>
          <p14:tracePt t="228862" x="4524375" y="5381625"/>
          <p14:tracePt t="228879" x="4775200" y="5310188"/>
          <p14:tracePt t="228896" x="5048250" y="5262563"/>
          <p14:tracePt t="228912" x="5381625" y="5203825"/>
          <p14:tracePt t="228929" x="5643563" y="5143500"/>
          <p14:tracePt t="228946" x="5929313" y="5095875"/>
          <p14:tracePt t="228946" x="6013450" y="5072063"/>
          <p14:tracePt t="228963" x="6275388" y="5060950"/>
          <p14:tracePt t="228980" x="6548438" y="5000625"/>
          <p14:tracePt t="228996" x="6858000" y="4953000"/>
          <p14:tracePt t="229013" x="7346950" y="4857750"/>
          <p14:tracePt t="229030" x="7691438" y="4775200"/>
          <p14:tracePt t="229046" x="8013700" y="4703763"/>
          <p14:tracePt t="229063" x="8286750" y="4643438"/>
          <p14:tracePt t="229079" x="8524875" y="4572000"/>
          <p14:tracePt t="229079" x="8585200" y="4560888"/>
          <p14:tracePt t="229097" x="8870950" y="4500563"/>
          <p14:tracePt t="229113" x="9109075" y="4489450"/>
          <p14:tracePt t="229130" x="9275763" y="4465638"/>
          <p14:tracePt t="229146" x="9442450" y="4429125"/>
          <p14:tracePt t="229163" x="9561513" y="4405313"/>
          <p14:tracePt t="229180" x="9691688" y="4381500"/>
          <p14:tracePt t="229196" x="9847263" y="4346575"/>
          <p14:tracePt t="229214" x="9953625" y="4333875"/>
          <p14:tracePt t="229230" x="10061575" y="4310063"/>
          <p14:tracePt t="229247" x="10167938" y="4298950"/>
          <p14:tracePt t="229263" x="10263188" y="4286250"/>
          <p14:tracePt t="229280" x="10371138" y="4275138"/>
          <p14:tracePt t="229297" x="10453688" y="4262438"/>
          <p14:tracePt t="229313" x="10490200" y="4262438"/>
          <p14:tracePt t="229331" x="10514013" y="4262438"/>
          <p14:tracePt t="229346" x="10525125" y="4262438"/>
          <p14:tracePt t="229377" x="10537825" y="4262438"/>
          <p14:tracePt t="229443" x="10548938" y="4262438"/>
          <p14:tracePt t="229465" x="10561638" y="4262438"/>
          <p14:tracePt t="229477" x="10572750" y="4262438"/>
          <p14:tracePt t="229485" x="10572750" y="4275138"/>
          <p14:tracePt t="229513" x="10572750" y="4286250"/>
          <p14:tracePt t="229521" x="10585450" y="4286250"/>
          <p14:tracePt t="229531" x="10585450" y="4310063"/>
          <p14:tracePt t="229548" x="10585450" y="4333875"/>
          <p14:tracePt t="229564" x="10585450" y="4357688"/>
          <p14:tracePt t="229581" x="10585450" y="4394200"/>
          <p14:tracePt t="229598" x="10585450" y="4405313"/>
          <p14:tracePt t="229614" x="10561638" y="4405313"/>
          <p14:tracePt t="229631" x="10514013" y="4441825"/>
          <p14:tracePt t="229648" x="10466388" y="4465638"/>
          <p14:tracePt t="229665" x="10406063" y="4500563"/>
          <p14:tracePt t="229681" x="10371138" y="4524375"/>
          <p14:tracePt t="229698" x="10334625" y="4548188"/>
          <p14:tracePt t="229698" x="10323513" y="4548188"/>
          <p14:tracePt t="229715" x="10299700" y="4572000"/>
          <p14:tracePt t="229731" x="10287000" y="4584700"/>
          <p14:tracePt t="229749" x="10287000" y="4595813"/>
          <p14:tracePt t="229765" x="10287000" y="4608513"/>
          <p14:tracePt t="229793" x="10287000" y="4619625"/>
          <p14:tracePt t="229801" x="10287000" y="4632325"/>
          <p14:tracePt t="229863" x="10287000" y="4643438"/>
          <p14:tracePt t="229905" x="10287000" y="4656138"/>
          <p14:tracePt t="229909" x="10299700" y="4667250"/>
          <p14:tracePt t="229917" x="10358438" y="4667250"/>
          <p14:tracePt t="229932" x="10442575" y="4667250"/>
          <p14:tracePt t="229932" x="10453688" y="4667250"/>
          <p14:tracePt t="229949" x="10537825" y="4679950"/>
          <p14:tracePt t="229965" x="10620375" y="4679950"/>
          <p14:tracePt t="229982" x="10715625" y="4679950"/>
          <p14:tracePt t="229999" x="10752138" y="4679950"/>
          <p14:tracePt t="230016" x="10775950" y="4679950"/>
          <p14:tracePt t="230032" x="10787063" y="4691063"/>
          <p14:tracePt t="230049" x="10799763" y="4691063"/>
          <p14:tracePt t="230171" x="10810875" y="4703763"/>
          <p14:tracePt t="230407" x="10810875" y="4727575"/>
          <p14:tracePt t="230415" x="10787063" y="4738688"/>
          <p14:tracePt t="230419" x="10633075" y="4786313"/>
          <p14:tracePt t="230434" x="10334625" y="4870450"/>
          <p14:tracePt t="230450" x="10001250" y="4953000"/>
          <p14:tracePt t="230467" x="9704388" y="5024438"/>
          <p14:tracePt t="230484" x="9477375" y="5072063"/>
          <p14:tracePt t="230484" x="9418638" y="5084763"/>
          <p14:tracePt t="230501" x="9228138" y="5132388"/>
          <p14:tracePt t="230517" x="9048750" y="5191125"/>
          <p14:tracePt t="230534" x="8858250" y="5251450"/>
          <p14:tracePt t="230551" x="8680450" y="5299075"/>
          <p14:tracePt t="230568" x="8561388" y="5334000"/>
          <p14:tracePt t="230584" x="8501063" y="5370513"/>
          <p14:tracePt t="230601" x="8442325" y="5405438"/>
          <p14:tracePt t="230617" x="8429625" y="5405438"/>
          <p14:tracePt t="230634" x="8418513" y="5418138"/>
          <p14:tracePt t="230653" x="8405813" y="5418138"/>
          <p14:tracePt t="230667" x="8405813" y="5405438"/>
          <p14:tracePt t="231105" x="8405813" y="5394325"/>
          <p14:tracePt t="231111" x="8405813" y="5370513"/>
          <p14:tracePt t="231119" x="8382000" y="5322888"/>
          <p14:tracePt t="231136" x="8382000" y="5275263"/>
          <p14:tracePt t="231152" x="8382000" y="5214938"/>
          <p14:tracePt t="231169" x="8382000" y="5072063"/>
          <p14:tracePt t="231186" x="8429625" y="4965700"/>
          <p14:tracePt t="231203" x="8537575" y="4857750"/>
          <p14:tracePt t="231219" x="8704263" y="4751388"/>
          <p14:tracePt t="231236" x="8882063" y="4632325"/>
          <p14:tracePt t="231253" x="9072563" y="4537075"/>
          <p14:tracePt t="231269" x="9204325" y="4476750"/>
          <p14:tracePt t="231286" x="9347200" y="4405313"/>
          <p14:tracePt t="231286" x="9382125" y="4394200"/>
          <p14:tracePt t="231303" x="9501188" y="4333875"/>
          <p14:tracePt t="231320" x="9620250" y="4310063"/>
          <p14:tracePt t="231336" x="9715500" y="4298950"/>
          <p14:tracePt t="231353" x="9786938" y="4286250"/>
          <p14:tracePt t="231370" x="9858375" y="4275138"/>
          <p14:tracePt t="231386" x="9929813" y="4275138"/>
          <p14:tracePt t="231404" x="9990138" y="4275138"/>
          <p14:tracePt t="231420" x="10025063" y="4275138"/>
          <p14:tracePt t="231437" x="10037763" y="4275138"/>
          <p14:tracePt t="231453" x="10072688" y="4286250"/>
          <p14:tracePt t="231469" x="10096500" y="4310063"/>
          <p14:tracePt t="231487" x="10120313" y="4322763"/>
          <p14:tracePt t="231503" x="10133013" y="4346575"/>
          <p14:tracePt t="231520" x="10156825" y="4370388"/>
          <p14:tracePt t="231537" x="10167938" y="4405313"/>
          <p14:tracePt t="231553" x="10180638" y="4418013"/>
          <p14:tracePt t="231570" x="10191750" y="4465638"/>
          <p14:tracePt t="231587" x="10204450" y="4500563"/>
          <p14:tracePt t="231604" x="10215563" y="4524375"/>
          <p14:tracePt t="231620" x="10228263" y="4572000"/>
          <p14:tracePt t="231637" x="10239375" y="4595813"/>
          <p14:tracePt t="231669" x="10252075" y="4595813"/>
          <p14:tracePt t="231683" x="10252075" y="4608513"/>
          <p14:tracePt t="231691" x="10252075" y="4619625"/>
          <p14:tracePt t="231704" x="10263188" y="4643438"/>
          <p14:tracePt t="231721" x="10275888" y="4667250"/>
          <p14:tracePt t="231737" x="10287000" y="4691063"/>
          <p14:tracePt t="231754" x="10299700" y="4703763"/>
          <p14:tracePt t="231771" x="10299700" y="4714875"/>
          <p14:tracePt t="231805" x="10310813" y="4714875"/>
          <p14:tracePt t="232173" x="10323513" y="4714875"/>
          <p14:tracePt t="232443" x="10334625" y="4714875"/>
          <p14:tracePt t="232463" x="10358438" y="4727575"/>
          <p14:tracePt t="232479" x="10371138" y="4738688"/>
          <p14:tracePt t="232537" x="10358438" y="4762500"/>
          <p14:tracePt t="232933" x="10310813" y="4762500"/>
          <p14:tracePt t="232937" x="10263188" y="4775200"/>
          <p14:tracePt t="232941" x="9977438" y="4846638"/>
          <p14:tracePt t="232958" x="9739313" y="4905375"/>
          <p14:tracePt t="232974" x="9429750" y="4976813"/>
          <p14:tracePt t="232991" x="9013825" y="5108575"/>
          <p14:tracePt t="233008" x="8728075" y="5191125"/>
          <p14:tracePt t="233025" x="8501063" y="5299075"/>
          <p14:tracePt t="233041" x="8251825" y="5357813"/>
          <p14:tracePt t="233058" x="7847013" y="5429250"/>
          <p14:tracePt t="233075" x="7405688" y="5489575"/>
          <p14:tracePt t="233092" x="6965950" y="5572125"/>
          <p14:tracePt t="233108" x="6442075" y="5643563"/>
          <p14:tracePt t="233125" x="6048375" y="5703888"/>
          <p14:tracePt t="233142" x="5667375" y="5775325"/>
          <p14:tracePt t="233158" x="5370513" y="5846763"/>
          <p14:tracePt t="233175" x="5214938" y="5857875"/>
          <p14:tracePt t="233192" x="5084763" y="5894388"/>
          <p14:tracePt t="233208" x="4976813" y="5929313"/>
          <p14:tracePt t="233225" x="4941888" y="5953125"/>
          <p14:tracePt t="233242" x="4881563" y="5976938"/>
          <p14:tracePt t="233259" x="4822825" y="5976938"/>
          <p14:tracePt t="233276" x="4751388" y="6000750"/>
          <p14:tracePt t="233292" x="4727575" y="6000750"/>
          <p14:tracePt t="233309" x="4714875" y="6000750"/>
          <p14:tracePt t="233401" x="4703763" y="6000750"/>
          <p14:tracePt t="233409" x="4691063" y="6000750"/>
          <p14:tracePt t="233557" x="4786313" y="5965825"/>
          <p14:tracePt t="233857" x="4881563" y="5942013"/>
          <p14:tracePt t="233861" x="5310188" y="5810250"/>
          <p14:tracePt t="233877" x="5822950" y="5632450"/>
          <p14:tracePt t="233894" x="6251575" y="5537200"/>
          <p14:tracePt t="233911" x="6762750" y="5381625"/>
          <p14:tracePt t="233927" x="7048500" y="5262563"/>
          <p14:tracePt t="233944" x="7370763" y="5156200"/>
          <p14:tracePt t="233961" x="7715250" y="5024438"/>
          <p14:tracePt t="233977" x="8191500" y="4870450"/>
          <p14:tracePt t="233994" x="8548688" y="4727575"/>
          <p14:tracePt t="234011" x="8882063" y="4632325"/>
          <p14:tracePt t="234028" x="9156700" y="4548188"/>
          <p14:tracePt t="234045" x="9453563" y="4452938"/>
          <p14:tracePt t="234061" x="9632950" y="4346575"/>
          <p14:tracePt t="234078" x="9752013" y="4310063"/>
          <p14:tracePt t="234078" x="9775825" y="4298950"/>
          <p14:tracePt t="234096" x="9858375" y="4275138"/>
          <p14:tracePt t="234111" x="9882188" y="4262438"/>
          <p14:tracePt t="234128" x="9918700" y="4251325"/>
          <p14:tracePt t="234128" x="9942513" y="4238625"/>
          <p14:tracePt t="234145" x="10037763" y="4214813"/>
          <p14:tracePt t="234161" x="10167938" y="4179888"/>
          <p14:tracePt t="234178" x="10323513" y="4132263"/>
          <p14:tracePt t="234195" x="10477500" y="4084638"/>
          <p14:tracePt t="234212" x="10514013" y="4060825"/>
          <p14:tracePt t="234228" x="10525125" y="4060825"/>
          <p14:tracePt t="234245" x="10548938" y="4060825"/>
          <p14:tracePt t="234267" x="10561638" y="4060825"/>
          <p14:tracePt t="234309" x="10572750" y="4060825"/>
          <p14:tracePt t="234313" x="10585450" y="4060825"/>
          <p14:tracePt t="234328" x="10620375" y="4060825"/>
          <p14:tracePt t="234345" x="10633075" y="4071938"/>
          <p14:tracePt t="234362" x="10656888" y="4095750"/>
          <p14:tracePt t="234379" x="10691813" y="4132263"/>
          <p14:tracePt t="234395" x="10728325" y="4167188"/>
          <p14:tracePt t="234412" x="10752138" y="4214813"/>
          <p14:tracePt t="234412" x="10775950" y="4227513"/>
          <p14:tracePt t="234429" x="10799763" y="4298950"/>
          <p14:tracePt t="234446" x="10823575" y="4322763"/>
          <p14:tracePt t="234462" x="10847388" y="4370388"/>
          <p14:tracePt t="234479" x="10847388" y="4394200"/>
          <p14:tracePt t="234496" x="10858500" y="4405313"/>
          <p14:tracePt t="234555" x="10858500" y="4418013"/>
          <p14:tracePt t="234558" x="10858500" y="4429125"/>
          <p14:tracePt t="234581" x="10858500" y="4452938"/>
          <p14:tracePt t="234609" x="10871200" y="4465638"/>
          <p14:tracePt t="234629" x="10871200" y="4476750"/>
          <p14:tracePt t="234651" x="10882313" y="4489450"/>
          <p14:tracePt t="234659" x="10882313" y="4500563"/>
          <p14:tracePt t="234675" x="10882313" y="4524375"/>
          <p14:tracePt t="234687" x="10882313" y="4537075"/>
          <p14:tracePt t="234705" x="10882313" y="4560888"/>
          <p14:tracePt t="234717" x="10906125" y="4572000"/>
          <p14:tracePt t="234730" x="10906125" y="4584700"/>
          <p14:tracePt t="234746" x="10906125" y="4608513"/>
          <p14:tracePt t="234763" x="10906125" y="4643438"/>
          <p14:tracePt t="234780" x="10906125" y="4656138"/>
          <p14:tracePt t="234803" x="10906125" y="4667250"/>
          <p14:tracePt t="234835" x="10895013" y="4679950"/>
          <p14:tracePt t="235407" x="10847388" y="4714875"/>
          <p14:tracePt t="235411" x="10728325" y="4751388"/>
          <p14:tracePt t="235415" x="10406063" y="4833938"/>
          <p14:tracePt t="235432" x="10072688" y="4881563"/>
          <p14:tracePt t="235449" x="9525000" y="4905375"/>
          <p14:tracePt t="235465" x="9109075" y="4929188"/>
          <p14:tracePt t="235482" x="8489950" y="4965700"/>
          <p14:tracePt t="235499" x="7643813" y="5095875"/>
          <p14:tracePt t="235515" x="6619875" y="5203825"/>
          <p14:tracePt t="235532" x="5953125" y="5251450"/>
          <p14:tracePt t="235549" x="5275263" y="5357813"/>
          <p14:tracePt t="235566" x="4703763" y="5453063"/>
          <p14:tracePt t="235583" x="4167188" y="5561013"/>
          <p14:tracePt t="235600" x="3833813" y="5595938"/>
          <p14:tracePt t="235615" x="3524250" y="5608638"/>
          <p14:tracePt t="235632" x="3251200" y="5643563"/>
          <p14:tracePt t="235649" x="2870200" y="5680075"/>
          <p14:tracePt t="235665" x="2571750" y="5715000"/>
          <p14:tracePt t="235683" x="2405063" y="5727700"/>
          <p14:tracePt t="235699" x="2262188" y="5751513"/>
          <p14:tracePt t="235716" x="2119313" y="5762625"/>
          <p14:tracePt t="235733" x="2012950" y="5786438"/>
          <p14:tracePt t="235749" x="1989138" y="5786438"/>
          <p14:tracePt t="235766" x="1965325" y="5810250"/>
          <p14:tracePt t="235783" x="1952625" y="5810250"/>
          <p14:tracePt t="235799" x="1941513" y="5822950"/>
          <p14:tracePt t="235827" x="1928813" y="5822950"/>
          <p14:tracePt t="235889" x="1928813" y="5834063"/>
          <p14:tracePt t="235925" x="1928813" y="5846763"/>
          <p14:tracePt t="235929" x="1941513" y="5846763"/>
          <p14:tracePt t="235949" x="1952625" y="5857875"/>
          <p14:tracePt t="235955" x="2000250" y="5857875"/>
          <p14:tracePt t="235967" x="2071688" y="5857875"/>
          <p14:tracePt t="235983" x="2155825" y="5857875"/>
          <p14:tracePt t="236000" x="2262188" y="5857875"/>
          <p14:tracePt t="236017" x="2417763" y="5857875"/>
          <p14:tracePt t="236034" x="2476500" y="5857875"/>
          <p14:tracePt t="236050" x="2513013" y="5857875"/>
          <p14:tracePt t="236067" x="2536825" y="5857875"/>
          <p14:tracePt t="236084" x="2584450" y="5857875"/>
          <p14:tracePt t="236101" x="2667000" y="5846763"/>
          <p14:tracePt t="236117" x="2786063" y="5846763"/>
          <p14:tracePt t="236134" x="2905125" y="5846763"/>
          <p14:tracePt t="236134" x="2928938" y="5846763"/>
          <p14:tracePt t="236151" x="3013075" y="5846763"/>
          <p14:tracePt t="236168" x="3084513" y="5822950"/>
          <p14:tracePt t="236184" x="3132138" y="5822950"/>
          <p14:tracePt t="236184" x="3143250" y="5822950"/>
          <p14:tracePt t="236201" x="3179763" y="5822950"/>
          <p14:tracePt t="236218" x="3203575" y="5799138"/>
          <p14:tracePt t="236234" x="3214688" y="5799138"/>
          <p14:tracePt t="236251" x="3251200" y="5799138"/>
          <p14:tracePt t="236268" x="3286125" y="5799138"/>
          <p14:tracePt t="236284" x="3322638" y="5799138"/>
          <p14:tracePt t="236301" x="3417888" y="5799138"/>
          <p14:tracePt t="236318" x="3500438" y="5799138"/>
          <p14:tracePt t="236335" x="3513138" y="5799138"/>
          <p14:tracePt t="236351" x="3524250" y="5799138"/>
          <p14:tracePt t="236368" x="3536950" y="5799138"/>
          <p14:tracePt t="236384" x="3548063" y="5786438"/>
          <p14:tracePt t="236793" x="3548063" y="5775325"/>
          <p14:tracePt t="236805" x="3548063" y="5762625"/>
          <p14:tracePt t="236823" x="3548063" y="5751513"/>
          <p14:tracePt t="236831" x="3536950" y="5751513"/>
          <p14:tracePt t="236836" x="3524250" y="5751513"/>
          <p14:tracePt t="236871" x="3513138" y="5751513"/>
          <p14:tracePt t="236879" x="3500438" y="5751513"/>
          <p14:tracePt t="236886" x="3465513" y="5738813"/>
          <p14:tracePt t="236903" x="3441700" y="5727700"/>
          <p14:tracePt t="236920" x="3441700" y="5715000"/>
          <p14:tracePt t="236936" x="3417888" y="5703888"/>
          <p14:tracePt t="236953" x="3405188" y="5691188"/>
          <p14:tracePt t="236970" x="3394075" y="5691188"/>
          <p14:tracePt t="237097" x="3394075" y="5680075"/>
          <p14:tracePt t="237127" x="3394075" y="5656263"/>
          <p14:tracePt t="237189" x="3394075" y="5643563"/>
          <p14:tracePt t="237237" x="3394075" y="5632450"/>
          <p14:tracePt t="237247" x="3394075" y="5619750"/>
          <p14:tracePt t="237259" x="3394075" y="5608638"/>
          <p14:tracePt t="237271" x="3394075" y="5595938"/>
          <p14:tracePt t="237287" x="3394075" y="5584825"/>
          <p14:tracePt t="237304" x="3394075" y="5561013"/>
          <p14:tracePt t="237321" x="3405188" y="5561013"/>
          <p14:tracePt t="237353" x="3417888" y="5548313"/>
          <p14:tracePt t="237357" x="3417888" y="5537200"/>
          <p14:tracePt t="237373" x="3429000" y="5537200"/>
          <p14:tracePt t="237391" x="3441700" y="5537200"/>
          <p14:tracePt t="237404" x="3513138" y="5513388"/>
          <p14:tracePt t="237421" x="3584575" y="5513388"/>
          <p14:tracePt t="237438" x="3656013" y="5489575"/>
          <p14:tracePt t="237438" x="3679825" y="5489575"/>
          <p14:tracePt t="237455" x="3738563" y="5489575"/>
          <p14:tracePt t="237471" x="3786188" y="5489575"/>
          <p14:tracePt t="237488" x="3846513" y="5489575"/>
          <p14:tracePt t="237505" x="3894138" y="5513388"/>
          <p14:tracePt t="237521" x="3941763" y="5548313"/>
          <p14:tracePt t="237538" x="4000500" y="5595938"/>
          <p14:tracePt t="237555" x="4037013" y="5608638"/>
          <p14:tracePt t="237572" x="4084638" y="5643563"/>
          <p14:tracePt t="237589" x="4143375" y="5703888"/>
          <p14:tracePt t="237605" x="4191000" y="5762625"/>
          <p14:tracePt t="237622" x="4227513" y="5810250"/>
          <p14:tracePt t="237638" x="4298950" y="5870575"/>
          <p14:tracePt t="237655" x="4394200" y="5965825"/>
          <p14:tracePt t="237672" x="4452938" y="6013450"/>
          <p14:tracePt t="237688" x="4524375" y="6024563"/>
          <p14:tracePt t="237705" x="4548188" y="6037263"/>
          <p14:tracePt t="237721" x="4667250" y="6072188"/>
          <p14:tracePt t="237738" x="4870450" y="6108700"/>
          <p14:tracePt t="237755" x="5024438" y="6119813"/>
          <p14:tracePt t="237772" x="5227638" y="6156325"/>
          <p14:tracePt t="237789" x="5405438" y="6156325"/>
          <p14:tracePt t="237806" x="5595938" y="6156325"/>
          <p14:tracePt t="237822" x="5834063" y="6156325"/>
          <p14:tracePt t="237840" x="6061075" y="6108700"/>
          <p14:tracePt t="237856" x="6262688" y="6096000"/>
          <p14:tracePt t="237872" x="6500813" y="6048375"/>
          <p14:tracePt t="237889" x="6619875" y="6024563"/>
          <p14:tracePt t="237906" x="6762750" y="5989638"/>
          <p14:tracePt t="237923" x="6905625" y="5976938"/>
          <p14:tracePt t="237939" x="7061200" y="5942013"/>
          <p14:tracePt t="237956" x="7204075" y="5918200"/>
          <p14:tracePt t="237973" x="7310438" y="5870575"/>
          <p14:tracePt t="237990" x="7442200" y="5834063"/>
          <p14:tracePt t="238006" x="7572375" y="5799138"/>
          <p14:tracePt t="238023" x="7680325" y="5762625"/>
          <p14:tracePt t="238040" x="7799388" y="5727700"/>
          <p14:tracePt t="238057" x="7953375" y="5667375"/>
          <p14:tracePt t="238073" x="8037513" y="5632450"/>
          <p14:tracePt t="238091" x="8108950" y="5584825"/>
          <p14:tracePt t="238091" x="8120063" y="5584825"/>
          <p14:tracePt t="238107" x="8180388" y="5537200"/>
          <p14:tracePt t="238123" x="8239125" y="5500688"/>
          <p14:tracePt t="238140" x="8286750" y="5476875"/>
          <p14:tracePt t="238157" x="8358188" y="5429250"/>
          <p14:tracePt t="238173" x="8370888" y="5405438"/>
          <p14:tracePt t="238190" x="8382000" y="5405438"/>
          <p14:tracePt t="238207" x="8382000" y="5394325"/>
          <p14:tracePt t="238233" x="8394700" y="5394325"/>
          <p14:tracePt t="238259" x="8382000" y="5370513"/>
          <p14:tracePt t="238275" x="8370888" y="5370513"/>
          <p14:tracePt t="238279" x="8347075" y="5370513"/>
          <p14:tracePt t="238279" x="8334375" y="5370513"/>
          <p14:tracePt t="238291" x="8228013" y="5381625"/>
          <p14:tracePt t="238308" x="8108950" y="5405438"/>
          <p14:tracePt t="238324" x="7966075" y="5429250"/>
          <p14:tracePt t="238324" x="7929563" y="5429250"/>
          <p14:tracePt t="238341" x="7834313" y="5453063"/>
          <p14:tracePt t="238358" x="7775575" y="5465763"/>
          <p14:tracePt t="238374" x="7751763" y="5476875"/>
          <p14:tracePt t="238374" x="7739063" y="5476875"/>
          <p14:tracePt t="238391" x="7715250" y="5500688"/>
          <p14:tracePt t="238408" x="7667625" y="5500688"/>
          <p14:tracePt t="238424" x="7608888" y="5524500"/>
          <p14:tracePt t="238441" x="7548563" y="5537200"/>
          <p14:tracePt t="238458" x="7418388" y="5572125"/>
          <p14:tracePt t="238474" x="7299325" y="5584825"/>
          <p14:tracePt t="238491" x="7204075" y="5608638"/>
          <p14:tracePt t="238508" x="7072313" y="5619750"/>
          <p14:tracePt t="238524" x="6918325" y="5643563"/>
          <p14:tracePt t="238541" x="6834188" y="5656263"/>
          <p14:tracePt t="238558" x="6751638" y="5656263"/>
          <p14:tracePt t="238575" x="6691313" y="5656263"/>
          <p14:tracePt t="238592" x="6632575" y="5656263"/>
          <p14:tracePt t="238608" x="6572250" y="5656263"/>
          <p14:tracePt t="238608" x="6548438" y="5656263"/>
          <p14:tracePt t="238625" x="6524625" y="5656263"/>
          <p14:tracePt t="238642" x="6477000" y="5632450"/>
          <p14:tracePt t="238658" x="6442075" y="5619750"/>
          <p14:tracePt t="238675" x="6405563" y="5595938"/>
          <p14:tracePt t="238692" x="6357938" y="5572125"/>
          <p14:tracePt t="238709" x="6334125" y="5561013"/>
          <p14:tracePt t="238725" x="6286500" y="5548313"/>
          <p14:tracePt t="238741" x="6215063" y="5537200"/>
          <p14:tracePt t="238758" x="6156325" y="5513388"/>
          <p14:tracePt t="238775" x="6084888" y="5500688"/>
          <p14:tracePt t="238791" x="6000750" y="5489575"/>
          <p14:tracePt t="238810" x="5965825" y="5476875"/>
          <p14:tracePt t="238825" x="5894388" y="5465763"/>
          <p14:tracePt t="238842" x="5857875" y="5465763"/>
          <p14:tracePt t="238859" x="5822950" y="5465763"/>
          <p14:tracePt t="238875" x="5786438" y="5465763"/>
          <p14:tracePt t="238892" x="5775325" y="5465763"/>
          <p14:tracePt t="239007" x="5775325" y="5476875"/>
          <p14:tracePt t="239147" x="5775325" y="5489575"/>
          <p14:tracePt t="239151" x="5786438" y="5489575"/>
          <p14:tracePt t="239167" x="5810250" y="5489575"/>
          <p14:tracePt t="239177" x="5918200" y="5489575"/>
          <p14:tracePt t="239193" x="6048375" y="5489575"/>
          <p14:tracePt t="239210" x="6156325" y="5489575"/>
          <p14:tracePt t="239227" x="6323013" y="5489575"/>
          <p14:tracePt t="239243" x="6405563" y="5489575"/>
          <p14:tracePt t="239260" x="6465888" y="5489575"/>
          <p14:tracePt t="239277" x="6513513" y="5489575"/>
          <p14:tracePt t="239293" x="6561138" y="5489575"/>
          <p14:tracePt t="239310" x="6608763" y="5489575"/>
          <p14:tracePt t="239327" x="6691313" y="5489575"/>
          <p14:tracePt t="239344" x="6775450" y="5489575"/>
          <p14:tracePt t="239360" x="6894513" y="5465763"/>
          <p14:tracePt t="239377" x="6953250" y="5453063"/>
          <p14:tracePt t="239394" x="6989763" y="5453063"/>
          <p14:tracePt t="239394" x="7000875" y="5441950"/>
          <p14:tracePt t="239411" x="7013575" y="5441950"/>
          <p14:tracePt t="239649" x="7013575" y="5429250"/>
          <p14:tracePt t="239653" x="7037388" y="5394325"/>
          <p14:tracePt t="239661" x="7132638" y="5370513"/>
          <p14:tracePt t="239678" x="7227888" y="5370513"/>
          <p14:tracePt t="239678" x="7239000" y="5370513"/>
          <p14:tracePt t="239695" x="7334250" y="5370513"/>
          <p14:tracePt t="239711" x="7381875" y="5370513"/>
          <p14:tracePt t="239728" x="7405688" y="5370513"/>
          <p14:tracePt t="239745" x="7442200" y="5346700"/>
          <p14:tracePt t="239762" x="7453313" y="5346700"/>
          <p14:tracePt t="239778" x="7466013" y="5334000"/>
          <p14:tracePt t="239794" x="7477125" y="5334000"/>
          <p14:tracePt t="239811" x="7500938" y="5334000"/>
          <p14:tracePt t="239828" x="7524750" y="5334000"/>
          <p14:tracePt t="239845" x="7537450" y="5334000"/>
          <p14:tracePt t="239862" x="7548563" y="5346700"/>
          <p14:tracePt t="239878" x="7561263" y="5357813"/>
          <p14:tracePt t="239895" x="7561263" y="5370513"/>
          <p14:tracePt t="239971" x="7548563" y="5370513"/>
          <p14:tracePt t="239979" x="7537450" y="5370513"/>
          <p14:tracePt t="239983" x="7453313" y="5381625"/>
          <p14:tracePt t="239996" x="7262813" y="5418138"/>
          <p14:tracePt t="240012" x="7108825" y="5429250"/>
          <p14:tracePt t="240029" x="6870700" y="5489575"/>
          <p14:tracePt t="240046" x="6738938" y="5500688"/>
          <p14:tracePt t="240062" x="6643688" y="5513388"/>
          <p14:tracePt t="240079" x="6596063" y="5513388"/>
          <p14:tracePt t="240097" x="6561138" y="5513388"/>
          <p14:tracePt t="240113" x="6537325" y="5513388"/>
          <p14:tracePt t="240129" x="6500813" y="5513388"/>
          <p14:tracePt t="240146" x="6477000" y="5513388"/>
          <p14:tracePt t="240163" x="6442075" y="5513388"/>
          <p14:tracePt t="240179" x="6429375" y="5500688"/>
          <p14:tracePt t="240225" x="6442075" y="5500688"/>
          <p14:tracePt t="240693" x="6453188" y="5500688"/>
          <p14:tracePt t="240709" x="6465888" y="5500688"/>
          <p14:tracePt t="240717" x="6477000" y="5500688"/>
          <p14:tracePt t="240731" x="6513513" y="5500688"/>
          <p14:tracePt t="240748" x="6524625" y="5500688"/>
          <p14:tracePt t="240767" x="6537325" y="5500688"/>
          <p14:tracePt t="240781" x="6548438" y="5500688"/>
          <p14:tracePt t="240799" x="6561138" y="5513388"/>
          <p14:tracePt t="240815" x="6561138" y="5524500"/>
          <p14:tracePt t="240831" x="6572250" y="5524500"/>
          <p14:tracePt t="240847" x="6584950" y="5524500"/>
          <p14:tracePt t="240973" x="6596063" y="5524500"/>
          <p14:tracePt t="241223" x="6608763" y="5524500"/>
          <p14:tracePt t="241227" x="6619875" y="5524500"/>
          <p14:tracePt t="241235" x="6643688" y="5524500"/>
          <p14:tracePt t="241249" x="6632575" y="5524500"/>
          <p14:tracePt t="241310" x="6608763" y="5524500"/>
          <p14:tracePt t="241313" x="6584950" y="5524500"/>
          <p14:tracePt t="241316" x="6370638" y="5548313"/>
          <p14:tracePt t="241333" x="6096000" y="5595938"/>
          <p14:tracePt t="241350" x="5762625" y="5632450"/>
          <p14:tracePt t="241366" x="5429250" y="5656263"/>
          <p14:tracePt t="241383" x="5227638" y="5667375"/>
          <p14:tracePt t="241400" x="5108575" y="5667375"/>
          <p14:tracePt t="241416" x="5024438" y="5656263"/>
          <p14:tracePt t="241434" x="4976813" y="5656263"/>
          <p14:tracePt t="241450" x="4881563" y="5632450"/>
          <p14:tracePt t="241450" x="4870450" y="5632450"/>
          <p14:tracePt t="241467" x="4679950" y="5619750"/>
          <p14:tracePt t="241483" x="4513263" y="5619750"/>
          <p14:tracePt t="241500" x="4370388" y="5619750"/>
          <p14:tracePt t="241517" x="4179888" y="5608638"/>
          <p14:tracePt t="241534" x="4060825" y="5608638"/>
          <p14:tracePt t="241550" x="3989388" y="5608638"/>
          <p14:tracePt t="241567" x="3952875" y="5608638"/>
          <p14:tracePt t="241584" x="3894138" y="5608638"/>
          <p14:tracePt t="241584" x="3881438" y="5608638"/>
          <p14:tracePt t="241602" x="3833813" y="5608638"/>
          <p14:tracePt t="241617" x="3762375" y="5608638"/>
          <p14:tracePt t="241634" x="3714750" y="5608638"/>
          <p14:tracePt t="241634" x="3690938" y="5608638"/>
          <p14:tracePt t="241651" x="3632200" y="5608638"/>
          <p14:tracePt t="241667" x="3571875" y="5608638"/>
          <p14:tracePt t="241684" x="3536950" y="5608638"/>
          <p14:tracePt t="241684" x="3513138" y="5608638"/>
          <p14:tracePt t="241701" x="3452813" y="5608638"/>
          <p14:tracePt t="241717" x="3394075" y="5608638"/>
          <p14:tracePt t="241734" x="3286125" y="5608638"/>
          <p14:tracePt t="241751" x="3190875" y="5608638"/>
          <p14:tracePt t="241768" x="3071813" y="5619750"/>
          <p14:tracePt t="241784" x="2976563" y="5619750"/>
          <p14:tracePt t="241801" x="2941638" y="5632450"/>
          <p14:tracePt t="241818" x="2928938" y="5632450"/>
          <p14:tracePt t="241834" x="2917825" y="5643563"/>
          <p14:tracePt t="242013" x="2941638" y="5656263"/>
          <p14:tracePt t="242039" x="2952750" y="5656263"/>
          <p14:tracePt t="242043" x="2989263" y="5656263"/>
          <p14:tracePt t="242052" x="3048000" y="5656263"/>
          <p14:tracePt t="242068" x="3167063" y="5656263"/>
          <p14:tracePt t="242085" x="3322638" y="5656263"/>
          <p14:tracePt t="242102" x="3500438" y="5656263"/>
          <p14:tracePt t="242119" x="3643313" y="5632450"/>
          <p14:tracePt t="242135" x="3738563" y="5608638"/>
          <p14:tracePt t="242152" x="3833813" y="5584825"/>
          <p14:tracePt t="242169" x="3941763" y="5537200"/>
          <p14:tracePt t="242185" x="4167188" y="5465763"/>
          <p14:tracePt t="242202" x="4346575" y="5394325"/>
          <p14:tracePt t="242219" x="4500563" y="5370513"/>
          <p14:tracePt t="242236" x="4738688" y="5346700"/>
          <p14:tracePt t="242252" x="5060950" y="5275263"/>
          <p14:tracePt t="242269" x="5238750" y="5251450"/>
          <p14:tracePt t="242286" x="5346700" y="5251450"/>
          <p14:tracePt t="242302" x="5394325" y="5227638"/>
          <p14:tracePt t="242319" x="5405438" y="5227638"/>
          <p14:tracePt t="242397" x="5418138" y="5227638"/>
          <p14:tracePt t="242405" x="5429250" y="5238750"/>
          <p14:tracePt t="242421" x="5441950" y="5238750"/>
          <p14:tracePt t="242437" x="5441950" y="5251450"/>
          <p14:tracePt t="242713" x="5418138" y="5251450"/>
          <p14:tracePt t="242721" x="5394325" y="5262563"/>
          <p14:tracePt t="242725" x="5334000" y="5286375"/>
          <p14:tracePt t="242737" x="5203825" y="5334000"/>
          <p14:tracePt t="242754" x="5072063" y="5370513"/>
          <p14:tracePt t="242754" x="5048250" y="5381625"/>
          <p14:tracePt t="242771" x="4941888" y="5405438"/>
          <p14:tracePt t="242787" x="4881563" y="5418138"/>
          <p14:tracePt t="242804" x="4857750" y="5429250"/>
          <p14:tracePt t="242804" x="4833938" y="5441950"/>
          <p14:tracePt t="242821" x="4822825" y="5441950"/>
          <p14:tracePt t="242841" x="4810125" y="5441950"/>
          <p14:tracePt t="242857" x="4799013" y="5441950"/>
          <p14:tracePt t="242871" x="4775200" y="5441950"/>
          <p14:tracePt t="242888" x="4799013" y="5441950"/>
          <p14:tracePt t="243281" x="4810125" y="5441950"/>
          <p14:tracePt t="243293" x="4822825" y="5441950"/>
          <p14:tracePt t="243297" x="4846638" y="5453063"/>
          <p14:tracePt t="243305" x="4894263" y="5476875"/>
          <p14:tracePt t="243322" x="4965700" y="5476875"/>
          <p14:tracePt t="243339" x="5095875" y="5489575"/>
          <p14:tracePt t="243356" x="5238750" y="5489575"/>
          <p14:tracePt t="243372" x="5394325" y="5489575"/>
          <p14:tracePt t="243389" x="5513388" y="5489575"/>
          <p14:tracePt t="243406" x="5632450" y="5465763"/>
          <p14:tracePt t="243422" x="5680075" y="5465763"/>
          <p14:tracePt t="243439" x="5751513" y="5453063"/>
          <p14:tracePt t="243456" x="5870575" y="5429250"/>
          <p14:tracePt t="243473" x="5965825" y="5418138"/>
          <p14:tracePt t="243489" x="6072188" y="5405438"/>
          <p14:tracePt t="243506" x="6191250" y="5370513"/>
          <p14:tracePt t="243523" x="6262688" y="5357813"/>
          <p14:tracePt t="243540" x="6299200" y="5334000"/>
          <p14:tracePt t="243556" x="6310313" y="5334000"/>
          <p14:tracePt t="244413" x="6323013" y="5334000"/>
          <p14:tracePt t="246308" x="6334125" y="5334000"/>
          <p14:tracePt t="246603" x="6346825" y="5334000"/>
          <p14:tracePt t="247317" x="6370638" y="5334000"/>
          <p14:tracePt t="247321" x="6394450" y="5334000"/>
          <p14:tracePt t="247334" x="6429375" y="5334000"/>
          <p14:tracePt t="247351" x="6477000" y="5334000"/>
          <p14:tracePt t="247368" x="6524625" y="5334000"/>
          <p14:tracePt t="247384" x="6548438" y="5334000"/>
          <p14:tracePt t="247401" x="6596063" y="5334000"/>
          <p14:tracePt t="247418" x="6632575" y="5334000"/>
          <p14:tracePt t="247435" x="6691313" y="5334000"/>
          <p14:tracePt t="247451" x="6799263" y="5334000"/>
          <p14:tracePt t="247468" x="6905625" y="5334000"/>
          <p14:tracePt t="247485" x="7037388" y="5334000"/>
          <p14:tracePt t="247501" x="7119938" y="5334000"/>
          <p14:tracePt t="247518" x="7204075" y="5334000"/>
          <p14:tracePt t="247535" x="7286625" y="5334000"/>
          <p14:tracePt t="247552" x="7370763" y="5310188"/>
          <p14:tracePt t="247568" x="7477125" y="5310188"/>
          <p14:tracePt t="247585" x="7548563" y="5286375"/>
          <p14:tracePt t="247602" x="7632700" y="5286375"/>
          <p14:tracePt t="247619" x="7715250" y="5286375"/>
          <p14:tracePt t="247635" x="7775575" y="5286375"/>
          <p14:tracePt t="247652" x="7870825" y="5286375"/>
          <p14:tracePt t="247669" x="7966075" y="5238750"/>
          <p14:tracePt t="247686" x="7977188" y="5238750"/>
          <p14:tracePt t="247715" x="7977188" y="5227638"/>
          <p14:tracePt t="247793" x="7966075" y="5227638"/>
          <p14:tracePt t="247811" x="7966075" y="5214938"/>
          <p14:tracePt t="247819" x="7953375" y="5214938"/>
          <p14:tracePt t="247859" x="7942263" y="5203825"/>
          <p14:tracePt t="247873" x="7929563" y="5191125"/>
          <p14:tracePt t="247885" x="7918450" y="5191125"/>
          <p14:tracePt t="247901" x="7894638" y="5180013"/>
          <p14:tracePt t="247909" x="7881938" y="5180013"/>
          <p14:tracePt t="247921" x="7834313" y="5180013"/>
          <p14:tracePt t="247936" x="7739063" y="5180013"/>
          <p14:tracePt t="247953" x="7680325" y="5180013"/>
          <p14:tracePt t="247969" x="7632700" y="5180013"/>
          <p14:tracePt t="247986" x="7608888" y="5180013"/>
          <p14:tracePt t="248003" x="7596188" y="5191125"/>
          <p14:tracePt t="248025" x="7596188" y="5203825"/>
          <p14:tracePt t="248087" x="7585075" y="5203825"/>
          <p14:tracePt t="248095" x="7585075" y="5214938"/>
          <p14:tracePt t="248103" x="7572375" y="5227638"/>
          <p14:tracePt t="248120" x="7572375" y="5262563"/>
          <p14:tracePt t="248136" x="7548563" y="5299075"/>
          <p14:tracePt t="248153" x="7548563" y="5322888"/>
          <p14:tracePt t="248170" x="7548563" y="5357813"/>
          <p14:tracePt t="248187" x="7548563" y="5405438"/>
          <p14:tracePt t="248204" x="7548563" y="5441950"/>
          <p14:tracePt t="248220" x="7548563" y="5500688"/>
          <p14:tracePt t="248237" x="7548563" y="5524500"/>
          <p14:tracePt t="248254" x="7561263" y="5548313"/>
          <p14:tracePt t="248270" x="7585075" y="5608638"/>
          <p14:tracePt t="248287" x="7632700" y="5667375"/>
          <p14:tracePt t="248304" x="7691438" y="5703888"/>
          <p14:tracePt t="248304" x="7704138" y="5715000"/>
          <p14:tracePt t="248321" x="7786688" y="5762625"/>
          <p14:tracePt t="248338" x="7870825" y="5786438"/>
          <p14:tracePt t="248354" x="7966075" y="5810250"/>
          <p14:tracePt t="248371" x="8143875" y="5822950"/>
          <p14:tracePt t="248387" x="8275638" y="5834063"/>
          <p14:tracePt t="248404" x="8394700" y="5810250"/>
          <p14:tracePt t="248421" x="8501063" y="5799138"/>
          <p14:tracePt t="248438" x="8656638" y="5762625"/>
          <p14:tracePt t="248454" x="8739188" y="5738813"/>
          <p14:tracePt t="248471" x="8834438" y="5715000"/>
          <p14:tracePt t="248488" x="8966200" y="5703888"/>
          <p14:tracePt t="248488" x="9001125" y="5691188"/>
          <p14:tracePt t="248505" x="9191625" y="5656263"/>
          <p14:tracePt t="248521" x="9358313" y="5608638"/>
          <p14:tracePt t="248538" x="9477375" y="5572125"/>
          <p14:tracePt t="248538" x="9501188" y="5561013"/>
          <p14:tracePt t="248555" x="9561513" y="5537200"/>
          <p14:tracePt t="248571" x="9609138" y="5489575"/>
          <p14:tracePt t="248571" x="9609138" y="5476875"/>
          <p14:tracePt t="248589" x="9632950" y="5453063"/>
          <p14:tracePt t="248605" x="9632950" y="5405438"/>
          <p14:tracePt t="248621" x="9632950" y="5346700"/>
          <p14:tracePt t="248638" x="9632950" y="5322888"/>
          <p14:tracePt t="248655" x="9632950" y="5262563"/>
          <p14:tracePt t="248672" x="9632950" y="5214938"/>
          <p14:tracePt t="248688" x="9632950" y="5167313"/>
          <p14:tracePt t="248705" x="9620250" y="5119688"/>
          <p14:tracePt t="248722" x="9609138" y="5108575"/>
          <p14:tracePt t="248738" x="9585325" y="5095875"/>
          <p14:tracePt t="248755" x="9490075" y="5095875"/>
          <p14:tracePt t="248772" x="9371013" y="5095875"/>
          <p14:tracePt t="248772" x="9310688" y="5095875"/>
          <p14:tracePt t="248789" x="9180513" y="5095875"/>
          <p14:tracePt t="248805" x="9109075" y="5108575"/>
          <p14:tracePt t="248822" x="9061450" y="5108575"/>
          <p14:tracePt t="248839" x="9048750" y="5108575"/>
          <p14:tracePt t="248856" x="9037638" y="5108575"/>
          <p14:tracePt t="248872" x="8990013" y="5108575"/>
          <p14:tracePt t="248889" x="8966200" y="5108575"/>
          <p14:tracePt t="248906" x="8894763" y="5108575"/>
          <p14:tracePt t="248922" x="8786813" y="5108575"/>
          <p14:tracePt t="248939" x="8656638" y="5108575"/>
          <p14:tracePt t="248956" x="8548688" y="5108575"/>
          <p14:tracePt t="248972" x="8477250" y="5108575"/>
          <p14:tracePt t="248989" x="8418513" y="5108575"/>
          <p14:tracePt t="249006" x="8334375" y="5108575"/>
          <p14:tracePt t="249023" x="8275638" y="5108575"/>
          <p14:tracePt t="249039" x="8191500" y="5108575"/>
          <p14:tracePt t="249039" x="8167688" y="5108575"/>
          <p14:tracePt t="249057" x="8085138" y="5108575"/>
          <p14:tracePt t="249073" x="7894638" y="5108575"/>
          <p14:tracePt t="249090" x="7762875" y="5119688"/>
          <p14:tracePt t="249106" x="7620000" y="5156200"/>
          <p14:tracePt t="249123" x="7537450" y="5156200"/>
          <p14:tracePt t="249140" x="7489825" y="5180013"/>
          <p14:tracePt t="249157" x="7453313" y="5180013"/>
          <p14:tracePt t="249173" x="7394575" y="5180013"/>
          <p14:tracePt t="249189" x="7346950" y="5180013"/>
          <p14:tracePt t="249207" x="7299325" y="5203825"/>
          <p14:tracePt t="249223" x="7227888" y="5227638"/>
          <p14:tracePt t="249240" x="7204075" y="5238750"/>
          <p14:tracePt t="249257" x="7167563" y="5251450"/>
          <p14:tracePt t="249273" x="7156450" y="5275263"/>
          <p14:tracePt t="249290" x="7143750" y="5286375"/>
          <p14:tracePt t="249307" x="7132638" y="5299075"/>
          <p14:tracePt t="249323" x="7132638" y="5322888"/>
          <p14:tracePt t="249340" x="7132638" y="5357813"/>
          <p14:tracePt t="249357" x="7132638" y="5394325"/>
          <p14:tracePt t="249374" x="7132638" y="5429250"/>
          <p14:tracePt t="249391" x="7132638" y="5476875"/>
          <p14:tracePt t="249407" x="7156450" y="5513388"/>
          <p14:tracePt t="249424" x="7204075" y="5561013"/>
          <p14:tracePt t="249441" x="7227888" y="5595938"/>
          <p14:tracePt t="249457" x="7299325" y="5632450"/>
          <p14:tracePt t="249474" x="7323138" y="5643563"/>
          <p14:tracePt t="249491" x="7394575" y="5680075"/>
          <p14:tracePt t="249507" x="7466013" y="5703888"/>
          <p14:tracePt t="249524" x="7524750" y="5738813"/>
          <p14:tracePt t="249541" x="7585075" y="5738813"/>
          <p14:tracePt t="249558" x="7632700" y="5738813"/>
          <p14:tracePt t="249574" x="7680325" y="5751513"/>
          <p14:tracePt t="249591" x="7727950" y="5762625"/>
          <p14:tracePt t="249608" x="7775575" y="5762625"/>
          <p14:tracePt t="249608" x="7786688" y="5762625"/>
          <p14:tracePt t="249625" x="7847013" y="5786438"/>
          <p14:tracePt t="249641" x="7905750" y="5786438"/>
          <p14:tracePt t="249658" x="7977188" y="5786438"/>
          <p14:tracePt t="249675" x="8085138" y="5786438"/>
          <p14:tracePt t="249691" x="8180388" y="5786438"/>
          <p14:tracePt t="249708" x="8299450" y="5786438"/>
          <p14:tracePt t="249725" x="8477250" y="5786438"/>
          <p14:tracePt t="249741" x="8596313" y="5762625"/>
          <p14:tracePt t="249758" x="8680450" y="5751513"/>
          <p14:tracePt t="249775" x="8786813" y="5727700"/>
          <p14:tracePt t="249792" x="8870950" y="5691188"/>
          <p14:tracePt t="249792" x="8882063" y="5680075"/>
          <p14:tracePt t="249809" x="8942388" y="5656263"/>
          <p14:tracePt t="249825" x="9037638" y="5619750"/>
          <p14:tracePt t="249842" x="9109075" y="5595938"/>
          <p14:tracePt t="249842" x="9120188" y="5584825"/>
          <p14:tracePt t="249859" x="9156700" y="5537200"/>
          <p14:tracePt t="249875" x="9191625" y="5513388"/>
          <p14:tracePt t="249892" x="9215438" y="5453063"/>
          <p14:tracePt t="249909" x="9239250" y="5441950"/>
          <p14:tracePt t="249925" x="9239250" y="5405438"/>
          <p14:tracePt t="249942" x="9239250" y="5357813"/>
          <p14:tracePt t="249959" x="9251950" y="5322888"/>
          <p14:tracePt t="249976" x="9251950" y="5286375"/>
          <p14:tracePt t="249992" x="9251950" y="5251450"/>
          <p14:tracePt t="250009" x="9251950" y="5214938"/>
          <p14:tracePt t="250026" x="9204325" y="5191125"/>
          <p14:tracePt t="250042" x="9167813" y="5180013"/>
          <p14:tracePt t="250060" x="9096375" y="5180013"/>
          <p14:tracePt t="250076" x="8977313" y="5180013"/>
          <p14:tracePt t="250093" x="8894763" y="5180013"/>
          <p14:tracePt t="250109" x="8847138" y="5180013"/>
          <p14:tracePt t="250126" x="8775700" y="5180013"/>
          <p14:tracePt t="250143" x="8704263" y="5180013"/>
          <p14:tracePt t="250160" x="8632825" y="5180013"/>
          <p14:tracePt t="250160" x="8609013" y="5180013"/>
          <p14:tracePt t="250177" x="8524875" y="5180013"/>
          <p14:tracePt t="250193" x="8418513" y="5180013"/>
          <p14:tracePt t="250209" x="8323263" y="5180013"/>
          <p14:tracePt t="250226" x="8262938" y="5191125"/>
          <p14:tracePt t="250226" x="8239125" y="5191125"/>
          <p14:tracePt t="250243" x="8191500" y="5203825"/>
          <p14:tracePt t="250260" x="8180388" y="5214938"/>
          <p14:tracePt t="250501" x="8167688" y="5214938"/>
          <p14:tracePt t="250809" x="8096250" y="5214938"/>
          <p14:tracePt t="250813" x="7929563" y="5214938"/>
          <p14:tracePt t="250828" x="7500938" y="5275263"/>
          <p14:tracePt t="250845" x="7239000" y="5299075"/>
          <p14:tracePt t="250862" x="6953250" y="5334000"/>
          <p14:tracePt t="250878" x="6680200" y="5334000"/>
          <p14:tracePt t="250895" x="6524625" y="5334000"/>
          <p14:tracePt t="250912" x="6429375" y="5346700"/>
          <p14:tracePt t="250928" x="6370638" y="5334000"/>
          <p14:tracePt t="250945" x="6334125" y="5334000"/>
          <p14:tracePt t="250962" x="6286500" y="5334000"/>
          <p14:tracePt t="250979" x="6238875" y="5334000"/>
          <p14:tracePt t="250995" x="6203950" y="5334000"/>
          <p14:tracePt t="251012" x="6191250" y="5334000"/>
          <p14:tracePt t="251029" x="6180138" y="5322888"/>
          <p14:tracePt t="251121" x="6167438" y="5322888"/>
          <p14:tracePt t="251385" x="6167438" y="5334000"/>
          <p14:tracePt t="251433" x="6167438" y="5346700"/>
          <p14:tracePt t="251437" x="6167438" y="5357813"/>
          <p14:tracePt t="251447" x="6167438" y="5381625"/>
          <p14:tracePt t="251463" x="6167438" y="5418138"/>
          <p14:tracePt t="251480" x="6191250" y="5429250"/>
          <p14:tracePt t="251497" x="6203950" y="5453063"/>
          <p14:tracePt t="251513" x="6203950" y="5465763"/>
          <p14:tracePt t="251530" x="6203950" y="5489575"/>
          <p14:tracePt t="251547" x="6215063" y="5489575"/>
          <p14:tracePt t="251563" x="6215063" y="5500688"/>
          <p14:tracePt t="251580" x="6215063" y="5513388"/>
          <p14:tracePt t="251597" x="6215063" y="5500688"/>
          <p14:tracePt t="251759" x="6215063" y="5489575"/>
          <p14:tracePt t="251767" x="6215063" y="5465763"/>
          <p14:tracePt t="251771" x="6215063" y="5453063"/>
          <p14:tracePt t="251781" x="6215063" y="5418138"/>
          <p14:tracePt t="251798" x="6203950" y="5370513"/>
          <p14:tracePt t="251815" x="6180138" y="5346700"/>
          <p14:tracePt t="251831" x="6167438" y="5334000"/>
          <p14:tracePt t="251848" x="6167438" y="5322888"/>
          <p14:tracePt t="251864" x="6167438" y="5334000"/>
          <p14:tracePt t="252009" x="6167438" y="5346700"/>
          <p14:tracePt t="252013" x="6167438" y="5370513"/>
          <p14:tracePt t="252027" x="6167438" y="5381625"/>
          <p14:tracePt t="252031" x="6167438" y="5394325"/>
          <p14:tracePt t="252048" x="6167438" y="5405438"/>
          <p14:tracePt t="252067" x="6167438" y="5418138"/>
          <p14:tracePt t="252085" x="6180138" y="5418138"/>
          <p14:tracePt t="252171" x="6180138" y="5405438"/>
          <p14:tracePt t="252175" x="6180138" y="5394325"/>
          <p14:tracePt t="252183" x="6191250" y="5370513"/>
          <p14:tracePt t="252199" x="6203950" y="5357813"/>
          <p14:tracePt t="252216" x="6203950" y="5334000"/>
          <p14:tracePt t="252232" x="6203950" y="5346700"/>
          <p14:tracePt t="252393" x="6203950" y="5357813"/>
          <p14:tracePt t="252397" x="6215063" y="5370513"/>
          <p14:tracePt t="252401" x="6227763" y="5405438"/>
          <p14:tracePt t="252416" x="6227763" y="5441950"/>
          <p14:tracePt t="252433" x="6227763" y="5465763"/>
          <p14:tracePt t="252450" x="6227763" y="5476875"/>
          <p14:tracePt t="252466" x="6238875" y="5476875"/>
          <p14:tracePt t="252599" x="6238875" y="5465763"/>
          <p14:tracePt t="252623" x="6238875" y="5453063"/>
          <p14:tracePt t="252635" x="6238875" y="5441950"/>
          <p14:tracePt t="252651" x="6238875" y="5429250"/>
          <p14:tracePt t="252661" x="6238875" y="5418138"/>
          <p14:tracePt t="252669" x="6238875" y="5405438"/>
          <p14:tracePt t="252684" x="6238875" y="5381625"/>
          <p14:tracePt t="252705" x="6238875" y="5370513"/>
          <p14:tracePt t="252729" x="6238875" y="5357813"/>
          <p14:tracePt t="252733" x="6238875" y="5346700"/>
          <p14:tracePt t="252759" x="6251575" y="5346700"/>
          <p14:tracePt t="252869" x="6251575" y="5357813"/>
          <p14:tracePt t="252887" x="6251575" y="5370513"/>
          <p14:tracePt t="252895" x="6251575" y="5381625"/>
          <p14:tracePt t="252903" x="6262688" y="5405438"/>
          <p14:tracePt t="252918" x="6275388" y="5429250"/>
          <p14:tracePt t="252935" x="6275388" y="5441950"/>
          <p14:tracePt t="252951" x="6286500" y="5453063"/>
          <p14:tracePt t="252968" x="6310313" y="5465763"/>
          <p14:tracePt t="252985" x="6310313" y="5476875"/>
          <p14:tracePt t="253083" x="6323013" y="5476875"/>
          <p14:tracePt t="253090" x="6334125" y="5465763"/>
          <p14:tracePt t="254089" x="6346825" y="5453063"/>
          <p14:tracePt t="254261" x="6357938" y="5453063"/>
          <p14:tracePt t="254265" x="6357938" y="5441950"/>
          <p14:tracePt t="254272" x="6370638" y="5418138"/>
          <p14:tracePt t="254289" x="6381750" y="5405438"/>
          <p14:tracePt t="254829" x="6394450" y="5405438"/>
          <p14:tracePt t="254853" x="6405563" y="5381625"/>
          <p14:tracePt t="254927" x="6405563" y="5370513"/>
          <p14:tracePt t="255105" x="6418263" y="5370513"/>
          <p14:tracePt t="255184" x="6418263" y="5357813"/>
          <p14:tracePt t="255239" x="6429375" y="5357813"/>
          <p14:tracePt t="255311" x="6442075" y="5346700"/>
          <p14:tracePt t="255315" x="6453188" y="5346700"/>
          <p14:tracePt t="255325" x="6453188" y="5334000"/>
          <p14:tracePt t="255341" x="6453188" y="5322888"/>
          <p14:tracePt t="255358" x="6442075" y="5322888"/>
          <p14:tracePt t="256069" x="6442075" y="5310188"/>
          <p14:tracePt t="256263" x="6418263" y="5310188"/>
          <p14:tracePt t="256641" x="6227763" y="5310188"/>
          <p14:tracePt t="256645" x="5870575" y="5381625"/>
          <p14:tracePt t="256662" x="5548313" y="5465763"/>
          <p14:tracePt t="256679" x="5262563" y="5513388"/>
          <p14:tracePt t="256696" x="5000625" y="5548313"/>
          <p14:tracePt t="256696" x="4941888" y="5548313"/>
          <p14:tracePt t="256713" x="4751388" y="5561013"/>
          <p14:tracePt t="256729" x="4667250" y="5561013"/>
          <p14:tracePt t="256746" x="4632325" y="5561013"/>
          <p14:tracePt t="256763" x="4619625" y="5561013"/>
          <p14:tracePt t="256779" x="4608513" y="5561013"/>
          <p14:tracePt t="256796" x="4584700" y="5561013"/>
          <p14:tracePt t="256812" x="4560888" y="5548313"/>
          <p14:tracePt t="256829" x="4513263" y="5524500"/>
          <p14:tracePt t="256846" x="4465638" y="5513388"/>
          <p14:tracePt t="256863" x="4429125" y="5489575"/>
          <p14:tracePt t="256880" x="4418013" y="5476875"/>
          <p14:tracePt t="256896" x="4405313" y="5476875"/>
          <p14:tracePt t="256913" x="4394200" y="5476875"/>
          <p14:tracePt t="256929" x="4405313" y="5476875"/>
          <p14:tracePt t="257035" x="4418013" y="5476875"/>
          <p14:tracePt t="257043" x="4429125" y="5476875"/>
          <p14:tracePt t="257047" x="4476750" y="5476875"/>
          <p14:tracePt t="257064" x="4548188" y="5476875"/>
          <p14:tracePt t="257080" x="4679950" y="5476875"/>
          <p14:tracePt t="257098" x="4833938" y="5476875"/>
          <p14:tracePt t="257114" x="5037138" y="5465763"/>
          <p14:tracePt t="257130" x="5227638" y="5441950"/>
          <p14:tracePt t="257147" x="5405438" y="5394325"/>
          <p14:tracePt t="257164" x="5561013" y="5334000"/>
          <p14:tracePt t="257180" x="5656263" y="5310188"/>
          <p14:tracePt t="257197" x="5715000" y="5286375"/>
          <p14:tracePt t="257214" x="5762625" y="5251450"/>
          <p14:tracePt t="257231" x="5775325" y="5238750"/>
          <p14:tracePt t="257247" x="5799138" y="5214938"/>
          <p14:tracePt t="257264" x="5857875" y="5180013"/>
          <p14:tracePt t="257281" x="5905500" y="5180013"/>
          <p14:tracePt t="257297" x="5989638" y="5132388"/>
          <p14:tracePt t="257314" x="6084888" y="5084763"/>
          <p14:tracePt t="257331" x="6191250" y="5037138"/>
          <p14:tracePt t="257348" x="6251575" y="5037138"/>
          <p14:tracePt t="257348" x="6262688" y="5037138"/>
          <p14:tracePt t="257365" x="6334125" y="5013325"/>
          <p14:tracePt t="257381" x="6418263" y="5000625"/>
          <p14:tracePt t="257398" x="6489700" y="4989513"/>
          <p14:tracePt t="257415" x="6584950" y="4965700"/>
          <p14:tracePt t="257431" x="6667500" y="4953000"/>
          <p14:tracePt t="257448" x="6775450" y="4953000"/>
          <p14:tracePt t="257465" x="6870700" y="4929188"/>
          <p14:tracePt t="257482" x="7013575" y="4918075"/>
          <p14:tracePt t="257498" x="7143750" y="4918075"/>
          <p14:tracePt t="257514" x="7251700" y="4918075"/>
          <p14:tracePt t="257531" x="7358063" y="4918075"/>
          <p14:tracePt t="257531" x="7381875" y="4918075"/>
          <p14:tracePt t="257549" x="7477125" y="4918075"/>
          <p14:tracePt t="257565" x="7548563" y="4918075"/>
          <p14:tracePt t="257582" x="7656513" y="4918075"/>
          <p14:tracePt t="257582" x="7680325" y="4918075"/>
          <p14:tracePt t="257600" x="7751763" y="4918075"/>
          <p14:tracePt t="257615" x="7786688" y="4918075"/>
          <p14:tracePt t="257632" x="7834313" y="4918075"/>
          <p14:tracePt t="257632" x="7847013" y="4918075"/>
          <p14:tracePt t="257649" x="7870825" y="4918075"/>
          <p14:tracePt t="257689" x="7881938" y="4918075"/>
          <p14:tracePt t="257709" x="7894638" y="4918075"/>
          <p14:tracePt t="257735" x="7905750" y="4918075"/>
          <p14:tracePt t="257743" x="7929563" y="4918075"/>
          <p14:tracePt t="257751" x="7942263" y="4918075"/>
          <p14:tracePt t="257765" x="7966075" y="4918075"/>
          <p14:tracePt t="257783" x="7977188" y="4918075"/>
          <p14:tracePt t="257799" x="7989888" y="4929188"/>
          <p14:tracePt t="257815" x="8013700" y="4929188"/>
          <p14:tracePt t="257815" x="8024813" y="4941888"/>
          <p14:tracePt t="257833" x="8037513" y="4941888"/>
          <p14:tracePt t="257849" x="8061325" y="4953000"/>
          <p14:tracePt t="257866" x="8096250" y="4953000"/>
          <p14:tracePt t="257883" x="8132763" y="4965700"/>
          <p14:tracePt t="257899" x="8156575" y="4965700"/>
          <p14:tracePt t="257916" x="8191500" y="4965700"/>
          <p14:tracePt t="257933" x="8228013" y="4976813"/>
          <p14:tracePt t="257950" x="8262938" y="4976813"/>
          <p14:tracePt t="257966" x="8286750" y="4976813"/>
          <p14:tracePt t="257983" x="8310563" y="4976813"/>
          <p14:tracePt t="257999" x="8347075" y="4976813"/>
          <p14:tracePt t="258016" x="8358188" y="4976813"/>
          <p14:tracePt t="258033" x="8370888" y="4989513"/>
          <p14:tracePt t="258050" x="8382000" y="4989513"/>
          <p14:tracePt t="258066" x="8418513" y="4989513"/>
          <p14:tracePt t="258083" x="8453438" y="4989513"/>
          <p14:tracePt t="258100" x="8489950" y="4989513"/>
          <p14:tracePt t="258117" x="8524875" y="4989513"/>
          <p14:tracePt t="258133" x="8537575" y="4989513"/>
          <p14:tracePt t="258150" x="8561388" y="4989513"/>
          <p14:tracePt t="258385" x="8561388" y="5000625"/>
          <p14:tracePt t="258505" x="8572500" y="5000625"/>
          <p14:tracePt t="258545" x="8596313" y="5000625"/>
          <p14:tracePt t="258549" x="8620125" y="5000625"/>
          <p14:tracePt t="258553" x="8691563" y="5000625"/>
          <p14:tracePt t="258567" x="8728075" y="5000625"/>
          <p14:tracePt t="258584" x="8739188" y="5000625"/>
          <p14:tracePt t="258602" x="8751888" y="5000625"/>
          <p14:tracePt t="258697" x="8763000" y="5013325"/>
          <p14:tracePt t="258743" x="8763000" y="5024438"/>
          <p14:tracePt t="258763" x="8775700" y="5024438"/>
          <p14:tracePt t="258931" x="8799513" y="5024438"/>
          <p14:tracePt t="258937" x="8905875" y="5024438"/>
          <p14:tracePt t="258953" x="9037638" y="5024438"/>
          <p14:tracePt t="258969" x="9156700" y="5013325"/>
          <p14:tracePt t="258986" x="9275763" y="5000625"/>
          <p14:tracePt t="259003" x="9371013" y="4989513"/>
          <p14:tracePt t="259019" x="9394825" y="4989513"/>
          <p14:tracePt t="259036" x="9405938" y="4976813"/>
          <p14:tracePt t="259053" x="9453563" y="4976813"/>
          <p14:tracePt t="259885" x="9477375" y="4976813"/>
          <p14:tracePt t="259887" x="9667875" y="4941888"/>
          <p14:tracePt t="259906" x="9799638" y="4929188"/>
          <p14:tracePt t="259922" x="9929813" y="4905375"/>
          <p14:tracePt t="259939" x="10013950" y="4905375"/>
          <p14:tracePt t="259955" x="10085388" y="4905375"/>
          <p14:tracePt t="259972" x="10109200" y="4905375"/>
          <p14:tracePt t="259989" x="10133013" y="4905375"/>
          <p14:tracePt t="260006" x="10180638" y="4929188"/>
          <p14:tracePt t="260022" x="10228263" y="4929188"/>
          <p14:tracePt t="260039" x="10252075" y="4929188"/>
          <p14:tracePt t="260056" x="10275888" y="4953000"/>
          <p14:tracePt t="260056" x="10287000" y="4953000"/>
          <p14:tracePt t="260073" x="10334625" y="4976813"/>
          <p14:tracePt t="260090" x="10382250" y="4989513"/>
          <p14:tracePt t="260106" x="10429875" y="5000625"/>
          <p14:tracePt t="260123" x="10442575" y="5013325"/>
          <p14:tracePt t="260139" x="10477500" y="5013325"/>
          <p14:tracePt t="260156" x="10490200" y="5013325"/>
          <p14:tracePt t="260173" x="10501313" y="5013325"/>
          <p14:tracePt t="260189" x="10514013" y="5024438"/>
          <p14:tracePt t="260703" x="10514013" y="5037138"/>
          <p14:tracePt t="260711" x="10429875" y="5072063"/>
          <p14:tracePt t="260725" x="10156825" y="5143500"/>
          <p14:tracePt t="260741" x="9752013" y="5251450"/>
          <p14:tracePt t="260758" x="9239250" y="5346700"/>
          <p14:tracePt t="260775" x="8942388" y="5405438"/>
          <p14:tracePt t="260791" x="8691563" y="5465763"/>
          <p14:tracePt t="260791" x="8632825" y="5476875"/>
          <p14:tracePt t="260809" x="8442325" y="5476875"/>
          <p14:tracePt t="260825" x="8191500" y="5489575"/>
          <p14:tracePt t="260842" x="7858125" y="5500688"/>
          <p14:tracePt t="260858" x="7346950" y="5513388"/>
          <p14:tracePt t="260875" x="6918325" y="5548313"/>
          <p14:tracePt t="260892" x="6465888" y="5608638"/>
          <p14:tracePt t="260908" x="5929313" y="5667375"/>
          <p14:tracePt t="260925" x="5595938" y="5680075"/>
          <p14:tracePt t="260942" x="5322888" y="5680075"/>
          <p14:tracePt t="260958" x="5108575" y="5680075"/>
          <p14:tracePt t="260975" x="4965700" y="5680075"/>
          <p14:tracePt t="260992" x="4941888" y="5667375"/>
          <p14:tracePt t="261009" x="4905375" y="5656263"/>
          <p14:tracePt t="261026" x="4881563" y="5643563"/>
          <p14:tracePt t="261042" x="4870450" y="5643563"/>
          <p14:tracePt t="261059" x="4857750" y="5632450"/>
          <p14:tracePt t="261075" x="4857750" y="5619750"/>
          <p14:tracePt t="261092" x="4846638" y="5619750"/>
          <p14:tracePt t="261217" x="4857750" y="5619750"/>
          <p14:tracePt t="261245" x="4881563" y="5619750"/>
          <p14:tracePt t="261253" x="4905375" y="5619750"/>
          <p14:tracePt t="261259" x="4989513" y="5619750"/>
          <p14:tracePt t="261276" x="5095875" y="5619750"/>
          <p14:tracePt t="261293" x="5251450" y="5619750"/>
          <p14:tracePt t="261310" x="5405438" y="5595938"/>
          <p14:tracePt t="261310" x="5429250" y="5584825"/>
          <p14:tracePt t="261327" x="5619750" y="5561013"/>
          <p14:tracePt t="261343" x="5822950" y="5524500"/>
          <p14:tracePt t="261360" x="5953125" y="5500688"/>
          <p14:tracePt t="261360" x="5989638" y="5500688"/>
          <p14:tracePt t="261377" x="6072188" y="5465763"/>
          <p14:tracePt t="261393" x="6119813" y="5465763"/>
          <p14:tracePt t="261410" x="6132513" y="5465763"/>
          <p14:tracePt t="261426" x="6143625" y="5465763"/>
          <p14:tracePt t="261443" x="6156325" y="5465763"/>
          <p14:tracePt t="261505" x="6167438" y="5465763"/>
          <p14:tracePt t="261537" x="6180138" y="5465763"/>
          <p14:tracePt t="261567" x="6191250" y="5465763"/>
          <p14:tracePt t="261587" x="6203950" y="5465763"/>
          <p14:tracePt t="261603" x="6215063" y="5465763"/>
          <p14:tracePt t="261681" x="6215063" y="5476875"/>
          <p14:tracePt t="261689" x="6227763" y="5476875"/>
          <p14:tracePt t="261694" x="6275388" y="5489575"/>
          <p14:tracePt t="261711" x="6323013" y="5513388"/>
          <p14:tracePt t="261728" x="6394450" y="5537200"/>
          <p14:tracePt t="261744" x="6453188" y="5537200"/>
          <p14:tracePt t="261761" x="6513513" y="5537200"/>
          <p14:tracePt t="261778" x="6548438" y="5548313"/>
          <p14:tracePt t="261794" x="6572250" y="5548313"/>
          <p14:tracePt t="261811" x="6596063" y="5548313"/>
          <p14:tracePt t="261828" x="6619875" y="5561013"/>
          <p14:tracePt t="261845" x="6632575" y="5561013"/>
          <p14:tracePt t="261861" x="6643688" y="5561013"/>
          <p14:tracePt t="261878" x="6656388" y="5561013"/>
          <p14:tracePt t="261899" x="6680200" y="5561013"/>
          <p14:tracePt t="261912" x="6727825" y="5476875"/>
          <p14:tracePt t="261928" x="6751638" y="5357813"/>
          <p14:tracePt t="261945" x="6762750" y="5286375"/>
          <p14:tracePt t="261962" x="6762750" y="5262563"/>
          <p14:tracePt t="261978" x="6762750" y="5251450"/>
          <p14:tracePt t="262051" x="6762750" y="5262563"/>
          <p14:tracePt t="262065" x="6762750" y="5275263"/>
          <p14:tracePt t="262069" x="6762750" y="5286375"/>
          <p14:tracePt t="262078" x="6762750" y="5322888"/>
          <p14:tracePt t="262096" x="6762750" y="5334000"/>
          <p14:tracePt t="262112" x="6762750" y="5346700"/>
          <p14:tracePt t="262143" x="6775450" y="5357813"/>
          <p14:tracePt t="262303" x="6775450" y="5370513"/>
          <p14:tracePt t="262327" x="6775450" y="5381625"/>
          <p14:tracePt t="262353" x="6775450" y="5394325"/>
          <p14:tracePt t="262373" x="6775450" y="5405438"/>
          <p14:tracePt t="262393" x="6775450" y="5418138"/>
          <p14:tracePt t="262409" x="6775450" y="5429250"/>
          <p14:tracePt t="262717" x="6846888" y="5441950"/>
          <p14:tracePt t="262721" x="6894513" y="5441950"/>
          <p14:tracePt t="262730" x="7013575" y="5465763"/>
          <p14:tracePt t="262747" x="7072313" y="5465763"/>
          <p14:tracePt t="262764" x="7119938" y="5476875"/>
          <p14:tracePt t="262781" x="7143750" y="5489575"/>
          <p14:tracePt t="262797" x="7156450" y="5500688"/>
          <p14:tracePt t="262814" x="7167563" y="5500688"/>
          <p14:tracePt t="262831" x="7191375" y="5500688"/>
          <p14:tracePt t="262848" x="7215188" y="5500688"/>
          <p14:tracePt t="262864" x="7239000" y="5500688"/>
          <p14:tracePt t="262881" x="7262813" y="5500688"/>
          <p14:tracePt t="262901" x="7275513" y="5500688"/>
          <p14:tracePt t="263029" x="7286625" y="5500688"/>
          <p14:tracePt t="263033" x="7299325" y="5500688"/>
          <p14:tracePt t="263048" x="7346950" y="5500688"/>
          <p14:tracePt t="263065" x="7381875" y="5500688"/>
          <p14:tracePt t="263082" x="7405688" y="5500688"/>
          <p14:tracePt t="263098" x="7418388" y="5500688"/>
          <p14:tracePt t="263123" x="7429500" y="5513388"/>
          <p14:tracePt t="263199" x="7442200" y="5524500"/>
          <p14:tracePt t="263255" x="7453313" y="5537200"/>
          <p14:tracePt t="263565" x="7477125" y="5537200"/>
          <p14:tracePt t="263569" x="7585075" y="5537200"/>
          <p14:tracePt t="263583" x="7691438" y="5524500"/>
          <p14:tracePt t="263583" x="7715250" y="5524500"/>
          <p14:tracePt t="263601" x="7799388" y="5500688"/>
          <p14:tracePt t="263616" x="7918450" y="5489575"/>
          <p14:tracePt t="263633" x="7989888" y="5489575"/>
          <p14:tracePt t="263650" x="8037513" y="5476875"/>
          <p14:tracePt t="263667" x="8096250" y="5465763"/>
          <p14:tracePt t="263683" x="8191500" y="5441950"/>
          <p14:tracePt t="263700" x="8405813" y="5394325"/>
          <p14:tracePt t="263717" x="8632825" y="5346700"/>
          <p14:tracePt t="263734" x="8775700" y="5310188"/>
          <p14:tracePt t="263751" x="8905875" y="5286375"/>
          <p14:tracePt t="263766" x="9001125" y="5275263"/>
          <p14:tracePt t="263783" x="9072563" y="5275263"/>
          <p14:tracePt t="263800" x="9120188" y="5262563"/>
          <p14:tracePt t="263817" x="9144000" y="5262563"/>
          <p14:tracePt t="263834" x="9156700" y="5251450"/>
          <p14:tracePt t="263851" x="9167813" y="5251450"/>
          <p14:tracePt t="263939" x="9180513" y="5251450"/>
          <p14:tracePt t="263943" x="9239250" y="5251450"/>
          <p14:tracePt t="263951" x="9418638" y="5227638"/>
          <p14:tracePt t="263968" x="9609138" y="5203825"/>
          <p14:tracePt t="263984" x="9775825" y="5203825"/>
          <p14:tracePt t="264001" x="9834563" y="5203825"/>
          <p14:tracePt t="264018" x="9858375" y="5203825"/>
          <p14:tracePt t="264035" x="9871075" y="5203825"/>
          <p14:tracePt t="264177" x="9871075" y="5214938"/>
          <p14:tracePt t="264207" x="9871075" y="5227638"/>
          <p14:tracePt t="264211" x="9871075" y="5238750"/>
          <p14:tracePt t="264219" x="9871075" y="5262563"/>
          <p14:tracePt t="264235" x="9858375" y="5299075"/>
          <p14:tracePt t="264252" x="9834563" y="5322888"/>
          <p14:tracePt t="264268" x="9823450" y="5334000"/>
          <p14:tracePt t="264285" x="9799638" y="5346700"/>
          <p14:tracePt t="264302" x="9775825" y="5357813"/>
          <p14:tracePt t="264319" x="9715500" y="5370513"/>
          <p14:tracePt t="264335" x="9704388" y="5370513"/>
          <p14:tracePt t="264355" x="9691688" y="5370513"/>
          <p14:tracePt t="264649" x="9644063" y="5370513"/>
          <p14:tracePt t="264653" x="9548813" y="5370513"/>
          <p14:tracePt t="264670" x="9371013" y="5370513"/>
          <p14:tracePt t="264686" x="9191625" y="5370513"/>
          <p14:tracePt t="264703" x="8918575" y="5418138"/>
          <p14:tracePt t="264720" x="8728075" y="5441950"/>
          <p14:tracePt t="264737" x="8585200" y="5441950"/>
          <p14:tracePt t="264754" x="8453438" y="5441950"/>
          <p14:tracePt t="264770" x="8310563" y="5441950"/>
          <p14:tracePt t="264787" x="8167688" y="5465763"/>
          <p14:tracePt t="264804" x="8013700" y="5476875"/>
          <p14:tracePt t="264820" x="7799388" y="5548313"/>
          <p14:tracePt t="264837" x="7667625" y="5584825"/>
          <p14:tracePt t="264854" x="7537450" y="5608638"/>
          <p14:tracePt t="264854" x="7513638" y="5619750"/>
          <p14:tracePt t="264871" x="7442200" y="5632450"/>
          <p14:tracePt t="264887" x="7418388" y="5643563"/>
          <p14:tracePt t="264904" x="7405688" y="5643563"/>
          <p14:tracePt t="264925" x="7405688" y="5656263"/>
          <p14:tracePt t="264989" x="7405688" y="5667375"/>
          <p14:tracePt t="265007" x="7405688" y="5680075"/>
          <p14:tracePt t="265015" x="7405688" y="5691188"/>
          <p14:tracePt t="265020" x="7500938" y="5691188"/>
          <p14:tracePt t="265037" x="7751763" y="5691188"/>
          <p14:tracePt t="265054" x="8180388" y="5656263"/>
          <p14:tracePt t="265071" x="8561388" y="5572125"/>
          <p14:tracePt t="265071" x="8656638" y="5548313"/>
          <p14:tracePt t="265089" x="8942388" y="5465763"/>
          <p14:tracePt t="265089" x="9024938" y="5441950"/>
          <p14:tracePt t="265105" x="9251950" y="5370513"/>
          <p14:tracePt t="265121" x="9347200" y="5370513"/>
          <p14:tracePt t="265138" x="9358313" y="5357813"/>
          <p14:tracePt t="265154" x="9358313" y="5346700"/>
          <p14:tracePt t="265245" x="9347200" y="5346700"/>
          <p14:tracePt t="265253" x="9323388" y="5346700"/>
          <p14:tracePt t="265257" x="9191625" y="5381625"/>
          <p14:tracePt t="265271" x="8990013" y="5441950"/>
          <p14:tracePt t="265288" x="8858250" y="5465763"/>
          <p14:tracePt t="265305" x="8775700" y="5489575"/>
          <p14:tracePt t="265322" x="8739188" y="5500688"/>
          <p14:tracePt t="265339" x="8751888" y="5500688"/>
          <p14:tracePt t="265405" x="8763000" y="5500688"/>
          <p14:tracePt t="265409" x="8882063" y="5500688"/>
          <p14:tracePt t="265422" x="9037638" y="5500688"/>
          <p14:tracePt t="265439" x="9144000" y="5476875"/>
          <p14:tracePt t="265455" x="9156700" y="5465763"/>
          <p14:tracePt t="265513" x="9132888" y="5465763"/>
          <p14:tracePt t="265521" x="9085263" y="5465763"/>
          <p14:tracePt t="265525" x="8905875" y="5465763"/>
          <p14:tracePt t="265539" x="8704263" y="5500688"/>
          <p14:tracePt t="265556" x="8513763" y="5572125"/>
          <p14:tracePt t="265572" x="8453438" y="5584825"/>
          <p14:tracePt t="265590" x="8429625" y="5595938"/>
          <p14:tracePt t="265606" x="8429625" y="5608638"/>
          <p14:tracePt t="265627" x="8442325" y="5608638"/>
          <p14:tracePt t="265645" x="8524875" y="5608638"/>
          <p14:tracePt t="265656" x="8728075" y="5548313"/>
          <p14:tracePt t="265673" x="8929688" y="5500688"/>
          <p14:tracePt t="265689" x="9085263" y="5465763"/>
          <p14:tracePt t="265706" x="9144000" y="5441950"/>
          <p14:tracePt t="265723" x="9132888" y="5441950"/>
          <p14:tracePt t="265783" x="9120188" y="5441950"/>
          <p14:tracePt t="265785" x="9085263" y="5441950"/>
          <p14:tracePt t="265789" x="8953500" y="5453063"/>
          <p14:tracePt t="265807" x="8834438" y="5489575"/>
          <p14:tracePt t="265823" x="8763000" y="5500688"/>
          <p14:tracePt t="265839" x="8739188" y="5513388"/>
          <p14:tracePt t="265856" x="8739188" y="5524500"/>
          <p14:tracePt t="265915" x="8751888" y="5524500"/>
          <p14:tracePt t="265927" x="8775700" y="5524500"/>
          <p14:tracePt t="265929" x="8834438" y="5524500"/>
          <p14:tracePt t="265940" x="8942388" y="5500688"/>
          <p14:tracePt t="265957" x="9024938" y="5453063"/>
          <p14:tracePt t="265974" x="9037638" y="5453063"/>
          <p14:tracePt t="265990" x="9013825" y="5453063"/>
          <p14:tracePt t="266031" x="8977313" y="5453063"/>
          <p14:tracePt t="266035" x="8942388" y="5453063"/>
          <p14:tracePt t="266040" x="8728075" y="5513388"/>
          <p14:tracePt t="266057" x="8548688" y="5572125"/>
          <p14:tracePt t="266074" x="8334375" y="5619750"/>
          <p14:tracePt t="266091" x="8204200" y="5656263"/>
          <p14:tracePt t="266107" x="8180388" y="5667375"/>
          <p14:tracePt t="266124" x="8191500" y="5667375"/>
          <p14:tracePt t="266183" x="8215313" y="5667375"/>
          <p14:tracePt t="266187" x="8228013" y="5667375"/>
          <p14:tracePt t="266191" x="8299450" y="5643563"/>
          <p14:tracePt t="266208" x="8358188" y="5619750"/>
          <p14:tracePt t="266208" x="8370888" y="5619750"/>
          <p14:tracePt t="266225" x="8405813" y="5619750"/>
          <p14:tracePt t="266241" x="8429625" y="5619750"/>
          <p14:tracePt t="266265" x="8429625" y="5608638"/>
          <p14:tracePt t="266303" x="8418513" y="5608638"/>
          <p14:tracePt t="266307" x="8405813" y="5608638"/>
          <p14:tracePt t="266315" x="8382000" y="5608638"/>
          <p14:tracePt t="266324" x="8323263" y="5632450"/>
          <p14:tracePt t="266341" x="8275638" y="5643563"/>
          <p14:tracePt t="266358" x="8262938" y="5643563"/>
          <p14:tracePt t="267260" x="8262938" y="5656263"/>
          <p14:tracePt t="267383" x="8262938" y="5643563"/>
          <p14:tracePt t="267571" x="8262938" y="5632450"/>
          <p14:tracePt t="267579" x="8251825" y="5619750"/>
          <p14:tracePt t="267583" x="8239125" y="5619750"/>
          <p14:tracePt t="267597" x="8191500" y="5584825"/>
          <p14:tracePt t="267612" x="8108950" y="5572125"/>
          <p14:tracePt t="267629" x="8037513" y="5572125"/>
          <p14:tracePt t="267645" x="7953375" y="5572125"/>
          <p14:tracePt t="267662" x="7823200" y="5572125"/>
          <p14:tracePt t="267679" x="7715250" y="5572125"/>
          <p14:tracePt t="267695" x="7537450" y="5572125"/>
          <p14:tracePt t="267712" x="7418388" y="5584825"/>
          <p14:tracePt t="267729" x="7167563" y="5619750"/>
          <p14:tracePt t="267746" x="6929438" y="5643563"/>
          <p14:tracePt t="267762" x="6715125" y="5680075"/>
          <p14:tracePt t="267779" x="6537325" y="5691188"/>
          <p14:tracePt t="267796" x="6405563" y="5715000"/>
          <p14:tracePt t="267812" x="6346825" y="5715000"/>
          <p14:tracePt t="267829" x="6323013" y="5715000"/>
          <p14:tracePt t="267846" x="6310313" y="5715000"/>
          <p14:tracePt t="267867" x="6299200" y="5703888"/>
          <p14:tracePt t="267879" x="6286500" y="5703888"/>
          <p14:tracePt t="267896" x="6262688" y="5703888"/>
          <p14:tracePt t="267913" x="6238875" y="5703888"/>
          <p14:tracePt t="267929" x="6227763" y="5703888"/>
          <p14:tracePt t="267945" x="6180138" y="5703888"/>
          <p14:tracePt t="267963" x="6096000" y="5703888"/>
          <p14:tracePt t="267980" x="6000750" y="5703888"/>
          <p14:tracePt t="267996" x="5905500" y="5703888"/>
          <p14:tracePt t="268013" x="5810250" y="5703888"/>
          <p14:tracePt t="268030" x="5715000" y="5703888"/>
          <p14:tracePt t="268046" x="5691188" y="5703888"/>
          <p14:tracePt t="268063" x="5680075" y="5703888"/>
          <p14:tracePt t="268080" x="5667375" y="5703888"/>
          <p14:tracePt t="268099" x="5691188" y="5703888"/>
          <p14:tracePt t="268155" x="5715000" y="5703888"/>
          <p14:tracePt t="268159" x="5738813" y="5703888"/>
          <p14:tracePt t="268163" x="5953125" y="5703888"/>
          <p14:tracePt t="268163" x="6000750" y="5703888"/>
          <p14:tracePt t="268181" x="6215063" y="5656263"/>
          <p14:tracePt t="268197" x="6357938" y="5619750"/>
          <p14:tracePt t="268214" x="6489700" y="5608638"/>
          <p14:tracePt t="268230" x="6537325" y="5595938"/>
          <p14:tracePt t="268247" x="6561138" y="5584825"/>
          <p14:tracePt t="268264" x="6561138" y="5572125"/>
          <p14:tracePt t="268313" x="6548438" y="5572125"/>
          <p14:tracePt t="268325" x="6524625" y="5572125"/>
          <p14:tracePt t="268330" x="6394450" y="5572125"/>
          <p14:tracePt t="268347" x="6251575" y="5595938"/>
          <p14:tracePt t="268364" x="6143625" y="5632450"/>
          <p14:tracePt t="268381" x="6108700" y="5632450"/>
          <p14:tracePt t="268398" x="6119813" y="5632450"/>
          <p14:tracePt t="268497" x="6132513" y="5632450"/>
          <p14:tracePt t="268505" x="6167438" y="5632450"/>
          <p14:tracePt t="268515" x="6203950" y="5619750"/>
          <p14:tracePt t="268531" x="6215063" y="5608638"/>
          <p14:tracePt t="268548" x="6238875" y="5608638"/>
          <p14:tracePt t="268564" x="6251575" y="5608638"/>
          <p14:tracePt t="268663" x="6275388" y="5608638"/>
          <p14:tracePt t="268667" x="6346825" y="5608638"/>
          <p14:tracePt t="268682" x="6453188" y="5608638"/>
          <p14:tracePt t="268699" x="6572250" y="5608638"/>
          <p14:tracePt t="268715" x="6799263" y="5595938"/>
          <p14:tracePt t="268732" x="6942138" y="5595938"/>
          <p14:tracePt t="268732" x="6977063" y="5595938"/>
          <p14:tracePt t="268749" x="7096125" y="5595938"/>
          <p14:tracePt t="268765" x="7204075" y="5572125"/>
          <p14:tracePt t="268782" x="7334250" y="5572125"/>
          <p14:tracePt t="268799" x="7477125" y="5548313"/>
          <p14:tracePt t="268815" x="7608888" y="5537200"/>
          <p14:tracePt t="268832" x="7775575" y="5513388"/>
          <p14:tracePt t="268849" x="7929563" y="5489575"/>
          <p14:tracePt t="268866" x="8108950" y="5453063"/>
          <p14:tracePt t="268882" x="8191500" y="5441950"/>
          <p14:tracePt t="268899" x="8239125" y="5429250"/>
          <p14:tracePt t="268916" x="8262938" y="5418138"/>
          <p14:tracePt t="268933" x="8275638" y="5405438"/>
          <p14:tracePt t="268999" x="8275638" y="5394325"/>
          <p14:tracePt t="269025" x="8275638" y="5381625"/>
          <p14:tracePt t="269041" x="8275638" y="5370513"/>
          <p14:tracePt t="269045" x="8262938" y="5357813"/>
          <p14:tracePt t="269061" x="8251825" y="5357813"/>
          <p14:tracePt t="269073" x="8228013" y="5357813"/>
          <p14:tracePt t="269093" x="8215313" y="5357813"/>
          <p14:tracePt t="269349" x="8204200" y="5370513"/>
          <p14:tracePt t="269357" x="8191500" y="5381625"/>
          <p14:tracePt t="269367" x="8167688" y="5405438"/>
          <p14:tracePt t="269384" x="8156575" y="5418138"/>
          <p14:tracePt t="269401" x="8143875" y="5429250"/>
          <p14:tracePt t="269417" x="8120063" y="5453063"/>
          <p14:tracePt t="269434" x="8085138" y="5489575"/>
          <p14:tracePt t="269451" x="8024813" y="5524500"/>
          <p14:tracePt t="269467" x="7989888" y="5561013"/>
          <p14:tracePt t="269484" x="7905750" y="5608638"/>
          <p14:tracePt t="269501" x="7858125" y="5632450"/>
          <p14:tracePt t="269518" x="7810500" y="5667375"/>
          <p14:tracePt t="269535" x="7762875" y="5691188"/>
          <p14:tracePt t="269551" x="7715250" y="5703888"/>
          <p14:tracePt t="269568" x="7656513" y="5738813"/>
          <p14:tracePt t="269584" x="7585075" y="5762625"/>
          <p14:tracePt t="269602" x="7524750" y="5799138"/>
          <p14:tracePt t="269618" x="7442200" y="5834063"/>
          <p14:tracePt t="269635" x="7346950" y="5881688"/>
          <p14:tracePt t="269652" x="7227888" y="5905500"/>
          <p14:tracePt t="269668" x="7132638" y="5929313"/>
          <p14:tracePt t="269685" x="6942138" y="5953125"/>
          <p14:tracePt t="269702" x="6775450" y="5965825"/>
          <p14:tracePt t="269718" x="6619875" y="5976938"/>
          <p14:tracePt t="269735" x="6453188" y="5976938"/>
          <p14:tracePt t="269752" x="6299200" y="5976938"/>
          <p14:tracePt t="269752" x="6275388" y="5976938"/>
          <p14:tracePt t="269769" x="6227763" y="5953125"/>
          <p14:tracePt t="269785" x="6191250" y="5953125"/>
          <p14:tracePt t="269802" x="6143625" y="5942013"/>
          <p14:tracePt t="269802" x="6132513" y="5942013"/>
          <p14:tracePt t="269819" x="6108700" y="5918200"/>
          <p14:tracePt t="269835" x="6096000" y="5905500"/>
          <p14:tracePt t="269852" x="6084888" y="5894388"/>
          <p14:tracePt t="269868" x="6061075" y="5870575"/>
          <p14:tracePt t="269885" x="6048375" y="5857875"/>
          <p14:tracePt t="269902" x="6048375" y="5846763"/>
          <p14:tracePt t="269919" x="6037263" y="5834063"/>
          <p14:tracePt t="269935" x="6037263" y="5810250"/>
          <p14:tracePt t="269935" x="6024563" y="5810250"/>
          <p14:tracePt t="269953" x="6013450" y="5799138"/>
          <p14:tracePt t="269969" x="6013450" y="5786438"/>
          <p14:tracePt t="269986" x="6013450" y="5775325"/>
          <p14:tracePt t="270019" x="6013450" y="5762625"/>
          <p14:tracePt t="270029" x="6000750" y="5751513"/>
          <p14:tracePt t="270041" x="6000750" y="5738813"/>
          <p14:tracePt t="270089" x="6000750" y="5727700"/>
          <p14:tracePt t="270103" x="6000750" y="5715000"/>
          <p14:tracePt t="270107" x="6000750" y="5703888"/>
          <p14:tracePt t="270119" x="6000750" y="5691188"/>
          <p14:tracePt t="270136" x="6000750" y="5656263"/>
          <p14:tracePt t="270153" x="6000750" y="5643563"/>
          <p14:tracePt t="270169" x="6024563" y="5632450"/>
          <p14:tracePt t="270186" x="6024563" y="5619750"/>
          <p14:tracePt t="270387" x="6037263" y="5619750"/>
          <p14:tracePt t="270527" x="6061075" y="5619750"/>
          <p14:tracePt t="270531" x="6084888" y="5619750"/>
          <p14:tracePt t="270537" x="6156325" y="5643563"/>
          <p14:tracePt t="270554" x="6286500" y="5680075"/>
          <p14:tracePt t="270571" x="6381750" y="5703888"/>
          <p14:tracePt t="270588" x="6465888" y="5727700"/>
          <p14:tracePt t="270605" x="6513513" y="5751513"/>
          <p14:tracePt t="270621" x="6548438" y="5762625"/>
          <p14:tracePt t="270638" x="6596063" y="5786438"/>
          <p14:tracePt t="270654" x="6680200" y="5822950"/>
          <p14:tracePt t="270671" x="6762750" y="5846763"/>
          <p14:tracePt t="270688" x="6858000" y="5846763"/>
          <p14:tracePt t="270704" x="6965950" y="5870575"/>
          <p14:tracePt t="270721" x="7061200" y="5881688"/>
          <p14:tracePt t="270738" x="7132638" y="5881688"/>
          <p14:tracePt t="270755" x="7239000" y="5881688"/>
          <p14:tracePt t="270771" x="7310438" y="5881688"/>
          <p14:tracePt t="270788" x="7418388" y="5870575"/>
          <p14:tracePt t="270805" x="7500938" y="5857875"/>
          <p14:tracePt t="270822" x="7585075" y="5822950"/>
          <p14:tracePt t="270822" x="7620000" y="5822950"/>
          <p14:tracePt t="270839" x="7715250" y="5775325"/>
          <p14:tracePt t="270855" x="7870825" y="5727700"/>
          <p14:tracePt t="270872" x="7977188" y="5703888"/>
          <p14:tracePt t="270872" x="7989888" y="5703888"/>
          <p14:tracePt t="270889" x="8061325" y="5680075"/>
          <p14:tracePt t="270905" x="8085138" y="5656263"/>
          <p14:tracePt t="270922" x="8120063" y="5643563"/>
          <p14:tracePt t="270939" x="8132763" y="5632450"/>
          <p14:tracePt t="270955" x="8156575" y="5608638"/>
          <p14:tracePt t="270972" x="8167688" y="5595938"/>
          <p14:tracePt t="270995" x="8167688" y="5584825"/>
          <p14:tracePt t="271005" x="8180388" y="5572125"/>
          <p14:tracePt t="271022" x="8204200" y="5537200"/>
          <p14:tracePt t="271039" x="8204200" y="5500688"/>
          <p14:tracePt t="271055" x="8204200" y="5489575"/>
          <p14:tracePt t="271071" x="8204200" y="5429250"/>
          <p14:tracePt t="271089" x="8204200" y="5418138"/>
          <p14:tracePt t="271105" x="8191500" y="5418138"/>
          <p14:tracePt t="271535" x="8180388" y="5418138"/>
          <p14:tracePt t="271539" x="8167688" y="5418138"/>
          <p14:tracePt t="271543" x="8120063" y="5429250"/>
          <p14:tracePt t="271557" x="8037513" y="5476875"/>
          <p14:tracePt t="271574" x="7918450" y="5524500"/>
          <p14:tracePt t="271591" x="7847013" y="5537200"/>
          <p14:tracePt t="271607" x="7810500" y="5561013"/>
          <p14:tracePt t="271624" x="7691438" y="5632450"/>
          <p14:tracePt t="271641" x="7572375" y="5643563"/>
          <p14:tracePt t="271657" x="7394575" y="5691188"/>
          <p14:tracePt t="271674" x="7143750" y="5715000"/>
          <p14:tracePt t="271691" x="6894513" y="5751513"/>
          <p14:tracePt t="271708" x="6691313" y="5762625"/>
          <p14:tracePt t="271724" x="6572250" y="5762625"/>
          <p14:tracePt t="271741" x="6477000" y="5715000"/>
          <p14:tracePt t="271758" x="6394450" y="5680075"/>
          <p14:tracePt t="271774" x="6370638" y="5680075"/>
          <p14:tracePt t="271791" x="6323013" y="5643563"/>
          <p14:tracePt t="271808" x="6299200" y="5619750"/>
          <p14:tracePt t="271824" x="6275388" y="5608638"/>
          <p14:tracePt t="271841" x="6275388" y="5595938"/>
          <p14:tracePt t="271858" x="6262688" y="5572125"/>
          <p14:tracePt t="271875" x="6262688" y="5584825"/>
          <p14:tracePt t="272115" x="6262688" y="5595938"/>
          <p14:tracePt t="272131" x="6262688" y="5608638"/>
          <p14:tracePt t="272135" x="6262688" y="5619750"/>
          <p14:tracePt t="272143" x="6275388" y="5656263"/>
          <p14:tracePt t="272159" x="6286500" y="5691188"/>
          <p14:tracePt t="272176" x="6346825" y="5738813"/>
          <p14:tracePt t="272176" x="6370638" y="5738813"/>
          <p14:tracePt t="272193" x="6418263" y="5762625"/>
          <p14:tracePt t="272209" x="6513513" y="5810250"/>
          <p14:tracePt t="272226" x="6643688" y="5822950"/>
          <p14:tracePt t="272243" x="6762750" y="5834063"/>
          <p14:tracePt t="272259" x="6942138" y="5834063"/>
          <p14:tracePt t="272276" x="7132638" y="5822950"/>
          <p14:tracePt t="272293" x="7334250" y="5799138"/>
          <p14:tracePt t="272310" x="7548563" y="5775325"/>
          <p14:tracePt t="272326" x="7667625" y="5727700"/>
          <p14:tracePt t="272343" x="7762875" y="5667375"/>
          <p14:tracePt t="272360" x="7847013" y="5632450"/>
          <p14:tracePt t="272360" x="7858125" y="5608638"/>
          <p14:tracePt t="272377" x="7953375" y="5548313"/>
          <p14:tracePt t="272393" x="8013700" y="5476875"/>
          <p14:tracePt t="272410" x="8048625" y="5441950"/>
          <p14:tracePt t="272410" x="8048625" y="5429250"/>
          <p14:tracePt t="272427" x="8061325" y="5381625"/>
          <p14:tracePt t="272443" x="8061325" y="5357813"/>
          <p14:tracePt t="272460" x="8061325" y="5322888"/>
          <p14:tracePt t="272477" x="8061325" y="5310188"/>
          <p14:tracePt t="272493" x="8061325" y="5299075"/>
          <p14:tracePt t="272513" x="8061325" y="5322888"/>
          <p14:tracePt t="272677" x="8061325" y="5334000"/>
          <p14:tracePt t="272679" x="8037513" y="5357813"/>
          <p14:tracePt t="272694" x="7918450" y="5405438"/>
          <p14:tracePt t="272711" x="7810500" y="5465763"/>
          <p14:tracePt t="272727" x="7691438" y="5524500"/>
          <p14:tracePt t="272744" x="7572375" y="5572125"/>
          <p14:tracePt t="272761" x="7466013" y="5608638"/>
          <p14:tracePt t="272777" x="7323138" y="5643563"/>
          <p14:tracePt t="272794" x="7180263" y="5656263"/>
          <p14:tracePt t="272811" x="7000875" y="5691188"/>
          <p14:tracePt t="272828" x="6810375" y="5691188"/>
          <p14:tracePt t="272844" x="6667500" y="5691188"/>
          <p14:tracePt t="272861" x="6500813" y="5691188"/>
          <p14:tracePt t="272878" x="6310313" y="5691188"/>
          <p14:tracePt t="272894" x="6203950" y="5680075"/>
          <p14:tracePt t="272911" x="6143625" y="5656263"/>
          <p14:tracePt t="272928" x="6024563" y="5632450"/>
          <p14:tracePt t="272945" x="5953125" y="5608638"/>
          <p14:tracePt t="272961" x="5918200" y="5584825"/>
          <p14:tracePt t="272978" x="5905500" y="5572125"/>
          <p14:tracePt t="272995" x="5881688" y="5561013"/>
          <p14:tracePt t="273011" x="5881688" y="5548313"/>
          <p14:tracePt t="273028" x="5894388" y="5548313"/>
          <p14:tracePt t="273523" x="5894388" y="5561013"/>
          <p14:tracePt t="273531" x="5905500" y="5572125"/>
          <p14:tracePt t="273535" x="5918200" y="5572125"/>
          <p14:tracePt t="273571" x="5929313" y="5584825"/>
          <p14:tracePt t="273597" x="5942013" y="5584825"/>
          <p14:tracePt t="273609" x="5953125" y="5595938"/>
          <p14:tracePt t="273617" x="5965825" y="5608638"/>
          <p14:tracePt t="273630" x="5976938" y="5619750"/>
          <p14:tracePt t="273646" x="6000750" y="5632450"/>
          <p14:tracePt t="273663" x="6013450" y="5632450"/>
          <p14:tracePt t="273703" x="6013450" y="5643563"/>
          <p14:tracePt t="273757" x="6024563" y="5643563"/>
          <p14:tracePt t="273789" x="6037263" y="5656263"/>
          <p14:tracePt t="273947" x="6048375" y="5667375"/>
          <p14:tracePt t="274021" x="6061075" y="5680075"/>
          <p14:tracePt t="274825" x="6061075" y="5691188"/>
          <p14:tracePt t="274829" x="6084888" y="5703888"/>
          <p14:tracePt t="274833" x="6132513" y="5727700"/>
          <p14:tracePt t="274850" x="6143625" y="5738813"/>
          <p14:tracePt t="274867" x="6180138" y="5775325"/>
          <p14:tracePt t="274884" x="6215063" y="5799138"/>
          <p14:tracePt t="274900" x="6215063" y="5810250"/>
          <p14:tracePt t="274917" x="6227763" y="5810250"/>
          <p14:tracePt t="275005" x="6238875" y="5810250"/>
          <p14:tracePt t="275007" x="6262688" y="5822950"/>
          <p14:tracePt t="275017" x="6286500" y="5834063"/>
          <p14:tracePt t="275034" x="6299200" y="5834063"/>
          <p14:tracePt t="275051" x="6310313" y="5834063"/>
          <p14:tracePt t="275137" x="6323013" y="5846763"/>
          <p14:tracePt t="275207" x="6346825" y="5846763"/>
          <p14:tracePt t="275211" x="6370638" y="5846763"/>
          <p14:tracePt t="275217" x="6524625" y="5834063"/>
          <p14:tracePt t="275234" x="6691313" y="5822950"/>
          <p14:tracePt t="275251" x="6918325" y="5786438"/>
          <p14:tracePt t="275268" x="7323138" y="5727700"/>
          <p14:tracePt t="275285" x="7762875" y="5643563"/>
          <p14:tracePt t="275302" x="8453438" y="5465763"/>
          <p14:tracePt t="275302" x="8643938" y="5405438"/>
          <p14:tracePt t="275319" x="9429750" y="5203825"/>
          <p14:tracePt t="275335" x="10133013" y="4965700"/>
          <p14:tracePt t="275352" x="10728325" y="4738688"/>
          <p14:tracePt t="275369" x="11072813" y="4619625"/>
          <p14:tracePt t="275385" x="11287125" y="4489450"/>
          <p14:tracePt t="275402" x="11453813" y="4394200"/>
          <p14:tracePt t="275419" x="11633200" y="4333875"/>
          <p14:tracePt t="275435" x="11799888" y="4227513"/>
          <p14:tracePt t="275452" x="11977688" y="4119563"/>
          <p14:tracePt t="275469" x="12085638" y="4048125"/>
          <p14:tracePt t="275486" x="12109450" y="4024313"/>
          <p14:tracePt t="275502" x="12109450" y="3989388"/>
          <p14:tracePt t="275519" x="12109450" y="3952875"/>
          <p14:tracePt t="275536" x="12072938" y="3952875"/>
          <p14:tracePt t="275536" x="12049125" y="3941763"/>
          <p14:tracePt t="275553" x="12025313" y="3941763"/>
          <p14:tracePt t="275569" x="11990388" y="3941763"/>
          <p14:tracePt t="275586" x="11966575" y="3929063"/>
          <p14:tracePt t="275603" x="11942763" y="3917950"/>
          <p14:tracePt t="275619" x="11930063" y="3917950"/>
          <p14:tracePt t="275636" x="11906250" y="3905250"/>
          <p14:tracePt t="275653" x="11882438" y="3905250"/>
          <p14:tracePt t="275669" x="11834813" y="3905250"/>
          <p14:tracePt t="275686" x="11811000" y="3905250"/>
          <p14:tracePt t="275703" x="11776075" y="3905250"/>
          <p14:tracePt t="275720" x="11728450" y="3929063"/>
          <p14:tracePt t="275736" x="11691938" y="3965575"/>
          <p14:tracePt t="275753" x="11657013" y="3989388"/>
          <p14:tracePt t="275770" x="11633200" y="4037013"/>
          <p14:tracePt t="275786" x="11609388" y="4071938"/>
          <p14:tracePt t="275803" x="11585575" y="4119563"/>
          <p14:tracePt t="275820" x="11561763" y="4191000"/>
          <p14:tracePt t="275837" x="11549063" y="4238625"/>
          <p14:tracePt t="275853" x="11525250" y="4262438"/>
          <p14:tracePt t="275870" x="11501438" y="4310063"/>
          <p14:tracePt t="275887" x="11501438" y="4357688"/>
          <p14:tracePt t="275903" x="11477625" y="4429125"/>
          <p14:tracePt t="275920" x="11442700" y="4537075"/>
          <p14:tracePt t="275937" x="11430000" y="4608513"/>
          <p14:tracePt t="275954" x="11418888" y="4667250"/>
          <p14:tracePt t="275970" x="11418888" y="4691063"/>
          <p14:tracePt t="275987" x="11418888" y="4703763"/>
          <p14:tracePt t="276004" x="11418888" y="4714875"/>
          <p14:tracePt t="276020" x="11418888" y="4727575"/>
          <p14:tracePt t="276037" x="11418888" y="4738688"/>
          <p14:tracePt t="276054" x="11406188" y="4738688"/>
          <p14:tracePt t="276121" x="11406188" y="4751388"/>
          <p14:tracePt t="276125" x="11371263" y="4751388"/>
          <p14:tracePt t="276137" x="11287125" y="4727575"/>
          <p14:tracePt t="276137" x="11276013" y="4727575"/>
          <p14:tracePt t="276155" x="11014075" y="4703763"/>
          <p14:tracePt t="276171" x="10752138" y="4703763"/>
          <p14:tracePt t="276188" x="10514013" y="4703763"/>
          <p14:tracePt t="276204" x="10310813" y="4703763"/>
          <p14:tracePt t="276221" x="10156825" y="4703763"/>
          <p14:tracePt t="276238" x="10096500" y="4691063"/>
          <p14:tracePt t="276255" x="10037763" y="4691063"/>
          <p14:tracePt t="276271" x="9977438" y="4691063"/>
          <p14:tracePt t="276287" x="9894888" y="4691063"/>
          <p14:tracePt t="276305" x="9810750" y="4691063"/>
          <p14:tracePt t="276321" x="9704388" y="4691063"/>
          <p14:tracePt t="276321" x="9680575" y="4691063"/>
          <p14:tracePt t="276339" x="9585325" y="4691063"/>
          <p14:tracePt t="276355" x="9477375" y="4691063"/>
          <p14:tracePt t="276371" x="9442450" y="4691063"/>
          <p14:tracePt t="276371" x="9405938" y="4691063"/>
          <p14:tracePt t="276389" x="9347200" y="4691063"/>
          <p14:tracePt t="276405" x="9310688" y="4703763"/>
          <p14:tracePt t="276422" x="9286875" y="4727575"/>
          <p14:tracePt t="276438" x="9263063" y="4762500"/>
          <p14:tracePt t="276455" x="9263063" y="4810125"/>
          <p14:tracePt t="276472" x="9263063" y="4881563"/>
          <p14:tracePt t="276489" x="9299575" y="4953000"/>
          <p14:tracePt t="276505" x="9371013" y="5013325"/>
          <p14:tracePt t="276522" x="9466263" y="5060950"/>
          <p14:tracePt t="276539" x="9525000" y="5084763"/>
          <p14:tracePt t="276555" x="9548813" y="5119688"/>
          <p14:tracePt t="276572" x="9596438" y="5167313"/>
          <p14:tracePt t="276589" x="9632950" y="5203825"/>
          <p14:tracePt t="276606" x="9715500" y="5238750"/>
          <p14:tracePt t="276606" x="9739313" y="5251450"/>
          <p14:tracePt t="276623" x="9834563" y="5262563"/>
          <p14:tracePt t="276639" x="10085388" y="5286375"/>
          <p14:tracePt t="276656" x="10287000" y="5286375"/>
          <p14:tracePt t="276656" x="10358438" y="5286375"/>
          <p14:tracePt t="276673" x="10548938" y="5286375"/>
          <p14:tracePt t="276689" x="10728325" y="5286375"/>
          <p14:tracePt t="276706" x="10823575" y="5286375"/>
          <p14:tracePt t="276723" x="10918825" y="5286375"/>
          <p14:tracePt t="276739" x="11001375" y="5286375"/>
          <p14:tracePt t="276756" x="11096625" y="5286375"/>
          <p14:tracePt t="276773" x="11239500" y="5286375"/>
          <p14:tracePt t="276789" x="11382375" y="5251450"/>
          <p14:tracePt t="276806" x="11514138" y="5203825"/>
          <p14:tracePt t="276823" x="11609388" y="5167313"/>
          <p14:tracePt t="276840" x="11668125" y="5119688"/>
          <p14:tracePt t="276857" x="11704638" y="5084763"/>
          <p14:tracePt t="276873" x="11739563" y="5013325"/>
          <p14:tracePt t="276890" x="11763375" y="4941888"/>
          <p14:tracePt t="276907" x="11763375" y="4857750"/>
          <p14:tracePt t="276923" x="11752263" y="4775200"/>
          <p14:tracePt t="276940" x="11691938" y="4727575"/>
          <p14:tracePt t="276957" x="11620500" y="4691063"/>
          <p14:tracePt t="276973" x="11525250" y="4656138"/>
          <p14:tracePt t="276990" x="11382375" y="4608513"/>
          <p14:tracePt t="277007" x="11215688" y="4560888"/>
          <p14:tracePt t="277023" x="11096625" y="4524375"/>
          <p14:tracePt t="277040" x="10929938" y="4513263"/>
          <p14:tracePt t="277057" x="10787063" y="4513263"/>
          <p14:tracePt t="277074" x="10656888" y="4513263"/>
          <p14:tracePt t="277091" x="10596563" y="4513263"/>
          <p14:tracePt t="277107" x="10561638" y="4513263"/>
          <p14:tracePt t="277124" x="10490200" y="4513263"/>
          <p14:tracePt t="277141" x="10477500" y="4513263"/>
          <p14:tracePt t="277157" x="10429875" y="4513263"/>
          <p14:tracePt t="277174" x="10347325" y="4513263"/>
          <p14:tracePt t="277191" x="10263188" y="4513263"/>
          <p14:tracePt t="277207" x="10215563" y="4524375"/>
          <p14:tracePt t="277224" x="10133013" y="4584700"/>
          <p14:tracePt t="277241" x="10072688" y="4619625"/>
          <p14:tracePt t="277257" x="10013950" y="4691063"/>
          <p14:tracePt t="277275" x="9953625" y="4738688"/>
          <p14:tracePt t="277291" x="9906000" y="4822825"/>
          <p14:tracePt t="277307" x="9871075" y="4881563"/>
          <p14:tracePt t="277324" x="9871075" y="4929188"/>
          <p14:tracePt t="277340" x="9871075" y="4976813"/>
          <p14:tracePt t="277358" x="9871075" y="5024438"/>
          <p14:tracePt t="277375" x="9871075" y="5095875"/>
          <p14:tracePt t="277391" x="9871075" y="5143500"/>
          <p14:tracePt t="277408" x="9871075" y="5191125"/>
          <p14:tracePt t="277425" x="9894888" y="5238750"/>
          <p14:tracePt t="277441" x="9942513" y="5286375"/>
          <p14:tracePt t="277458" x="9990138" y="5299075"/>
          <p14:tracePt t="277475" x="10037763" y="5322888"/>
          <p14:tracePt t="277492" x="10096500" y="5334000"/>
          <p14:tracePt t="277508" x="10156825" y="5346700"/>
          <p14:tracePt t="277525" x="10204450" y="5346700"/>
          <p14:tracePt t="277542" x="10215563" y="5346700"/>
          <p14:tracePt t="277558" x="10239375" y="5346700"/>
          <p14:tracePt t="277575" x="10252075" y="5346700"/>
          <p14:tracePt t="277701" x="10263188" y="5346700"/>
          <p14:tracePt t="278075" x="10263188" y="5322888"/>
          <p14:tracePt t="278079" x="10275888" y="5275263"/>
          <p14:tracePt t="278079" x="10275888" y="5262563"/>
          <p14:tracePt t="278095" x="10287000" y="5227638"/>
          <p14:tracePt t="278095" x="10287000" y="5214938"/>
          <p14:tracePt t="278111" x="10287000" y="5180013"/>
          <p14:tracePt t="278127" x="10287000" y="5156200"/>
          <p14:tracePt t="278143" x="10287000" y="5108575"/>
          <p14:tracePt t="278143" x="10287000" y="5095875"/>
          <p14:tracePt t="278161" x="10287000" y="5072063"/>
          <p14:tracePt t="278177" x="10287000" y="5048250"/>
          <p14:tracePt t="278194" x="10287000" y="5037138"/>
          <p14:tracePt t="278194" x="10287000" y="5024438"/>
          <p14:tracePt t="278211" x="10287000" y="5013325"/>
          <p14:tracePt t="278227" x="10287000" y="4989513"/>
          <p14:tracePt t="278244" x="10287000" y="4965700"/>
          <p14:tracePt t="278281" x="10287000" y="4953000"/>
          <p14:tracePt t="278309" x="10287000" y="4929188"/>
          <p14:tracePt t="278321" x="10287000" y="4905375"/>
          <p14:tracePt t="278343" x="10287000" y="4894263"/>
          <p14:tracePt t="279260" x="10239375" y="4881563"/>
          <p14:tracePt t="279733" x="10144125" y="4881563"/>
          <p14:tracePt t="279737" x="9990138" y="4881563"/>
          <p14:tracePt t="279749" x="9847263" y="4881563"/>
          <p14:tracePt t="279765" x="9763125" y="4894263"/>
          <p14:tracePt t="279782" x="9715500" y="4894263"/>
          <p14:tracePt t="279798" x="9680575" y="4894263"/>
          <p14:tracePt t="279815" x="9632950" y="4894263"/>
          <p14:tracePt t="279832" x="9561513" y="4894263"/>
          <p14:tracePt t="279849" x="9477375" y="4894263"/>
          <p14:tracePt t="279865" x="9228138" y="4941888"/>
          <p14:tracePt t="279882" x="8966200" y="4976813"/>
          <p14:tracePt t="279899" x="8739188" y="5013325"/>
          <p14:tracePt t="279915" x="8548688" y="5024438"/>
          <p14:tracePt t="279933" x="8370888" y="5048250"/>
          <p14:tracePt t="279949" x="8180388" y="5072063"/>
          <p14:tracePt t="279966" x="7977188" y="5084763"/>
          <p14:tracePt t="279966" x="7942263" y="5095875"/>
          <p14:tracePt t="279983" x="7810500" y="5119688"/>
          <p14:tracePt t="279999" x="7656513" y="5156200"/>
          <p14:tracePt t="280016" x="7489825" y="5191125"/>
          <p14:tracePt t="280033" x="7381875" y="5214938"/>
          <p14:tracePt t="280049" x="7275513" y="5227638"/>
          <p14:tracePt t="280066" x="7215188" y="5251450"/>
          <p14:tracePt t="280083" x="7085013" y="5286375"/>
          <p14:tracePt t="280100" x="6965950" y="5322888"/>
          <p14:tracePt t="280116" x="6834188" y="5357813"/>
          <p14:tracePt t="280133" x="6727825" y="5381625"/>
          <p14:tracePt t="280150" x="6561138" y="5405438"/>
          <p14:tracePt t="280166" x="6429375" y="5429250"/>
          <p14:tracePt t="280183" x="6323013" y="5465763"/>
          <p14:tracePt t="280200" x="6275388" y="5465763"/>
          <p14:tracePt t="280200" x="6262688" y="5476875"/>
          <p14:tracePt t="280217" x="6215063" y="5489575"/>
          <p14:tracePt t="280233" x="6156325" y="5500688"/>
          <p14:tracePt t="280250" x="6096000" y="5524500"/>
          <p14:tracePt t="280267" x="6048375" y="5537200"/>
          <p14:tracePt t="280283" x="5989638" y="5537200"/>
          <p14:tracePt t="280300" x="5929313" y="5561013"/>
          <p14:tracePt t="280317" x="5881688" y="5561013"/>
          <p14:tracePt t="280333" x="5857875" y="5572125"/>
          <p14:tracePt t="280350" x="5846763" y="5584825"/>
          <p14:tracePt t="282121" x="5822950" y="5584825"/>
          <p14:tracePt t="282893" x="5810250" y="5584825"/>
          <p14:tracePt t="282897" x="5738813" y="5584825"/>
          <p14:tracePt t="282908" x="5619750" y="5584825"/>
          <p14:tracePt t="282925" x="5500688" y="5584825"/>
          <p14:tracePt t="282941" x="5381625" y="5584825"/>
          <p14:tracePt t="282958" x="5286375" y="5584825"/>
          <p14:tracePt t="282975" x="5227638" y="5584825"/>
          <p14:tracePt t="282991" x="5132388" y="5584825"/>
          <p14:tracePt t="283008" x="4976813" y="5584825"/>
          <p14:tracePt t="283025" x="4833938" y="5595938"/>
          <p14:tracePt t="283042" x="4714875" y="5608638"/>
          <p14:tracePt t="283042" x="4691063" y="5608638"/>
          <p14:tracePt t="283059" x="4619625" y="5608638"/>
          <p14:tracePt t="283075" x="4560888" y="5632450"/>
          <p14:tracePt t="283092" x="4537075" y="5632450"/>
          <p14:tracePt t="283108" x="4513263" y="5632450"/>
          <p14:tracePt t="283125" x="4500563" y="5632450"/>
          <p14:tracePt t="283142" x="4489450" y="5632450"/>
          <p14:tracePt t="283158" x="4476750" y="5632450"/>
          <p14:tracePt t="283175" x="4418013" y="5632450"/>
          <p14:tracePt t="283192" x="4370388" y="5632450"/>
          <p14:tracePt t="283209" x="4298950" y="5632450"/>
          <p14:tracePt t="283225" x="4191000" y="5632450"/>
          <p14:tracePt t="283242" x="4119563" y="5632450"/>
          <p14:tracePt t="283259" x="4048125" y="5619750"/>
          <p14:tracePt t="283276" x="3965575" y="5619750"/>
          <p14:tracePt t="283276" x="3952875" y="5619750"/>
          <p14:tracePt t="283293" x="3881438" y="5619750"/>
          <p14:tracePt t="283309" x="3775075" y="5619750"/>
          <p14:tracePt t="283326" x="3667125" y="5619750"/>
          <p14:tracePt t="283343" x="3571875" y="5619750"/>
          <p14:tracePt t="283359" x="3513138" y="5619750"/>
          <p14:tracePt t="283376" x="3489325" y="5619750"/>
          <p14:tracePt t="283392" x="3489325" y="5608638"/>
          <p14:tracePt t="283576" x="3500438" y="5608638"/>
          <p14:tracePt t="283580" x="3595688" y="5608638"/>
          <p14:tracePt t="283593" x="3727450" y="5608638"/>
          <p14:tracePt t="283609" x="3905250" y="5608638"/>
          <p14:tracePt t="283627" x="4132263" y="5608638"/>
          <p14:tracePt t="283643" x="4322763" y="5608638"/>
          <p14:tracePt t="283660" x="4524375" y="5608638"/>
          <p14:tracePt t="283677" x="4738688" y="5608638"/>
          <p14:tracePt t="283694" x="4833938" y="5608638"/>
          <p14:tracePt t="283710" x="4929188" y="5608638"/>
          <p14:tracePt t="283727" x="5013325" y="5619750"/>
          <p14:tracePt t="283744" x="5095875" y="5619750"/>
          <p14:tracePt t="283744" x="5119688" y="5619750"/>
          <p14:tracePt t="283761" x="5238750" y="5619750"/>
          <p14:tracePt t="283777" x="5418138" y="5619750"/>
          <p14:tracePt t="283794" x="5632450" y="5619750"/>
          <p14:tracePt t="283811" x="5751513" y="5643563"/>
          <p14:tracePt t="283827" x="5857875" y="5643563"/>
          <p14:tracePt t="283844" x="6013450" y="5643563"/>
          <p14:tracePt t="283861" x="6132513" y="5643563"/>
          <p14:tracePt t="283877" x="6251575" y="5643563"/>
          <p14:tracePt t="283894" x="6405563" y="5643563"/>
          <p14:tracePt t="283911" x="6524625" y="5632450"/>
          <p14:tracePt t="283927" x="6643688" y="5619750"/>
          <p14:tracePt t="283944" x="6775450" y="5608638"/>
          <p14:tracePt t="283961" x="6965950" y="5608638"/>
          <p14:tracePt t="283978" x="7108825" y="5584825"/>
          <p14:tracePt t="283995" x="7262813" y="5584825"/>
          <p14:tracePt t="284011" x="7418388" y="5584825"/>
          <p14:tracePt t="284028" x="7561263" y="5584825"/>
          <p14:tracePt t="284045" x="7680325" y="5584825"/>
          <p14:tracePt t="284061" x="7823200" y="5584825"/>
          <p14:tracePt t="284078" x="7989888" y="5584825"/>
          <p14:tracePt t="284096" x="8108950" y="5561013"/>
          <p14:tracePt t="284111" x="8204200" y="5524500"/>
          <p14:tracePt t="284128" x="8323263" y="5524500"/>
          <p14:tracePt t="284145" x="8429625" y="5524500"/>
          <p14:tracePt t="284162" x="8489950" y="5513388"/>
          <p14:tracePt t="284178" x="8585200" y="5500688"/>
          <p14:tracePt t="284195" x="8632825" y="5489575"/>
          <p14:tracePt t="284212" x="8691563" y="5489575"/>
          <p14:tracePt t="284229" x="8775700" y="5476875"/>
          <p14:tracePt t="284245" x="8870950" y="5465763"/>
          <p14:tracePt t="284262" x="8942388" y="5453063"/>
          <p14:tracePt t="284279" x="8990013" y="5453063"/>
          <p14:tracePt t="284295" x="9013825" y="5441950"/>
          <p14:tracePt t="284312" x="9037638" y="5441950"/>
          <p14:tracePt t="284417" x="9048750" y="5441950"/>
          <p14:tracePt t="284421" x="9072563" y="5441950"/>
          <p14:tracePt t="284429" x="9144000" y="5441950"/>
          <p14:tracePt t="284446" x="9191625" y="5441950"/>
          <p14:tracePt t="284462" x="9215438" y="5441950"/>
          <p14:tracePt t="284479" x="9215438" y="5429250"/>
          <p14:tracePt t="284589" x="9204325" y="5429250"/>
          <p14:tracePt t="284593" x="9191625" y="5429250"/>
          <p14:tracePt t="284609" x="9180513" y="5429250"/>
          <p14:tracePt t="284612" x="9120188" y="5429250"/>
          <p14:tracePt t="284629" x="9024938" y="5429250"/>
          <p14:tracePt t="284647" x="9001125" y="5429250"/>
          <p14:tracePt t="284663" x="8942388" y="5429250"/>
          <p14:tracePt t="284680" x="8870950" y="5429250"/>
          <p14:tracePt t="284697" x="8823325" y="5429250"/>
          <p14:tracePt t="284713" x="8786813" y="5429250"/>
          <p14:tracePt t="284730" x="8739188" y="5429250"/>
          <p14:tracePt t="284747" x="8609013" y="5429250"/>
          <p14:tracePt t="284763" x="8501063" y="5429250"/>
          <p14:tracePt t="284780" x="8251825" y="5429250"/>
          <p14:tracePt t="284797" x="8108950" y="5441950"/>
          <p14:tracePt t="284814" x="7966075" y="5465763"/>
          <p14:tracePt t="284814" x="7929563" y="5465763"/>
          <p14:tracePt t="284831" x="7810500" y="5476875"/>
          <p14:tracePt t="284847" x="7727950" y="5489575"/>
          <p14:tracePt t="284864" x="7620000" y="5489575"/>
          <p14:tracePt t="284881" x="7561263" y="5489575"/>
          <p14:tracePt t="284897" x="7489825" y="5489575"/>
          <p14:tracePt t="284914" x="7418388" y="5513388"/>
          <p14:tracePt t="284931" x="7381875" y="5513388"/>
          <p14:tracePt t="284947" x="7323138" y="5513388"/>
          <p14:tracePt t="284964" x="7299325" y="5537200"/>
          <p14:tracePt t="284981" x="7251700" y="5537200"/>
          <p14:tracePt t="284998" x="7204075" y="5537200"/>
          <p14:tracePt t="285014" x="7156450" y="5548313"/>
          <p14:tracePt t="285031" x="7132638" y="5548313"/>
          <p14:tracePt t="285048" x="7096125" y="5548313"/>
          <p14:tracePt t="285064" x="7072313" y="5548313"/>
          <p14:tracePt t="285081" x="7085013" y="5548313"/>
          <p14:tracePt t="285281" x="7096125" y="5548313"/>
          <p14:tracePt t="285285" x="7156450" y="5548313"/>
          <p14:tracePt t="285298" x="7262813" y="5548313"/>
          <p14:tracePt t="285315" x="7370763" y="5548313"/>
          <p14:tracePt t="285332" x="7453313" y="5548313"/>
          <p14:tracePt t="285349" x="7500938" y="5548313"/>
          <p14:tracePt t="285365" x="7524750" y="5548313"/>
          <p14:tracePt t="285382" x="7537450" y="5548313"/>
          <p14:tracePt t="285398" x="7548563" y="5548313"/>
          <p14:tracePt t="285417" x="7561263" y="5548313"/>
          <p14:tracePt t="285449" x="7572375" y="5548313"/>
          <p14:tracePt t="285461" x="7585075" y="5561013"/>
          <p14:tracePt t="285469" x="7608888" y="5572125"/>
          <p14:tracePt t="285469" x="7620000" y="5572125"/>
          <p14:tracePt t="285483" x="7667625" y="5572125"/>
          <p14:tracePt t="285499" x="7680325" y="5572125"/>
          <p14:tracePt t="285515" x="7691438" y="5572125"/>
          <p14:tracePt t="285532" x="7704138" y="5572125"/>
          <p14:tracePt t="285609" x="7715250" y="5572125"/>
          <p14:tracePt t="285613" x="7727950" y="5572125"/>
          <p14:tracePt t="285623" x="7739063" y="5572125"/>
          <p14:tracePt t="285633" x="7823200" y="5572125"/>
          <p14:tracePt t="285650" x="7918450" y="5572125"/>
          <p14:tracePt t="285666" x="8180388" y="5572125"/>
          <p14:tracePt t="285683" x="8358188" y="5572125"/>
          <p14:tracePt t="285700" x="8501063" y="5572125"/>
          <p14:tracePt t="285700" x="8537575" y="5572125"/>
          <p14:tracePt t="285717" x="8680450" y="5595938"/>
          <p14:tracePt t="285733" x="8799513" y="5595938"/>
          <p14:tracePt t="285750" x="8929688" y="5595938"/>
          <p14:tracePt t="285767" x="9013825" y="5595938"/>
          <p14:tracePt t="285783" x="9096375" y="5595938"/>
          <p14:tracePt t="285800" x="9180513" y="5595938"/>
          <p14:tracePt t="285817" x="9251950" y="5595938"/>
          <p14:tracePt t="285833" x="9334500" y="5595938"/>
          <p14:tracePt t="285850" x="9382125" y="5595938"/>
          <p14:tracePt t="285867" x="9394825" y="5595938"/>
          <p14:tracePt t="285883" x="9405938" y="5595938"/>
          <p14:tracePt t="286021" x="9394825" y="5595938"/>
          <p14:tracePt t="286041" x="9371013" y="5595938"/>
          <p14:tracePt t="286049" x="9347200" y="5595938"/>
          <p14:tracePt t="286053" x="9251950" y="5595938"/>
          <p14:tracePt t="286067" x="9061450" y="5595938"/>
          <p14:tracePt t="286084" x="8870950" y="5595938"/>
          <p14:tracePt t="286101" x="8667750" y="5608638"/>
          <p14:tracePt t="286118" x="8513763" y="5619750"/>
          <p14:tracePt t="286134" x="8442325" y="5643563"/>
          <p14:tracePt t="286151" x="8394700" y="5643563"/>
          <p14:tracePt t="286168" x="8370888" y="5643563"/>
          <p14:tracePt t="286185" x="8347075" y="5643563"/>
          <p14:tracePt t="286201" x="8310563" y="5643563"/>
          <p14:tracePt t="286218" x="8251825" y="5643563"/>
          <p14:tracePt t="286235" x="8191500" y="5656263"/>
          <p14:tracePt t="286251" x="8108950" y="5656263"/>
          <p14:tracePt t="286268" x="8048625" y="5667375"/>
          <p14:tracePt t="286285" x="8037513" y="5667375"/>
          <p14:tracePt t="286363" x="8024813" y="5680075"/>
          <p14:tracePt t="286391" x="8024813" y="5691188"/>
          <p14:tracePt t="286407" x="8024813" y="5703888"/>
          <p14:tracePt t="286411" x="8061325" y="5703888"/>
          <p14:tracePt t="286418" x="8167688" y="5703888"/>
          <p14:tracePt t="286435" x="8310563" y="5703888"/>
          <p14:tracePt t="286452" x="8477250" y="5680075"/>
          <p14:tracePt t="286469" x="8596313" y="5680075"/>
          <p14:tracePt t="286485" x="8691563" y="5656263"/>
          <p14:tracePt t="286502" x="8786813" y="5656263"/>
          <p14:tracePt t="286519" x="8858250" y="5643563"/>
          <p14:tracePt t="286535" x="8966200" y="5619750"/>
          <p14:tracePt t="286552" x="9085263" y="5608638"/>
          <p14:tracePt t="286569" x="9167813" y="5584825"/>
          <p14:tracePt t="286585" x="9228138" y="5584825"/>
          <p14:tracePt t="286603" x="9286875" y="5561013"/>
          <p14:tracePt t="286619" x="9334500" y="5561013"/>
          <p14:tracePt t="286636" x="9371013" y="5561013"/>
          <p14:tracePt t="286652" x="9382125" y="5561013"/>
          <p14:tracePt t="286669" x="9394825" y="5561013"/>
          <p14:tracePt t="286686" x="9405938" y="5561013"/>
          <p14:tracePt t="286807" x="9418638" y="5548313"/>
          <p14:tracePt t="286811" x="9405938" y="5548313"/>
          <p14:tracePt t="286827" x="9394825" y="5548313"/>
          <p14:tracePt t="286836" x="9347200" y="5548313"/>
          <p14:tracePt t="286853" x="9251950" y="5548313"/>
          <p14:tracePt t="286870" x="9167813" y="5548313"/>
          <p14:tracePt t="286887" x="9096375" y="5548313"/>
          <p14:tracePt t="286904" x="9072563" y="5548313"/>
          <p14:tracePt t="286920" x="9037638" y="5548313"/>
          <p14:tracePt t="286937" x="8977313" y="5548313"/>
          <p14:tracePt t="286953" x="8905875" y="5548313"/>
          <p14:tracePt t="286970" x="8799513" y="5548313"/>
          <p14:tracePt t="286987" x="8691563" y="5548313"/>
          <p14:tracePt t="287003" x="8585200" y="5548313"/>
          <p14:tracePt t="287003" x="8572500" y="5548313"/>
          <p14:tracePt t="287021" x="8501063" y="5548313"/>
          <p14:tracePt t="287037" x="8382000" y="5548313"/>
          <p14:tracePt t="287054" x="8299450" y="5548313"/>
          <p14:tracePt t="287070" x="8191500" y="5548313"/>
          <p14:tracePt t="287087" x="8096250" y="5548313"/>
          <p14:tracePt t="287104" x="8001000" y="5548313"/>
          <p14:tracePt t="287120" x="7894638" y="5548313"/>
          <p14:tracePt t="287137" x="7786688" y="5548313"/>
          <p14:tracePt t="287154" x="7667625" y="5548313"/>
          <p14:tracePt t="287171" x="7524750" y="5548313"/>
          <p14:tracePt t="287187" x="7346950" y="5548313"/>
          <p14:tracePt t="287204" x="7191375" y="5561013"/>
          <p14:tracePt t="287221" x="7085013" y="5572125"/>
          <p14:tracePt t="287238" x="7048500" y="5584825"/>
          <p14:tracePt t="287254" x="7037388" y="5584825"/>
          <p14:tracePt t="287271" x="7024688" y="5584825"/>
          <p14:tracePt t="287341" x="7013575" y="5595938"/>
          <p14:tracePt t="287387" x="7013575" y="5608638"/>
          <p14:tracePt t="287411" x="7013575" y="5619750"/>
          <p14:tracePt t="287487" x="7024688" y="5619750"/>
          <p14:tracePt t="287497" x="7048500" y="5619750"/>
          <p14:tracePt t="287505" x="7143750" y="5619750"/>
          <p14:tracePt t="287522" x="7286625" y="5619750"/>
          <p14:tracePt t="287539" x="7453313" y="5619750"/>
          <p14:tracePt t="287555" x="7596188" y="5619750"/>
          <p14:tracePt t="287572" x="7727950" y="5608638"/>
          <p14:tracePt t="287589" x="7775575" y="5608638"/>
          <p14:tracePt t="287605" x="7823200" y="5608638"/>
          <p14:tracePt t="287622" x="7847013" y="5608638"/>
          <p14:tracePt t="287639" x="7905750" y="5608638"/>
          <p14:tracePt t="287655" x="7966075" y="5608638"/>
          <p14:tracePt t="287672" x="8001000" y="5608638"/>
          <p14:tracePt t="287689" x="8096250" y="5572125"/>
          <p14:tracePt t="287706" x="8132763" y="5572125"/>
          <p14:tracePt t="287722" x="8143875" y="5572125"/>
          <p14:tracePt t="287853" x="8156575" y="5572125"/>
          <p14:tracePt t="287857" x="8228013" y="5572125"/>
          <p14:tracePt t="287873" x="8382000" y="5561013"/>
          <p14:tracePt t="287890" x="8585200" y="5537200"/>
          <p14:tracePt t="287906" x="8870950" y="5500688"/>
          <p14:tracePt t="287923" x="9048750" y="5465763"/>
          <p14:tracePt t="287940" x="9120188" y="5453063"/>
          <p14:tracePt t="287956" x="9156700" y="5453063"/>
          <p14:tracePt t="287973" x="9167813" y="5453063"/>
          <p14:tracePt t="288029" x="9191625" y="5453063"/>
          <p14:tracePt t="288053" x="9204325" y="5453063"/>
          <p14:tracePt t="288057" x="9263063" y="5453063"/>
          <p14:tracePt t="288073" x="9286875" y="5453063"/>
          <p14:tracePt t="288073" x="9299575" y="5453063"/>
          <p14:tracePt t="288091" x="9323388" y="5453063"/>
          <p14:tracePt t="288107" x="9334500" y="5441950"/>
          <p14:tracePt t="288205" x="9334500" y="5429250"/>
          <p14:tracePt t="288207" x="9334500" y="5418138"/>
          <p14:tracePt t="288247" x="9310688" y="5418138"/>
          <p14:tracePt t="288255" x="9299575" y="5405438"/>
          <p14:tracePt t="288263" x="9275763" y="5405438"/>
          <p14:tracePt t="288274" x="9180513" y="5405438"/>
          <p14:tracePt t="288291" x="9085263" y="5405438"/>
          <p14:tracePt t="288308" x="9001125" y="5405438"/>
          <p14:tracePt t="288308" x="8977313" y="5405438"/>
          <p14:tracePt t="288325" x="8894763" y="5405438"/>
          <p14:tracePt t="288341" x="8810625" y="5405438"/>
          <p14:tracePt t="288357" x="8728075" y="5405438"/>
          <p14:tracePt t="288357" x="8715375" y="5394325"/>
          <p14:tracePt t="288375" x="8680450" y="5381625"/>
          <p14:tracePt t="288391" x="8609013" y="5381625"/>
          <p14:tracePt t="288408" x="8548688" y="5381625"/>
          <p14:tracePt t="288408" x="8524875" y="5381625"/>
          <p14:tracePt t="288425" x="8489950" y="5381625"/>
          <p14:tracePt t="288441" x="8453438" y="5381625"/>
          <p14:tracePt t="288458" x="8418513" y="5381625"/>
          <p14:tracePt t="288474" x="8358188" y="5381625"/>
          <p14:tracePt t="288491" x="8286750" y="5381625"/>
          <p14:tracePt t="288508" x="8239125" y="5381625"/>
          <p14:tracePt t="288525" x="8167688" y="5381625"/>
          <p14:tracePt t="288541" x="8085138" y="5381625"/>
          <p14:tracePt t="288541" x="8061325" y="5381625"/>
          <p14:tracePt t="288559" x="7989888" y="5381625"/>
          <p14:tracePt t="288575" x="7918450" y="5381625"/>
          <p14:tracePt t="288592" x="7858125" y="5370513"/>
          <p14:tracePt t="288609" x="7823200" y="5357813"/>
          <p14:tracePt t="288625" x="7762875" y="5357813"/>
          <p14:tracePt t="288642" x="7727950" y="5346700"/>
          <p14:tracePt t="288659" x="7691438" y="5346700"/>
          <p14:tracePt t="288675" x="7632700" y="5346700"/>
          <p14:tracePt t="288692" x="7585075" y="5346700"/>
          <p14:tracePt t="288709" x="7537450" y="5346700"/>
          <p14:tracePt t="288725" x="7513638" y="5346700"/>
          <p14:tracePt t="288742" x="7466013" y="5346700"/>
          <p14:tracePt t="288759" x="7442200" y="5346700"/>
          <p14:tracePt t="288775" x="7418388" y="5346700"/>
          <p14:tracePt t="288791" x="7394575" y="5346700"/>
          <p14:tracePt t="288808" x="7381875" y="5334000"/>
          <p14:tracePt t="288825" x="7370763" y="5322888"/>
          <p14:tracePt t="288842" x="7346950" y="5310188"/>
          <p14:tracePt t="288859" x="7334250" y="5286375"/>
          <p14:tracePt t="288876" x="7323138" y="5262563"/>
          <p14:tracePt t="288893" x="7310438" y="5251450"/>
          <p14:tracePt t="288909" x="7299325" y="5238750"/>
          <p14:tracePt t="288926" x="7286625" y="5238750"/>
          <p14:tracePt t="288942" x="7275513" y="5238750"/>
          <p14:tracePt t="289061" x="7286625" y="5238750"/>
          <p14:tracePt t="289081" x="7299325" y="5238750"/>
          <p14:tracePt t="289091" x="7310438" y="5238750"/>
          <p14:tracePt t="289099" x="7310438" y="5251450"/>
          <p14:tracePt t="289110" x="7310438" y="5262563"/>
          <p14:tracePt t="289126" x="7310438" y="5286375"/>
          <p14:tracePt t="289143" x="7310438" y="5310188"/>
          <p14:tracePt t="289143" x="7323138" y="5322888"/>
          <p14:tracePt t="289161" x="7334250" y="5357813"/>
          <p14:tracePt t="289177" x="7346950" y="5381625"/>
          <p14:tracePt t="289193" x="7358063" y="5405438"/>
          <p14:tracePt t="289193" x="7358063" y="5418138"/>
          <p14:tracePt t="289211" x="7381875" y="5441950"/>
          <p14:tracePt t="289227" x="7394575" y="5465763"/>
          <p14:tracePt t="289243" x="7405688" y="5489575"/>
          <p14:tracePt t="289260" x="7429500" y="5524500"/>
          <p14:tracePt t="289277" x="7453313" y="5561013"/>
          <p14:tracePt t="289294" x="7466013" y="5595938"/>
          <p14:tracePt t="289310" x="7466013" y="5619750"/>
          <p14:tracePt t="289327" x="7477125" y="5619750"/>
          <p14:tracePt t="289344" x="7477125" y="5632450"/>
          <p14:tracePt t="289360" x="7477125" y="5643563"/>
          <p14:tracePt t="289387" x="7489825" y="5656263"/>
          <p14:tracePt t="289411" x="7489825" y="5667375"/>
          <p14:tracePt t="289423" x="7500938" y="5667375"/>
          <p14:tracePt t="289427" x="7500938" y="5680075"/>
          <p14:tracePt t="289444" x="7524750" y="5703888"/>
          <p14:tracePt t="289461" x="7561263" y="5715000"/>
          <p14:tracePt t="289477" x="7632700" y="5715000"/>
          <p14:tracePt t="289477" x="7656513" y="5715000"/>
          <p14:tracePt t="289494" x="7739063" y="5715000"/>
          <p14:tracePt t="289511" x="7834313" y="5715000"/>
          <p14:tracePt t="289528" x="7953375" y="5691188"/>
          <p14:tracePt t="289544" x="8120063" y="5643563"/>
          <p14:tracePt t="289561" x="8275638" y="5619750"/>
          <p14:tracePt t="289578" x="8370888" y="5619750"/>
          <p14:tracePt t="289595" x="8477250" y="5595938"/>
          <p14:tracePt t="289611" x="8548688" y="5584825"/>
          <p14:tracePt t="289628" x="8667750" y="5561013"/>
          <p14:tracePt t="289645" x="8763000" y="5548313"/>
          <p14:tracePt t="289662" x="8847138" y="5548313"/>
          <p14:tracePt t="289662" x="8858250" y="5548313"/>
          <p14:tracePt t="289679" x="8942388" y="5524500"/>
          <p14:tracePt t="289695" x="9048750" y="5513388"/>
          <p14:tracePt t="289712" x="9109075" y="5500688"/>
          <p14:tracePt t="289712" x="9132888" y="5500688"/>
          <p14:tracePt t="289729" x="9167813" y="5500688"/>
          <p14:tracePt t="289745" x="9215438" y="5500688"/>
          <p14:tracePt t="289762" x="9239250" y="5500688"/>
          <p14:tracePt t="289779" x="9275763" y="5500688"/>
          <p14:tracePt t="289796" x="9323388" y="5500688"/>
          <p14:tracePt t="289812" x="9371013" y="5489575"/>
          <p14:tracePt t="289828" x="9418638" y="5489575"/>
          <p14:tracePt t="289845" x="9477375" y="5489575"/>
          <p14:tracePt t="289862" x="9525000" y="5476875"/>
          <p14:tracePt t="289879" x="9572625" y="5476875"/>
          <p14:tracePt t="289895" x="9620250" y="5476875"/>
          <p14:tracePt t="289895" x="9644063" y="5476875"/>
          <p14:tracePt t="289913" x="9691688" y="5476875"/>
          <p14:tracePt t="289929" x="9728200" y="5476875"/>
          <p14:tracePt t="289946" x="9739313" y="5476875"/>
          <p14:tracePt t="289967" x="9752013" y="5465763"/>
          <p14:tracePt t="289995" x="9763125" y="5465763"/>
          <p14:tracePt t="289997" x="9763125" y="5453063"/>
          <p14:tracePt t="290012" x="9763125" y="5405438"/>
          <p14:tracePt t="290029" x="9763125" y="5357813"/>
          <p14:tracePt t="290046" x="9763125" y="5346700"/>
          <p14:tracePt t="290063" x="9728200" y="5299075"/>
          <p14:tracePt t="290079" x="9704388" y="5275263"/>
          <p14:tracePt t="290097" x="9691688" y="5251450"/>
          <p14:tracePt t="290113" x="9667875" y="5238750"/>
          <p14:tracePt t="290130" x="9644063" y="5214938"/>
          <p14:tracePt t="290146" x="9632950" y="5203825"/>
          <p14:tracePt t="290163" x="9620250" y="5180013"/>
          <p14:tracePt t="290180" x="9609138" y="5191125"/>
          <p14:tracePt t="290407" x="9609138" y="5203825"/>
          <p14:tracePt t="290415" x="9609138" y="5214938"/>
          <p14:tracePt t="290423" x="9609138" y="5227638"/>
          <p14:tracePt t="290430" x="9609138" y="5262563"/>
          <p14:tracePt t="290447" x="9609138" y="5299075"/>
          <p14:tracePt t="290464" x="9609138" y="5334000"/>
          <p14:tracePt t="290481" x="9609138" y="5370513"/>
          <p14:tracePt t="290497" x="9609138" y="5405438"/>
          <p14:tracePt t="290514" x="9609138" y="5465763"/>
          <p14:tracePt t="290531" x="9609138" y="5476875"/>
          <p14:tracePt t="290547" x="9609138" y="5500688"/>
          <p14:tracePt t="290564" x="9609138" y="5537200"/>
          <p14:tracePt t="290581" x="9609138" y="5572125"/>
          <p14:tracePt t="290598" x="9596438" y="5595938"/>
          <p14:tracePt t="290614" x="9585325" y="5619750"/>
          <p14:tracePt t="290631" x="9572625" y="5632450"/>
          <p14:tracePt t="290647" x="9572625" y="5643563"/>
          <p14:tracePt t="290671" x="9561513" y="5643563"/>
          <p14:tracePt t="290681" x="9561513" y="5667375"/>
          <p14:tracePt t="290698" x="9548813" y="5680075"/>
          <p14:tracePt t="290715" x="9525000" y="5680075"/>
          <p14:tracePt t="290731" x="9501188" y="5691188"/>
          <p14:tracePt t="290748" x="9371013" y="5691188"/>
          <p14:tracePt t="290765" x="9120188" y="5703888"/>
          <p14:tracePt t="290781" x="8882063" y="5703888"/>
          <p14:tracePt t="290781" x="8834438" y="5703888"/>
          <p14:tracePt t="290799" x="8596313" y="5703888"/>
          <p14:tracePt t="290815" x="8347075" y="5703888"/>
          <p14:tracePt t="290832" x="8143875" y="5703888"/>
          <p14:tracePt t="290849" x="7929563" y="5703888"/>
          <p14:tracePt t="290865" x="7799388" y="5703888"/>
          <p14:tracePt t="290881" x="7691438" y="5715000"/>
          <p14:tracePt t="290898" x="7608888" y="5715000"/>
          <p14:tracePt t="290914" x="7537450" y="5715000"/>
          <p14:tracePt t="290931" x="7489825" y="5715000"/>
          <p14:tracePt t="290949" x="7453313" y="5715000"/>
          <p14:tracePt t="290965" x="7418388" y="5715000"/>
          <p14:tracePt t="290965" x="7405688" y="5715000"/>
          <p14:tracePt t="290983" x="7370763" y="5715000"/>
          <p14:tracePt t="290999" x="7334250" y="5715000"/>
          <p14:tracePt t="291015" x="7299325" y="5715000"/>
          <p14:tracePt t="291015" x="7286625" y="5715000"/>
          <p14:tracePt t="291033" x="7239000" y="5715000"/>
          <p14:tracePt t="291049" x="7180263" y="5715000"/>
          <p14:tracePt t="291066" x="7156450" y="5715000"/>
          <p14:tracePt t="291082" x="7132638" y="5715000"/>
          <p14:tracePt t="291099" x="7119938" y="5703888"/>
          <p14:tracePt t="291127" x="7119938" y="5691188"/>
          <p14:tracePt t="291197" x="7119938" y="5680075"/>
          <p14:tracePt t="291215" x="7119938" y="5667375"/>
          <p14:tracePt t="291223" x="7119938" y="5656263"/>
          <p14:tracePt t="291243" x="7119938" y="5643563"/>
          <p14:tracePt t="291249" x="7119938" y="5619750"/>
          <p14:tracePt t="291249" x="7132638" y="5608638"/>
          <p14:tracePt t="291267" x="7156450" y="5584825"/>
          <p14:tracePt t="291283" x="7167563" y="5561013"/>
          <p14:tracePt t="291300" x="7204075" y="5513388"/>
          <p14:tracePt t="291317" x="7204075" y="5500688"/>
          <p14:tracePt t="291333" x="7215188" y="5500688"/>
          <p14:tracePt t="291350" x="7215188" y="5489575"/>
          <p14:tracePt t="291366" x="7215188" y="5476875"/>
          <p14:tracePt t="291399" x="7227888" y="5476875"/>
          <p14:tracePt t="291407" x="7227888" y="5465763"/>
          <p14:tracePt t="291419" x="7227888" y="5453063"/>
          <p14:tracePt t="291433" x="7251700" y="5441950"/>
          <p14:tracePt t="292269" x="7299325" y="5429250"/>
          <p14:tracePt t="292275" x="7358063" y="5418138"/>
          <p14:tracePt t="292275" x="7381875" y="5405438"/>
          <p14:tracePt t="292287" x="7405688" y="5405438"/>
          <p14:tracePt t="292303" x="7453313" y="5405438"/>
          <p14:tracePt t="292319" x="7466013" y="5405438"/>
          <p14:tracePt t="292336" x="7500938" y="5405438"/>
          <p14:tracePt t="292353" x="7548563" y="5405438"/>
          <p14:tracePt t="292370" x="7620000" y="5394325"/>
          <p14:tracePt t="292370" x="7632700" y="5381625"/>
          <p14:tracePt t="292387" x="7727950" y="5357813"/>
          <p14:tracePt t="292403" x="7786688" y="5346700"/>
          <p14:tracePt t="292420" x="7823200" y="5334000"/>
          <p14:tracePt t="292436" x="7823200" y="5346700"/>
          <p14:tracePt t="292563" x="7823200" y="5357813"/>
          <p14:tracePt t="292567" x="7810500" y="5370513"/>
          <p14:tracePt t="292571" x="7786688" y="5418138"/>
          <p14:tracePt t="292587" x="7751763" y="5465763"/>
          <p14:tracePt t="292604" x="7704138" y="5537200"/>
          <p14:tracePt t="292621" x="7667625" y="5608638"/>
          <p14:tracePt t="292637" x="7620000" y="5656263"/>
          <p14:tracePt t="292654" x="7524750" y="5715000"/>
          <p14:tracePt t="292671" x="7381875" y="5751513"/>
          <p14:tracePt t="292687" x="7251700" y="5786438"/>
          <p14:tracePt t="292704" x="7119938" y="5822950"/>
          <p14:tracePt t="292721" x="6942138" y="5857875"/>
          <p14:tracePt t="292737" x="6810375" y="5881688"/>
          <p14:tracePt t="292754" x="6704013" y="5881688"/>
          <p14:tracePt t="292771" x="6656388" y="5881688"/>
          <p14:tracePt t="292788" x="6572250" y="5881688"/>
          <p14:tracePt t="292805" x="6524625" y="5881688"/>
          <p14:tracePt t="292821" x="6500813" y="5881688"/>
          <p14:tracePt t="292838" x="6500813" y="5894388"/>
          <p14:tracePt t="292855" x="6453188" y="5894388"/>
          <p14:tracePt t="292871" x="6429375" y="5834063"/>
          <p14:tracePt t="292888" x="6405563" y="5822950"/>
          <p14:tracePt t="292905" x="6394450" y="5799138"/>
          <p14:tracePt t="292921" x="6381750" y="5786438"/>
          <p14:tracePt t="292938" x="6357938" y="5775325"/>
          <p14:tracePt t="292938" x="6357938" y="5762625"/>
          <p14:tracePt t="292954" x="6346825" y="5751513"/>
          <p14:tracePt t="292971" x="6323013" y="5727700"/>
          <p14:tracePt t="292987" x="6323013" y="5715000"/>
          <p14:tracePt t="293005" x="6310313" y="5680075"/>
          <p14:tracePt t="293022" x="6310313" y="5656263"/>
          <p14:tracePt t="293038" x="6310313" y="5632450"/>
          <p14:tracePt t="293055" x="6310313" y="5619750"/>
          <p14:tracePt t="293072" x="6310313" y="5608638"/>
          <p14:tracePt t="293089" x="6310313" y="5595938"/>
          <p14:tracePt t="293105" x="6310313" y="5561013"/>
          <p14:tracePt t="293122" x="6310313" y="5537200"/>
          <p14:tracePt t="293139" x="6310313" y="5500688"/>
          <p14:tracePt t="293155" x="6310313" y="5489575"/>
          <p14:tracePt t="293185" x="6299200" y="5476875"/>
          <p14:tracePt t="294073" x="6275388" y="5476875"/>
          <p14:tracePt t="294623" x="6227763" y="5476875"/>
          <p14:tracePt t="294629" x="6156325" y="5476875"/>
          <p14:tracePt t="294643" x="6061075" y="5476875"/>
          <p14:tracePt t="294660" x="5989638" y="5476875"/>
          <p14:tracePt t="294676" x="5929313" y="5476875"/>
          <p14:tracePt t="294693" x="5881688" y="5476875"/>
          <p14:tracePt t="294710" x="5822950" y="5489575"/>
          <p14:tracePt t="294727" x="5775325" y="5489575"/>
          <p14:tracePt t="294743" x="5680075" y="5489575"/>
          <p14:tracePt t="294743" x="5656263" y="5489575"/>
          <p14:tracePt t="294761" x="5524500" y="5489575"/>
          <p14:tracePt t="294777" x="5441950" y="5489575"/>
          <p14:tracePt t="294793" x="5394325" y="5465763"/>
          <p14:tracePt t="294793" x="5357813" y="5476875"/>
          <p14:tracePt t="294811" x="5299075" y="5476875"/>
          <p14:tracePt t="294827" x="5251450" y="5489575"/>
          <p14:tracePt t="294844" x="5214938" y="5500688"/>
          <p14:tracePt t="294860" x="5203825" y="5513388"/>
          <p14:tracePt t="294877" x="5191125" y="5513388"/>
          <p14:tracePt t="294894" x="5156200" y="5524500"/>
          <p14:tracePt t="294911" x="5095875" y="5548313"/>
          <p14:tracePt t="294927" x="5024438" y="5561013"/>
          <p14:tracePt t="294944" x="4965700" y="5572125"/>
          <p14:tracePt t="294961" x="4894263" y="5584825"/>
          <p14:tracePt t="294977" x="4833938" y="5595938"/>
          <p14:tracePt t="294994" x="4799013" y="5595938"/>
          <p14:tracePt t="295011" x="4786313" y="5595938"/>
          <p14:tracePt t="295044" x="4775200" y="5595938"/>
          <p14:tracePt t="295048" x="4762500" y="5595938"/>
          <p14:tracePt t="295060" x="4738688" y="5595938"/>
          <p14:tracePt t="295263" x="4727575" y="5595938"/>
          <p14:tracePt t="295293" x="4714875" y="5595938"/>
          <p14:tracePt t="295345" x="4703763" y="5595938"/>
          <p14:tracePt t="295371" x="4691063" y="5584825"/>
          <p14:tracePt t="295637" x="4643438" y="5584825"/>
          <p14:tracePt t="295909" x="4584700" y="5584825"/>
          <p14:tracePt t="295913" x="4275138" y="5584825"/>
          <p14:tracePt t="295931" x="4013200" y="5561013"/>
          <p14:tracePt t="295947" x="3786188" y="5548313"/>
          <p14:tracePt t="295964" x="3656013" y="5513388"/>
          <p14:tracePt t="295980" x="3632200" y="5500688"/>
          <p14:tracePt t="295997" x="3619500" y="5489575"/>
          <p14:tracePt t="296014" x="3608388" y="5476875"/>
          <p14:tracePt t="296030" x="3608388" y="5465763"/>
          <p14:tracePt t="296047" x="3595688" y="5453063"/>
          <p14:tracePt t="296064" x="3595688" y="5441950"/>
          <p14:tracePt t="296086" x="3595688" y="5453063"/>
          <p14:tracePt t="296251" x="3595688" y="5465763"/>
          <p14:tracePt t="296266" x="3595688" y="5476875"/>
          <p14:tracePt t="296411" x="3595688" y="5489575"/>
          <p14:tracePt t="296415" x="3632200" y="5500688"/>
          <p14:tracePt t="296415" x="3656013" y="5500688"/>
          <p14:tracePt t="296433" x="3714750" y="5513388"/>
          <p14:tracePt t="296449" x="3822700" y="5537200"/>
          <p14:tracePt t="296465" x="3929063" y="5537200"/>
          <p14:tracePt t="296482" x="4262438" y="5561013"/>
          <p14:tracePt t="296499" x="4489450" y="5572125"/>
          <p14:tracePt t="296515" x="4786313" y="5572125"/>
          <p14:tracePt t="296532" x="5084763" y="5572125"/>
          <p14:tracePt t="296549" x="5299075" y="5572125"/>
          <p14:tracePt t="296566" x="5429250" y="5572125"/>
          <p14:tracePt t="296582" x="5489575" y="5561013"/>
          <p14:tracePt t="296599" x="5500688" y="5561013"/>
          <p14:tracePt t="296616" x="5513388" y="5561013"/>
          <p14:tracePt t="296781" x="5524500" y="5561013"/>
          <p14:tracePt t="296795" x="5537200" y="5561013"/>
          <p14:tracePt t="296827" x="5548313" y="5561013"/>
          <p14:tracePt t="296831" x="5548313" y="5572125"/>
          <p14:tracePt t="296893" x="5561013" y="5584825"/>
          <p14:tracePt t="296897" x="5572125" y="5595938"/>
          <p14:tracePt t="296913" x="5584825" y="5608638"/>
          <p14:tracePt t="296929" x="5595938" y="5608638"/>
          <p14:tracePt t="296933" x="5608638" y="5608638"/>
          <p14:tracePt t="296950" x="5632450" y="5632450"/>
          <p14:tracePt t="296967" x="5656263" y="5643563"/>
          <p14:tracePt t="296983" x="5680075" y="5667375"/>
          <p14:tracePt t="297000" x="5703888" y="5691188"/>
          <p14:tracePt t="297017" x="5703888" y="5727700"/>
          <p14:tracePt t="297034" x="5715000" y="5762625"/>
          <p14:tracePt t="297050" x="5751513" y="5786438"/>
          <p14:tracePt t="297067" x="5786438" y="5822950"/>
          <p14:tracePt t="297084" x="5799138" y="5857875"/>
          <p14:tracePt t="297101" x="5834063" y="5894388"/>
          <p14:tracePt t="297117" x="5857875" y="5918200"/>
          <p14:tracePt t="297133" x="5870575" y="5942013"/>
          <p14:tracePt t="297150" x="5870575" y="5918200"/>
          <p14:tracePt t="297213" x="5870575" y="5905500"/>
          <p14:tracePt t="297219" x="5870575" y="5870575"/>
          <p14:tracePt t="297219" x="5870575" y="5857875"/>
          <p14:tracePt t="297235" x="5870575" y="5799138"/>
          <p14:tracePt t="297251" x="5870575" y="5738813"/>
          <p14:tracePt t="297268" x="5905500" y="5667375"/>
          <p14:tracePt t="297284" x="5929313" y="5584825"/>
          <p14:tracePt t="297301" x="5953125" y="5537200"/>
          <p14:tracePt t="297318" x="5965825" y="5513388"/>
          <p14:tracePt t="297334" x="5976938" y="5489575"/>
          <p14:tracePt t="297351" x="6000750" y="5453063"/>
          <p14:tracePt t="297368" x="6013450" y="5441950"/>
          <p14:tracePt t="297384" x="6024563" y="5441950"/>
          <p14:tracePt t="297539" x="6024563" y="5453063"/>
          <p14:tracePt t="297581" x="6024563" y="5465763"/>
          <p14:tracePt t="297597" x="6024563" y="5476875"/>
          <p14:tracePt t="297604" x="6000750" y="5476875"/>
          <p14:tracePt t="297619" x="5905500" y="5476875"/>
          <p14:tracePt t="297635" x="5608638" y="5500688"/>
          <p14:tracePt t="297652" x="5357813" y="5537200"/>
          <p14:tracePt t="297669" x="5060950" y="5572125"/>
          <p14:tracePt t="297686" x="4762500" y="5595938"/>
          <p14:tracePt t="297703" x="4584700" y="5595938"/>
          <p14:tracePt t="297719" x="4465638" y="5595938"/>
          <p14:tracePt t="297736" x="4418013" y="5595938"/>
          <p14:tracePt t="297752" x="4405313" y="5584825"/>
          <p14:tracePt t="297769" x="4381500" y="5584825"/>
          <p14:tracePt t="298045" x="4370388" y="5584825"/>
          <p14:tracePt t="298049" x="4346575" y="5584825"/>
          <p14:tracePt t="298053" x="4238625" y="5584825"/>
          <p14:tracePt t="298070" x="4108450" y="5572125"/>
          <p14:tracePt t="298087" x="3846513" y="5572125"/>
          <p14:tracePt t="298104" x="3632200" y="5572125"/>
          <p14:tracePt t="298120" x="3489325" y="5548313"/>
          <p14:tracePt t="298137" x="3452813" y="5524500"/>
          <p14:tracePt t="298154" x="3441700" y="5524500"/>
          <p14:tracePt t="298170" x="3429000" y="5524500"/>
          <p14:tracePt t="298186" x="3417888" y="5524500"/>
          <p14:tracePt t="298243" x="3394075" y="5524500"/>
          <p14:tracePt t="298254" x="3381375" y="5524500"/>
          <p14:tracePt t="298263" x="3370263" y="5524500"/>
          <p14:tracePt t="298271" x="3346450" y="5524500"/>
          <p14:tracePt t="298287" x="3333750" y="5524500"/>
          <p14:tracePt t="298304" x="3322638" y="5537200"/>
          <p14:tracePt t="298357" x="3309938" y="5537200"/>
          <p14:tracePt t="298362" x="3309938" y="5548313"/>
          <p14:tracePt t="298379" x="3309938" y="5561013"/>
          <p14:tracePt t="298431" x="3322638" y="5561013"/>
          <p14:tracePt t="298448" x="3333750" y="5561013"/>
          <p14:tracePt t="298457" x="3346450" y="5561013"/>
          <p14:tracePt t="298465" x="3357563" y="5561013"/>
          <p14:tracePt t="298471" x="3429000" y="5561013"/>
          <p14:tracePt t="298471" x="3452813" y="5561013"/>
          <p14:tracePt t="298488" x="3560763" y="5561013"/>
          <p14:tracePt t="298505" x="3679825" y="5561013"/>
          <p14:tracePt t="298521" x="3941763" y="5561013"/>
          <p14:tracePt t="298521" x="3976688" y="5561013"/>
          <p14:tracePt t="298539" x="4238625" y="5513388"/>
          <p14:tracePt t="298555" x="4476750" y="5476875"/>
          <p14:tracePt t="298572" x="4679950" y="5453063"/>
          <p14:tracePt t="298589" x="4810125" y="5441950"/>
          <p14:tracePt t="298605" x="4894263" y="5429250"/>
          <p14:tracePt t="298622" x="4976813" y="5418138"/>
          <p14:tracePt t="298638" x="5060950" y="5418138"/>
          <p14:tracePt t="298655" x="5143500" y="5418138"/>
          <p14:tracePt t="298672" x="5275263" y="5405438"/>
          <p14:tracePt t="298689" x="5418138" y="5394325"/>
          <p14:tracePt t="298705" x="5619750" y="5381625"/>
          <p14:tracePt t="298722" x="5822950" y="5370513"/>
          <p14:tracePt t="298739" x="5918200" y="5370513"/>
          <p14:tracePt t="298755" x="6000750" y="5370513"/>
          <p14:tracePt t="298755" x="6013450" y="5370513"/>
          <p14:tracePt t="298773" x="6108700" y="5370513"/>
          <p14:tracePt t="298789" x="6203950" y="5370513"/>
          <p14:tracePt t="298806" x="6299200" y="5370513"/>
          <p14:tracePt t="298823" x="6357938" y="5370513"/>
          <p14:tracePt t="298839" x="6418263" y="5370513"/>
          <p14:tracePt t="298856" x="6477000" y="5370513"/>
          <p14:tracePt t="298873" x="6572250" y="5370513"/>
          <p14:tracePt t="298889" x="6656388" y="5370513"/>
          <p14:tracePt t="298906" x="6751638" y="5346700"/>
          <p14:tracePt t="298923" x="6834188" y="5322888"/>
          <p14:tracePt t="298939" x="6846888" y="5310188"/>
          <p14:tracePt t="298956" x="6846888" y="5299075"/>
          <p14:tracePt t="299345" x="6823075" y="5299075"/>
          <p14:tracePt t="299352" x="6810375" y="5299075"/>
          <p14:tracePt t="299357" x="6704013" y="5299075"/>
          <p14:tracePt t="299357" x="6667500" y="5299075"/>
          <p14:tracePt t="299375" x="6524625" y="5322888"/>
          <p14:tracePt t="299391" x="6370638" y="5346700"/>
          <p14:tracePt t="299407" x="6251575" y="5357813"/>
          <p14:tracePt t="299424" x="6132513" y="5370513"/>
          <p14:tracePt t="299441" x="6037263" y="5381625"/>
          <p14:tracePt t="299457" x="5918200" y="5394325"/>
          <p14:tracePt t="299474" x="5786438" y="5429250"/>
          <p14:tracePt t="299491" x="5584825" y="5476875"/>
          <p14:tracePt t="299508" x="5251450" y="5537200"/>
          <p14:tracePt t="299524" x="5013325" y="5584825"/>
          <p14:tracePt t="299541" x="4751388" y="5656263"/>
          <p14:tracePt t="299541" x="4691063" y="5667375"/>
          <p14:tracePt t="299559" x="4441825" y="5691188"/>
          <p14:tracePt t="299575" x="4275138" y="5691188"/>
          <p14:tracePt t="299592" x="4071938" y="5691188"/>
          <p14:tracePt t="299592" x="4013200" y="5691188"/>
          <p14:tracePt t="299609" x="3857625" y="5703888"/>
          <p14:tracePt t="299625" x="3751263" y="5715000"/>
          <p14:tracePt t="299641" x="3667125" y="5727700"/>
          <p14:tracePt t="299641" x="3656013" y="5727700"/>
          <p14:tracePt t="299659" x="3632200" y="5727700"/>
          <p14:tracePt t="299675" x="3619500" y="5738813"/>
          <p14:tracePt t="299691" x="3632200" y="5738813"/>
          <p14:tracePt t="299827" x="3643313" y="5738813"/>
          <p14:tracePt t="299831" x="3667125" y="5738813"/>
          <p14:tracePt t="299831" x="3679825" y="5738813"/>
          <p14:tracePt t="299843" x="3762375" y="5738813"/>
          <p14:tracePt t="299859" x="3917950" y="5751513"/>
          <p14:tracePt t="299875" x="4132263" y="5762625"/>
          <p14:tracePt t="299893" x="4357688" y="5762625"/>
          <p14:tracePt t="299909" x="4537075" y="5762625"/>
          <p14:tracePt t="299926" x="4799013" y="5762625"/>
          <p14:tracePt t="299943" x="5072063" y="5762625"/>
          <p14:tracePt t="299959" x="5275263" y="5762625"/>
          <p14:tracePt t="299976" x="5441950" y="5762625"/>
          <p14:tracePt t="299993" x="5572125" y="5762625"/>
          <p14:tracePt t="300009" x="5762625" y="5762625"/>
          <p14:tracePt t="300026" x="5918200" y="5762625"/>
          <p14:tracePt t="300043" x="6048375" y="5762625"/>
          <p14:tracePt t="300060" x="6167438" y="5762625"/>
          <p14:tracePt t="300060" x="6191250" y="5762625"/>
          <p14:tracePt t="300077" x="6262688" y="5762625"/>
          <p14:tracePt t="300094" x="6334125" y="5762625"/>
          <p14:tracePt t="300110" x="6370638" y="5751513"/>
          <p14:tracePt t="300126" x="6381750" y="5751513"/>
          <p14:tracePt t="300143" x="6394450" y="5727700"/>
          <p14:tracePt t="300160" x="6405563" y="5715000"/>
          <p14:tracePt t="300176" x="6418263" y="5691188"/>
          <p14:tracePt t="300193" x="6442075" y="5667375"/>
          <p14:tracePt t="300210" x="6465888" y="5643563"/>
          <p14:tracePt t="300227" x="6477000" y="5619750"/>
          <p14:tracePt t="300243" x="6489700" y="5608638"/>
          <p14:tracePt t="300259" x="6489700" y="5595938"/>
          <p14:tracePt t="300276" x="6489700" y="5584825"/>
          <p14:tracePt t="300293" x="6500813" y="5561013"/>
          <p14:tracePt t="300311" x="6513513" y="5548313"/>
          <p14:tracePt t="300326" x="6513513" y="5537200"/>
          <p14:tracePt t="300349" x="6513513" y="5524500"/>
          <p14:tracePt t="300360" x="6513513" y="5513388"/>
          <p14:tracePt t="300377" x="6513513" y="5476875"/>
          <p14:tracePt t="300394" x="6513513" y="5429250"/>
          <p14:tracePt t="300411" x="6513513" y="5381625"/>
          <p14:tracePt t="300427" x="6513513" y="5357813"/>
          <p14:tracePt t="300444" x="6524625" y="5357813"/>
          <p14:tracePt t="300554" x="6524625" y="5370513"/>
          <p14:tracePt t="300562" x="6524625" y="5381625"/>
          <p14:tracePt t="300575" x="6524625" y="5394325"/>
          <p14:tracePt t="300578" x="6548438" y="5418138"/>
          <p14:tracePt t="300595" x="6548438" y="5429250"/>
          <p14:tracePt t="300611" x="6548438" y="5441950"/>
          <p14:tracePt t="300627" x="6561138" y="5441950"/>
          <p14:tracePt t="300691" x="6561138" y="5453063"/>
          <p14:tracePt t="300773" x="6561138" y="5476875"/>
          <p14:tracePt t="300785" x="6561138" y="5489575"/>
          <p14:tracePt t="300792" x="6572250" y="5500688"/>
          <p14:tracePt t="300796" x="6584950" y="5513388"/>
          <p14:tracePt t="300811" x="6596063" y="5500688"/>
          <p14:tracePt t="300941" x="6561138" y="5500688"/>
          <p14:tracePt t="301517" x="6489700" y="5513388"/>
          <p14:tracePt t="301521" x="6323013" y="5548313"/>
          <p14:tracePt t="301531" x="5905500" y="5643563"/>
          <p14:tracePt t="301547" x="5524500" y="5703888"/>
          <p14:tracePt t="301564" x="5180013" y="5751513"/>
          <p14:tracePt t="301581" x="4929188" y="5775325"/>
          <p14:tracePt t="301581" x="4881563" y="5775325"/>
          <p14:tracePt t="301598" x="4738688" y="5775325"/>
          <p14:tracePt t="301598" x="4703763" y="5775325"/>
          <p14:tracePt t="301615" x="4595813" y="5775325"/>
          <p14:tracePt t="301631" x="4572000" y="5775325"/>
          <p14:tracePt t="301647" x="4500563" y="5775325"/>
          <p14:tracePt t="301647" x="4476750" y="5775325"/>
          <p14:tracePt t="301665" x="4394200" y="5751513"/>
          <p14:tracePt t="301681" x="4346575" y="5738813"/>
          <p14:tracePt t="301698" x="4333875" y="5738813"/>
          <p14:tracePt t="301743" x="4333875" y="5727700"/>
          <p14:tracePt t="301765" x="4322763" y="5727700"/>
          <p14:tracePt t="301913" x="4310063" y="5738813"/>
          <p14:tracePt t="301920" x="4298950" y="5751513"/>
          <p14:tracePt t="301932" x="4214813" y="5775325"/>
          <p14:tracePt t="301949" x="4119563" y="5799138"/>
          <p14:tracePt t="301965" x="3941763" y="5799138"/>
          <p14:tracePt t="301982" x="3632200" y="5799138"/>
          <p14:tracePt t="301999" x="3476625" y="5799138"/>
          <p14:tracePt t="302015" x="3333750" y="5799138"/>
          <p14:tracePt t="302032" x="3238500" y="5799138"/>
          <p14:tracePt t="302049" x="3227388" y="5799138"/>
          <p14:tracePt t="302065" x="3214688" y="5799138"/>
          <p14:tracePt t="302082" x="3214688" y="5786438"/>
          <p14:tracePt t="302099" x="3214688" y="5775325"/>
          <p14:tracePt t="302257" x="3214688" y="5762625"/>
          <p14:tracePt t="302261" x="3214688" y="5751513"/>
          <p14:tracePt t="302266" x="3214688" y="5738813"/>
          <p14:tracePt t="302282" x="3214688" y="5715000"/>
          <p14:tracePt t="302299" x="3214688" y="5727700"/>
          <p14:tracePt t="302410" x="3227388" y="5727700"/>
          <p14:tracePt t="302423" x="3238500" y="5738813"/>
          <p14:tracePt t="302426" x="3251200" y="5738813"/>
          <p14:tracePt t="302801" x="3251200" y="5751513"/>
          <p14:tracePt t="302825" x="3262313" y="5751513"/>
          <p14:tracePt t="302841" x="3286125" y="5751513"/>
          <p14:tracePt t="302870" x="3298825" y="5762625"/>
          <p14:tracePt t="303419" x="3298825" y="5775325"/>
          <p14:tracePt t="303453" x="3298825" y="5786438"/>
          <p14:tracePt t="303486" x="3309938" y="5810250"/>
          <p14:tracePt t="303503" x="3322638" y="5822950"/>
          <p14:tracePt t="303553" x="3333750" y="5822950"/>
          <p14:tracePt t="303804" x="3405188" y="5834063"/>
          <p14:tracePt t="303820" x="3632200" y="5810250"/>
          <p14:tracePt t="303837" x="3833813" y="5762625"/>
          <p14:tracePt t="303837" x="3881438" y="5751513"/>
          <p14:tracePt t="303854" x="4037013" y="5727700"/>
          <p14:tracePt t="303870" x="4156075" y="5691188"/>
          <p14:tracePt t="303887" x="4227513" y="5691188"/>
          <p14:tracePt t="303988" x="4238625" y="5680075"/>
          <p14:tracePt t="304188" x="4275138" y="5667375"/>
          <p14:tracePt t="304205" x="4322763" y="5667375"/>
          <p14:tracePt t="304222" x="4418013" y="5667375"/>
          <p14:tracePt t="304239" x="4513263" y="5667375"/>
          <p14:tracePt t="304255" x="4656138" y="5667375"/>
          <p14:tracePt t="304272" x="4846638" y="5667375"/>
          <p14:tracePt t="304289" x="5095875" y="5667375"/>
          <p14:tracePt t="304305" x="5322888" y="5667375"/>
          <p14:tracePt t="304322" x="5513388" y="5667375"/>
          <p14:tracePt t="304339" x="5703888" y="5667375"/>
          <p14:tracePt t="304355" x="5918200" y="5691188"/>
          <p14:tracePt t="304372" x="6084888" y="5703888"/>
          <p14:tracePt t="304389" x="6299200" y="5775325"/>
          <p14:tracePt t="304389" x="6346825" y="5786438"/>
          <p14:tracePt t="304405" x="6477000" y="5786438"/>
          <p14:tracePt t="304422" x="6680200" y="5810250"/>
          <p14:tracePt t="304438" x="6834188" y="5834063"/>
          <p14:tracePt t="304455" x="6965950" y="5857875"/>
          <p14:tracePt t="304473" x="7037388" y="5870575"/>
          <p14:tracePt t="304489" x="7072313" y="5881688"/>
          <p14:tracePt t="304506" x="7108825" y="5881688"/>
          <p14:tracePt t="304522" x="7119938" y="5905500"/>
          <p14:tracePt t="304539" x="7143750" y="5918200"/>
          <p14:tracePt t="304573" x="7156450" y="5918200"/>
          <p14:tracePt t="304890" x="7215188" y="5918200"/>
          <p14:tracePt t="304907" x="7346950" y="5918200"/>
          <p14:tracePt t="304924" x="7643813" y="5918200"/>
          <p14:tracePt t="304940" x="7929563" y="5918200"/>
          <p14:tracePt t="304957" x="8262938" y="5918200"/>
          <p14:tracePt t="304974" x="8513763" y="5857875"/>
          <p14:tracePt t="304990" x="8775700" y="5857875"/>
          <p14:tracePt t="305007" x="8929688" y="5857875"/>
          <p14:tracePt t="305024" x="9048750" y="5834063"/>
          <p14:tracePt t="305041" x="9096375" y="5834063"/>
          <p14:tracePt t="305058" x="9144000" y="5834063"/>
          <p14:tracePt t="305074" x="9167813" y="5834063"/>
          <p14:tracePt t="305091" x="9239250" y="5834063"/>
          <p14:tracePt t="305091" x="9263063" y="5834063"/>
          <p14:tracePt t="305108" x="9323388" y="5834063"/>
          <p14:tracePt t="305125" x="9382125" y="5834063"/>
          <p14:tracePt t="305141" x="9429750" y="5834063"/>
          <p14:tracePt t="305141" x="9442450" y="5834063"/>
          <p14:tracePt t="305158" x="9466263" y="5834063"/>
          <p14:tracePt t="305191" x="9477375" y="5822950"/>
          <p14:tracePt t="305307" x="9477375" y="5810250"/>
          <p14:tracePt t="305314" x="9477375" y="5799138"/>
          <p14:tracePt t="305325" x="9477375" y="5762625"/>
          <p14:tracePt t="305342" x="9477375" y="5727700"/>
          <p14:tracePt t="305359" x="9477375" y="5691188"/>
          <p14:tracePt t="305375" x="9477375" y="5656263"/>
          <p14:tracePt t="305392" x="9477375" y="5643563"/>
          <p14:tracePt t="305409" x="9477375" y="5632450"/>
          <p14:tracePt t="305525" x="9466263" y="5632450"/>
          <p14:tracePt t="305559" x="9466263" y="5643563"/>
          <p14:tracePt t="305566" x="9442450" y="5643563"/>
          <p14:tracePt t="305576" x="9429750" y="5667375"/>
          <p14:tracePt t="305593" x="9418638" y="5667375"/>
          <p14:tracePt t="305609" x="9405938" y="5667375"/>
          <p14:tracePt t="305626" x="9405938" y="5680075"/>
          <p14:tracePt t="305642" x="9394825" y="5680075"/>
          <p14:tracePt t="305785" x="9382125" y="5680075"/>
          <p14:tracePt t="306161" x="9371013" y="5680075"/>
          <p14:tracePt t="306167" x="9358313" y="5680075"/>
          <p14:tracePt t="306178" x="9358313" y="5667375"/>
          <p14:tracePt t="306216" x="9347200" y="5667375"/>
          <p14:tracePt t="306544" x="9310688" y="5667375"/>
          <p14:tracePt t="306547" x="9001125" y="5703888"/>
          <p14:tracePt t="306562" x="8596313" y="5762625"/>
          <p14:tracePt t="306579" x="8061325" y="5799138"/>
          <p14:tracePt t="306579" x="7834313" y="5810250"/>
          <p14:tracePt t="306597" x="7108825" y="5857875"/>
          <p14:tracePt t="306612" x="6477000" y="5857875"/>
          <p14:tracePt t="306629" x="6024563" y="5846763"/>
          <p14:tracePt t="306646" x="5667375" y="5846763"/>
          <p14:tracePt t="306663" x="5548313" y="5834063"/>
          <p14:tracePt t="306679" x="5537200" y="5822950"/>
          <p14:tracePt t="306696" x="5524500" y="5822950"/>
          <p14:tracePt t="306712" x="5524500" y="5810250"/>
          <p14:tracePt t="306729" x="5513388" y="5799138"/>
          <p14:tracePt t="306746" x="5513388" y="5810250"/>
          <p14:tracePt t="306901" x="5513388" y="5822950"/>
          <p14:tracePt t="306916" x="5513388" y="5834063"/>
          <p14:tracePt t="306924" x="5513388" y="5857875"/>
          <p14:tracePt t="306942" x="5513388" y="5870575"/>
          <p14:tracePt t="306955" x="5513388" y="5881688"/>
          <p14:tracePt t="306963" x="5513388" y="5894388"/>
          <p14:tracePt t="306980" x="5513388" y="5918200"/>
          <p14:tracePt t="306997" x="5524500" y="5953125"/>
          <p14:tracePt t="307014" x="5572125" y="5989638"/>
          <p14:tracePt t="307030" x="5619750" y="6013450"/>
          <p14:tracePt t="307047" x="5727700" y="6013450"/>
          <p14:tracePt t="307064" x="5989638" y="6024563"/>
          <p14:tracePt t="307081" x="6227763" y="6048375"/>
          <p14:tracePt t="307098" x="6405563" y="6037263"/>
          <p14:tracePt t="307098" x="6453188" y="6037263"/>
          <p14:tracePt t="307114" x="6643688" y="5989638"/>
          <p14:tracePt t="307131" x="6810375" y="5942013"/>
          <p14:tracePt t="307147" x="6965950" y="5894388"/>
          <p14:tracePt t="307147" x="7000875" y="5894388"/>
          <p14:tracePt t="307165" x="7143750" y="5870575"/>
          <p14:tracePt t="307181" x="7215188" y="5846763"/>
          <p14:tracePt t="307198" x="7251700" y="5846763"/>
          <p14:tracePt t="307214" x="7275513" y="5846763"/>
          <p14:tracePt t="307231" x="7299325" y="5846763"/>
          <p14:tracePt t="307248" x="7310438" y="5846763"/>
          <p14:tracePt t="307264" x="7334250" y="5846763"/>
          <p14:tracePt t="307281" x="7346950" y="5846763"/>
          <p14:tracePt t="307297" x="7358063" y="5846763"/>
          <p14:tracePt t="307324" x="7381875" y="5846763"/>
          <p14:tracePt t="307371" x="7394575" y="5846763"/>
          <p14:tracePt t="307538" x="7405688" y="5846763"/>
          <p14:tracePt t="307547" x="7418388" y="5846763"/>
          <p14:tracePt t="307550" x="7429500" y="5846763"/>
          <p14:tracePt t="307570" x="7442200" y="5846763"/>
          <p14:tracePt t="307649" x="7466013" y="5846763"/>
          <p14:tracePt t="307654" x="7489825" y="5846763"/>
          <p14:tracePt t="307666" x="7608888" y="5846763"/>
          <p14:tracePt t="307683" x="7691438" y="5810250"/>
          <p14:tracePt t="307699" x="7799388" y="5762625"/>
          <p14:tracePt t="307716" x="7905750" y="5738813"/>
          <p14:tracePt t="307733" x="7942263" y="5738813"/>
          <p14:tracePt t="307749" x="7953375" y="5738813"/>
          <p14:tracePt t="308192" x="7977188" y="5738813"/>
          <p14:tracePt t="308196" x="8001000" y="5738813"/>
          <p14:tracePt t="308201" x="8096250" y="5727700"/>
          <p14:tracePt t="308217" x="8228013" y="5703888"/>
          <p14:tracePt t="308217" x="8251825" y="5691188"/>
          <p14:tracePt t="308235" x="8501063" y="5656263"/>
          <p14:tracePt t="308251" x="8680450" y="5632450"/>
          <p14:tracePt t="308267" x="8810625" y="5632450"/>
          <p14:tracePt t="308284" x="8942388" y="5632450"/>
          <p14:tracePt t="308301" x="9048750" y="5632450"/>
          <p14:tracePt t="308317" x="9109075" y="5632450"/>
          <p14:tracePt t="308334" x="9180513" y="5632450"/>
          <p14:tracePt t="308351" x="9263063" y="5632450"/>
          <p14:tracePt t="308368" x="9286875" y="5632450"/>
          <p14:tracePt t="308384" x="9323388" y="5632450"/>
          <p14:tracePt t="308401" x="9334500" y="5632450"/>
          <p14:tracePt t="308418" x="9358313" y="5632450"/>
          <p14:tracePt t="308435" x="9382125" y="5632450"/>
          <p14:tracePt t="308451" x="9418638" y="5632450"/>
          <p14:tracePt t="308468" x="9442450" y="5632450"/>
          <p14:tracePt t="308659" x="9453563" y="5632450"/>
          <p14:tracePt t="308663" x="9477375" y="5632450"/>
          <p14:tracePt t="308668" x="9596438" y="5632450"/>
          <p14:tracePt t="308686" x="9715500" y="5632450"/>
          <p14:tracePt t="308686" x="9752013" y="5619750"/>
          <p14:tracePt t="308702" x="9882188" y="5595938"/>
          <p14:tracePt t="308719" x="10001250" y="5595938"/>
          <p14:tracePt t="308735" x="10072688" y="5595938"/>
          <p14:tracePt t="308735" x="10085388" y="5595938"/>
          <p14:tracePt t="308752" x="10120313" y="5584825"/>
          <p14:tracePt t="308769" x="10167938" y="5584825"/>
          <p14:tracePt t="308785" x="10239375" y="5584825"/>
          <p14:tracePt t="308803" x="10299700" y="5584825"/>
          <p14:tracePt t="308819" x="10371138" y="5584825"/>
          <p14:tracePt t="308836" x="10429875" y="5584825"/>
          <p14:tracePt t="308852" x="10490200" y="5584825"/>
          <p14:tracePt t="308869" x="10525125" y="5584825"/>
          <p14:tracePt t="308886" x="10561638" y="5584825"/>
          <p14:tracePt t="308903" x="10585450" y="5584825"/>
          <p14:tracePt t="308919" x="10609263" y="5584825"/>
          <p14:tracePt t="308936" x="10644188" y="5584825"/>
          <p14:tracePt t="308953" x="10668000" y="5584825"/>
          <p14:tracePt t="308969" x="10704513" y="5584825"/>
          <p14:tracePt t="308987" x="10739438" y="5584825"/>
          <p14:tracePt t="309003" x="10787063" y="5584825"/>
          <p14:tracePt t="309020" x="10810875" y="5584825"/>
          <p14:tracePt t="309036" x="10799763" y="5584825"/>
          <p14:tracePt t="309413" x="10775950" y="5572125"/>
          <p14:tracePt t="309957" x="10763250" y="5572125"/>
          <p14:tracePt t="309960" x="10715625" y="5572125"/>
          <p14:tracePt t="309973" x="10644188" y="5572125"/>
          <p14:tracePt t="309989" x="10609263" y="5572125"/>
          <p14:tracePt t="309989" x="10596563" y="5572125"/>
          <p14:tracePt t="310006" x="10548938" y="5572125"/>
          <p14:tracePt t="310023" x="10514013" y="5572125"/>
          <p14:tracePt t="310039" x="10501313" y="5572125"/>
          <p14:tracePt t="310056" x="10501313" y="5584825"/>
          <p14:tracePt t="310256" x="10501313" y="5595938"/>
          <p14:tracePt t="310264" x="10514013" y="5608638"/>
          <p14:tracePt t="310273" x="10561638" y="5632450"/>
          <p14:tracePt t="310273" x="10572750" y="5632450"/>
          <p14:tracePt t="310291" x="10633075" y="5632450"/>
          <p14:tracePt t="310307" x="10668000" y="5632450"/>
          <p14:tracePt t="310324" x="10680700" y="5632450"/>
          <p14:tracePt t="310340" x="10680700" y="5619750"/>
          <p14:tracePt t="310502" x="10680700" y="5595938"/>
          <p14:tracePt t="311022" x="10668000" y="5595938"/>
          <p14:tracePt t="311030" x="10572750" y="5595938"/>
          <p14:tracePt t="311042" x="10514013" y="5595938"/>
          <p14:tracePt t="311059" x="10347325" y="5595938"/>
          <p14:tracePt t="311076" x="10048875" y="5595938"/>
          <p14:tracePt t="311093" x="9799638" y="5595938"/>
          <p14:tracePt t="311109" x="9596438" y="5619750"/>
          <p14:tracePt t="311126" x="9382125" y="5656263"/>
          <p14:tracePt t="311143" x="9024938" y="5727700"/>
          <p14:tracePt t="311159" x="8667750" y="5799138"/>
          <p14:tracePt t="311176" x="8323263" y="5857875"/>
          <p14:tracePt t="311193" x="7966075" y="5918200"/>
          <p14:tracePt t="311209" x="7489825" y="5989638"/>
          <p14:tracePt t="311226" x="7191375" y="6061075"/>
          <p14:tracePt t="311243" x="6905625" y="6096000"/>
          <p14:tracePt t="311260" x="6561138" y="6156325"/>
          <p14:tracePt t="311277" x="6334125" y="6215063"/>
          <p14:tracePt t="311293" x="6203950" y="6262688"/>
          <p14:tracePt t="311293" x="6167438" y="6262688"/>
          <p14:tracePt t="311311" x="6096000" y="6299200"/>
          <p14:tracePt t="311327" x="6084888" y="6310313"/>
          <p14:tracePt t="311343" x="6072188" y="6323013"/>
          <p14:tracePt t="311360" x="6048375" y="6346825"/>
          <p14:tracePt t="311377" x="6037263" y="6357938"/>
          <p14:tracePt t="311393" x="6013450" y="6381750"/>
          <p14:tracePt t="311410" x="6000750" y="6405563"/>
          <p14:tracePt t="311427" x="5953125" y="6442075"/>
          <p14:tracePt t="311444" x="5918200" y="6465888"/>
          <p14:tracePt t="311460" x="5881688" y="6489700"/>
          <p14:tracePt t="311477" x="5857875" y="6500813"/>
          <p14:tracePt t="311494" x="5834063" y="6524625"/>
          <p14:tracePt t="311510" x="5834063" y="6537325"/>
          <p14:tracePt t="311527" x="5834063" y="6561138"/>
          <p14:tracePt t="311527" x="5834063" y="6584950"/>
          <p14:tracePt t="311545" x="5857875" y="6619875"/>
          <p14:tracePt t="311561" x="5905500" y="6656388"/>
          <p14:tracePt t="311577" x="5976938" y="6691313"/>
          <p14:tracePt t="311577" x="6000750" y="6691313"/>
          <p14:tracePt t="311595" x="6048375" y="6715125"/>
          <p14:tracePt t="311611" x="6132513" y="6738938"/>
          <p14:tracePt t="311628" x="6227763" y="6775450"/>
          <p14:tracePt t="311644" x="6357938" y="6799263"/>
          <p14:tracePt t="311661" x="6572250" y="6823075"/>
          <p14:tracePt t="311678" x="6738938" y="6823075"/>
          <p14:tracePt t="311695" x="6881813" y="6823075"/>
          <p14:tracePt t="311711" x="7085013" y="6823075"/>
          <p14:tracePt t="311727" x="7215188" y="6823075"/>
          <p14:tracePt t="311744" x="7381875" y="6823075"/>
          <p14:tracePt t="311761" x="7513638" y="6823075"/>
          <p14:tracePt t="311761" x="7548563" y="6823075"/>
          <p14:tracePt t="311779" x="7667625" y="6823075"/>
          <p14:tracePt t="311795" x="7775575" y="6823075"/>
          <p14:tracePt t="311811" x="7881938" y="6823075"/>
          <p14:tracePt t="311811" x="7905750" y="6823075"/>
          <p14:tracePt t="311829" x="8013700" y="6823075"/>
          <p14:tracePt t="311845" x="8132763" y="6823075"/>
          <p14:tracePt t="311861" x="8239125" y="6823075"/>
          <p14:tracePt t="311878" x="8323263" y="6823075"/>
          <p14:tracePt t="311895" x="8394700" y="6823075"/>
          <p14:tracePt t="311912" x="8453438" y="6810375"/>
          <p14:tracePt t="311928" x="8501063" y="6810375"/>
          <p14:tracePt t="311945" x="8524875" y="6810375"/>
          <p14:tracePt t="311962" x="8572500" y="6810375"/>
          <p14:tracePt t="311978" x="8632825" y="6799263"/>
          <p14:tracePt t="311995" x="8704263" y="6786563"/>
          <p14:tracePt t="312012" x="8775700" y="6775450"/>
          <p14:tracePt t="312029" x="8834438" y="6751638"/>
          <p14:tracePt t="312046" x="8894763" y="6751638"/>
          <p14:tracePt t="312046" x="8905875" y="6738938"/>
          <p14:tracePt t="312063" x="9013825" y="6715125"/>
          <p14:tracePt t="312079" x="9085263" y="6715125"/>
          <p14:tracePt t="312079" x="9096375" y="6715125"/>
          <p14:tracePt t="312097" x="9180513" y="6691313"/>
          <p14:tracePt t="312112" x="9263063" y="6691313"/>
          <p14:tracePt t="312129" x="9323388" y="6667500"/>
          <p14:tracePt t="312146" x="9371013" y="6667500"/>
          <p14:tracePt t="312163" x="9418638" y="6643688"/>
          <p14:tracePt t="312179" x="9466263" y="6643688"/>
          <p14:tracePt t="312196" x="9513888" y="6643688"/>
          <p14:tracePt t="312213" x="9572625" y="6643688"/>
          <p14:tracePt t="312229" x="9620250" y="6632575"/>
          <p14:tracePt t="312246" x="9680575" y="6619875"/>
          <p14:tracePt t="312263" x="9704388" y="6619875"/>
          <p14:tracePt t="312279" x="9728200" y="6619875"/>
          <p14:tracePt t="312296" x="9775825" y="6608763"/>
          <p14:tracePt t="312313" x="9823450" y="6572250"/>
          <p14:tracePt t="312329" x="9882188" y="6561138"/>
          <p14:tracePt t="312347" x="9929813" y="6548438"/>
          <p14:tracePt t="312363" x="9977438" y="6537325"/>
          <p14:tracePt t="312380" x="10025063" y="6524625"/>
          <p14:tracePt t="312396" x="10037763" y="6524625"/>
          <p14:tracePt t="312413" x="10048875" y="6513513"/>
          <p14:tracePt t="312442" x="10061575" y="6513513"/>
          <p14:tracePt t="312454" x="10061575" y="6500813"/>
          <p14:tracePt t="312466" x="10085388" y="6477000"/>
          <p14:tracePt t="312480" x="10109200" y="6442075"/>
          <p14:tracePt t="312497" x="10133013" y="6418263"/>
          <p14:tracePt t="312513" x="10133013" y="6405563"/>
          <p14:tracePt t="312530" x="10133013" y="6394450"/>
          <p14:tracePt t="312646" x="10133013" y="6381750"/>
          <p14:tracePt t="312660" x="10133013" y="6370638"/>
          <p14:tracePt t="312664" x="10085388" y="6357938"/>
          <p14:tracePt t="312681" x="10001250" y="6334125"/>
          <p14:tracePt t="312697" x="9799638" y="6334125"/>
          <p14:tracePt t="312714" x="9513888" y="6334125"/>
          <p14:tracePt t="312731" x="9299575" y="6334125"/>
          <p14:tracePt t="312747" x="9144000" y="6334125"/>
          <p14:tracePt t="312764" x="9013825" y="6346825"/>
          <p14:tracePt t="312780" x="8953500" y="6357938"/>
          <p14:tracePt t="312797" x="8942388" y="6357938"/>
          <p14:tracePt t="312814" x="8929688" y="6357938"/>
        </p14:tracePtLst>
      </p14:laserTraceLst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5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6102" y="585474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sr-Cyrl-RS" b="1" dirty="0" smtClean="0">
                <a:solidFill>
                  <a:schemeClr val="bg1"/>
                </a:solidFill>
              </a:rPr>
              <a:t>ПРИМЕРИ ЗА ЛОГИЧКИ СУБЈЕКАТ</a:t>
            </a:r>
            <a:r>
              <a:rPr lang="en-US" b="1" dirty="0">
                <a:solidFill>
                  <a:schemeClr val="bg1"/>
                </a:solidFill>
              </a:rPr>
              <a:t/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sr-Cyrl-RS" sz="2800" b="1" dirty="0" smtClean="0">
                <a:solidFill>
                  <a:schemeClr val="bg1"/>
                </a:solidFill>
              </a:rPr>
              <a:t>Одредимо падеже... 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9133" y="1819851"/>
            <a:ext cx="8915400" cy="3777622"/>
          </a:xfrm>
        </p:spPr>
        <p:txBody>
          <a:bodyPr>
            <a:normAutofit/>
          </a:bodyPr>
          <a:lstStyle/>
          <a:p>
            <a:r>
              <a:rPr lang="sr-Cyrl-RS" sz="2800" dirty="0" smtClean="0">
                <a:solidFill>
                  <a:schemeClr val="bg1"/>
                </a:solidFill>
              </a:rPr>
              <a:t>1. У нашим рекама има пуно </a:t>
            </a:r>
            <a:r>
              <a:rPr lang="sr-Cyrl-RS" sz="2800" b="1" u="sng" dirty="0" smtClean="0">
                <a:solidFill>
                  <a:schemeClr val="bg1"/>
                </a:solidFill>
              </a:rPr>
              <a:t>различитих врста риба.</a:t>
            </a:r>
          </a:p>
          <a:p>
            <a:r>
              <a:rPr lang="sr-Cyrl-RS" sz="2800" dirty="0">
                <a:solidFill>
                  <a:schemeClr val="bg1"/>
                </a:solidFill>
              </a:rPr>
              <a:t>2</a:t>
            </a:r>
            <a:r>
              <a:rPr lang="sr-Cyrl-RS" sz="2800" dirty="0" smtClean="0">
                <a:solidFill>
                  <a:schemeClr val="bg1"/>
                </a:solidFill>
              </a:rPr>
              <a:t>. Учинило </a:t>
            </a:r>
            <a:r>
              <a:rPr lang="sr-Cyrl-RS" sz="2800" b="1" u="sng" dirty="0" smtClean="0">
                <a:solidFill>
                  <a:schemeClr val="bg1"/>
                </a:solidFill>
              </a:rPr>
              <a:t>му</a:t>
            </a:r>
            <a:r>
              <a:rPr lang="sr-Cyrl-RS" sz="2800" dirty="0" smtClean="0">
                <a:solidFill>
                  <a:schemeClr val="bg1"/>
                </a:solidFill>
              </a:rPr>
              <a:t> се да из даљине допире жубор ћутљиве лепотице Дрине.</a:t>
            </a:r>
          </a:p>
          <a:p>
            <a:r>
              <a:rPr lang="sr-Cyrl-RS" sz="2800" dirty="0" smtClean="0">
                <a:solidFill>
                  <a:schemeClr val="bg1"/>
                </a:solidFill>
              </a:rPr>
              <a:t>5. Пловидба меандрима Увца увек </a:t>
            </a:r>
            <a:r>
              <a:rPr lang="sr-Cyrl-RS" sz="2800" b="1" u="sng" dirty="0" smtClean="0">
                <a:solidFill>
                  <a:schemeClr val="bg1"/>
                </a:solidFill>
              </a:rPr>
              <a:t>га</a:t>
            </a:r>
            <a:r>
              <a:rPr lang="sr-Cyrl-RS" sz="2800" dirty="0" smtClean="0">
                <a:solidFill>
                  <a:schemeClr val="bg1"/>
                </a:solidFill>
              </a:rPr>
              <a:t> радује.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5533" y="4930386"/>
            <a:ext cx="91770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200" dirty="0" smtClean="0">
                <a:solidFill>
                  <a:schemeClr val="bg1"/>
                </a:solidFill>
              </a:rPr>
              <a:t>Логички субјекат подразумева </a:t>
            </a:r>
            <a:r>
              <a:rPr lang="sr-Cyrl-RS" sz="3200" b="1" dirty="0" smtClean="0">
                <a:solidFill>
                  <a:schemeClr val="bg1"/>
                </a:solidFill>
              </a:rPr>
              <a:t>носиоца стања или осећања.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0992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6971"/>
    </mc:Choice>
    <mc:Fallback xmlns="">
      <p:transition spd="slow" advTm="29697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  <p:extLst mod="1">
    <p:ext uri="{3A86A75C-4F4B-4683-9AE1-C65F6400EC91}">
      <p14:laserTraceLst xmlns:p14="http://schemas.microsoft.com/office/powerpoint/2010/main">
        <p14:tracePtLst>
          <p14:tracePt t="2510" x="8882063" y="6370638"/>
          <p14:tracePt t="2765" x="8847138" y="6381750"/>
          <p14:tracePt t="2771" x="8810625" y="6381750"/>
          <p14:tracePt t="2775" x="8704263" y="6381750"/>
          <p14:tracePt t="2790" x="8572500" y="6381750"/>
          <p14:tracePt t="2806" x="8477250" y="6370638"/>
          <p14:tracePt t="2823" x="8466138" y="6357938"/>
          <p14:tracePt t="2840" x="8429625" y="6334125"/>
          <p14:tracePt t="2857" x="8370888" y="6299200"/>
          <p14:tracePt t="2874" x="8286750" y="6262688"/>
          <p14:tracePt t="2890" x="8204200" y="6227763"/>
          <p14:tracePt t="2890" x="8191500" y="6227763"/>
          <p14:tracePt t="2908" x="8096250" y="6203950"/>
          <p14:tracePt t="2924" x="7977188" y="6191250"/>
          <p14:tracePt t="2940" x="7905750" y="6167438"/>
          <p14:tracePt t="2940" x="7881938" y="6167438"/>
          <p14:tracePt t="2957" x="7810500" y="6132513"/>
          <p14:tracePt t="2974" x="7775575" y="6132513"/>
          <p14:tracePt t="2990" x="7751763" y="6108700"/>
          <p14:tracePt t="3007" x="7704138" y="6096000"/>
          <p14:tracePt t="3024" x="7656513" y="6072188"/>
          <p14:tracePt t="3040" x="7608888" y="6048375"/>
          <p14:tracePt t="3057" x="7561263" y="6037263"/>
          <p14:tracePt t="3074" x="7524750" y="6024563"/>
          <p14:tracePt t="3074" x="7513638" y="6024563"/>
          <p14:tracePt t="3092" x="7442200" y="6013450"/>
          <p14:tracePt t="3107" x="7405688" y="6000750"/>
          <p14:tracePt t="3124" x="7370763" y="5989638"/>
          <p14:tracePt t="3141" x="7358063" y="5989638"/>
          <p14:tracePt t="3158" x="7346950" y="5976938"/>
          <p14:tracePt t="3174" x="7346950" y="5965825"/>
          <p14:tracePt t="3191" x="7334250" y="5965825"/>
          <p14:tracePt t="3207" x="7323138" y="5953125"/>
          <p14:tracePt t="3224" x="7310438" y="5953125"/>
          <p14:tracePt t="3241" x="7299325" y="5942013"/>
          <p14:tracePt t="10122" x="7323138" y="5942013"/>
          <p14:tracePt t="10531" x="7358063" y="5942013"/>
          <p14:tracePt t="10535" x="7405688" y="5942013"/>
          <p14:tracePt t="10547" x="7537450" y="5942013"/>
          <p14:tracePt t="10563" x="7572375" y="5942013"/>
          <p14:tracePt t="10580" x="7585075" y="5942013"/>
          <p14:tracePt t="11147" x="7596188" y="5942013"/>
          <p14:tracePt t="11152" x="7608888" y="5942013"/>
          <p14:tracePt t="11165" x="7620000" y="5942013"/>
          <p14:tracePt t="12073" x="7620000" y="5929313"/>
          <p14:tracePt t="12635" x="7620000" y="5918200"/>
          <p14:tracePt t="12639" x="7608888" y="5918200"/>
          <p14:tracePt t="12653" x="7561263" y="5905500"/>
          <p14:tracePt t="12670" x="7513638" y="5857875"/>
          <p14:tracePt t="12686" x="7442200" y="5834063"/>
          <p14:tracePt t="12686" x="7394575" y="5822950"/>
          <p14:tracePt t="12703" x="7310438" y="5762625"/>
          <p14:tracePt t="12720" x="7156450" y="5667375"/>
          <p14:tracePt t="12736" x="6977063" y="5572125"/>
          <p14:tracePt t="12753" x="6775450" y="5441950"/>
          <p14:tracePt t="12770" x="6548438" y="5299075"/>
          <p14:tracePt t="12770" x="6489700" y="5251450"/>
          <p14:tracePt t="12787" x="6180138" y="5037138"/>
          <p14:tracePt t="12804" x="5846763" y="4822825"/>
          <p14:tracePt t="12820" x="5524500" y="4608513"/>
          <p14:tracePt t="12837" x="5132388" y="4310063"/>
          <p14:tracePt t="12854" x="4786313" y="4084638"/>
          <p14:tracePt t="12871" x="4429125" y="3857625"/>
          <p14:tracePt t="12887" x="4143375" y="3656013"/>
          <p14:tracePt t="12904" x="3929063" y="3513138"/>
          <p14:tracePt t="12920" x="3870325" y="3465513"/>
          <p14:tracePt t="12937" x="3833813" y="3429000"/>
          <p14:tracePt t="12954" x="3833813" y="3417888"/>
          <p14:tracePt t="12970" x="3833813" y="3429000"/>
          <p14:tracePt t="13017" x="3833813" y="3441700"/>
          <p14:tracePt t="13021" x="3857625" y="3500438"/>
          <p14:tracePt t="13037" x="3941763" y="3571875"/>
          <p14:tracePt t="13054" x="4024313" y="3643313"/>
          <p14:tracePt t="13071" x="4132263" y="3714750"/>
          <p14:tracePt t="13088" x="4227513" y="3775075"/>
          <p14:tracePt t="13104" x="4310063" y="3810000"/>
          <p14:tracePt t="13121" x="4405313" y="3857625"/>
          <p14:tracePt t="13138" x="4441825" y="3870325"/>
          <p14:tracePt t="13155" x="4513263" y="3905250"/>
          <p14:tracePt t="13170" x="4548188" y="3917950"/>
          <p14:tracePt t="13187" x="4619625" y="3952875"/>
          <p14:tracePt t="13204" x="4714875" y="4013200"/>
          <p14:tracePt t="13220" x="4870450" y="4071938"/>
          <p14:tracePt t="13238" x="5072063" y="4156075"/>
          <p14:tracePt t="13254" x="5357813" y="4251325"/>
          <p14:tracePt t="13271" x="5548313" y="4310063"/>
          <p14:tracePt t="13288" x="5799138" y="4418013"/>
          <p14:tracePt t="13288" x="5834063" y="4429125"/>
          <p14:tracePt t="13305" x="6013450" y="4489450"/>
          <p14:tracePt t="13322" x="6227763" y="4572000"/>
          <p14:tracePt t="13338" x="6429375" y="4619625"/>
          <p14:tracePt t="13338" x="6465888" y="4632325"/>
          <p14:tracePt t="13355" x="6643688" y="4691063"/>
          <p14:tracePt t="13372" x="6786563" y="4703763"/>
          <p14:tracePt t="13388" x="6894513" y="4714875"/>
          <p14:tracePt t="13405" x="6965950" y="4714875"/>
          <p14:tracePt t="13422" x="6977063" y="4714875"/>
          <p14:tracePt t="13438" x="6989763" y="4714875"/>
          <p14:tracePt t="13477" x="7000875" y="4714875"/>
          <p14:tracePt t="13523" x="7013575" y="4714875"/>
          <p14:tracePt t="13539" x="7037388" y="4714875"/>
          <p14:tracePt t="13593" x="7048500" y="4714875"/>
          <p14:tracePt t="13707" x="7061200" y="4714875"/>
          <p14:tracePt t="13725" x="7072313" y="4714875"/>
          <p14:tracePt t="13769" x="7072313" y="4703763"/>
          <p14:tracePt t="14153" x="7085013" y="4667250"/>
          <p14:tracePt t="14159" x="7132638" y="4524375"/>
          <p14:tracePt t="14174" x="7132638" y="4357688"/>
          <p14:tracePt t="14191" x="7132638" y="4214813"/>
          <p14:tracePt t="14208" x="7119938" y="4084638"/>
          <p14:tracePt t="14224" x="7072313" y="3941763"/>
          <p14:tracePt t="14240" x="7000875" y="3833813"/>
          <p14:tracePt t="14257" x="6905625" y="3690938"/>
          <p14:tracePt t="14274" x="6799263" y="3571875"/>
          <p14:tracePt t="14292" x="6715125" y="3465513"/>
          <p14:tracePt t="14308" x="6643688" y="3394075"/>
          <p14:tracePt t="14325" x="6572250" y="3333750"/>
          <p14:tracePt t="14342" x="6537325" y="3309938"/>
          <p14:tracePt t="14358" x="6489700" y="3298825"/>
          <p14:tracePt t="14375" x="6442075" y="3286125"/>
          <p14:tracePt t="14392" x="6405563" y="3262313"/>
          <p14:tracePt t="14409" x="6394450" y="3262313"/>
          <p14:tracePt t="14427" x="6381750" y="3262313"/>
          <p14:tracePt t="14441" x="6346825" y="3262313"/>
          <p14:tracePt t="14458" x="6334125" y="3262313"/>
          <p14:tracePt t="14475" x="6310313" y="3262313"/>
          <p14:tracePt t="14492" x="6286500" y="3262313"/>
          <p14:tracePt t="14508" x="6251575" y="3262313"/>
          <p14:tracePt t="14525" x="6227763" y="3251200"/>
          <p14:tracePt t="14542" x="6203950" y="3214688"/>
          <p14:tracePt t="14559" x="6191250" y="3179763"/>
          <p14:tracePt t="14575" x="6191250" y="3119438"/>
          <p14:tracePt t="14592" x="6180138" y="2976563"/>
          <p14:tracePt t="14592" x="6167438" y="2917825"/>
          <p14:tracePt t="14609" x="6132513" y="2714625"/>
          <p14:tracePt t="14625" x="6119813" y="2513013"/>
          <p14:tracePt t="14642" x="6108700" y="2274888"/>
          <p14:tracePt t="14659" x="6072188" y="2047875"/>
          <p14:tracePt t="14676" x="6061075" y="1965325"/>
          <p14:tracePt t="14692" x="6061075" y="1917700"/>
          <p14:tracePt t="14709" x="6061075" y="1893888"/>
          <p14:tracePt t="14726" x="6061075" y="1870075"/>
          <p14:tracePt t="14753" x="6048375" y="1870075"/>
          <p14:tracePt t="14929" x="6048375" y="1881188"/>
          <p14:tracePt t="15049" x="6048375" y="1893888"/>
          <p14:tracePt t="15061" x="6048375" y="1905000"/>
          <p14:tracePt t="15073" x="6048375" y="1917700"/>
          <p14:tracePt t="15107" x="6048375" y="1928813"/>
          <p14:tracePt t="15111" x="6048375" y="1941513"/>
          <p14:tracePt t="15127" x="6061075" y="1941513"/>
          <p14:tracePt t="15151" x="6072188" y="1941513"/>
          <p14:tracePt t="15173" x="6084888" y="1917700"/>
          <p14:tracePt t="15181" x="6096000" y="1917700"/>
          <p14:tracePt t="15193" x="6096000" y="1893888"/>
          <p14:tracePt t="15210" x="6096000" y="1881188"/>
          <p14:tracePt t="15227" x="6096000" y="1870075"/>
          <p14:tracePt t="15244" x="6096000" y="1833563"/>
          <p14:tracePt t="15261" x="6096000" y="1846263"/>
          <p14:tracePt t="15477" x="6108700" y="1846263"/>
          <p14:tracePt t="15481" x="6108700" y="1870075"/>
          <p14:tracePt t="15495" x="6119813" y="1881188"/>
          <p14:tracePt t="15512" x="6143625" y="1905000"/>
          <p14:tracePt t="15528" x="6156325" y="1917700"/>
          <p14:tracePt t="15544" x="6180138" y="1965325"/>
          <p14:tracePt t="15561" x="6191250" y="1989138"/>
          <p14:tracePt t="15578" x="6203950" y="2000250"/>
          <p14:tracePt t="15595" x="6215063" y="2024063"/>
          <p14:tracePt t="15612" x="6227763" y="2036763"/>
          <p14:tracePt t="15628" x="6227763" y="2047875"/>
          <p14:tracePt t="15645" x="6238875" y="2071688"/>
          <p14:tracePt t="15662" x="6262688" y="2095500"/>
          <p14:tracePt t="15678" x="6299200" y="2166938"/>
          <p14:tracePt t="15695" x="6323013" y="2190750"/>
          <p14:tracePt t="15712" x="6381750" y="2227263"/>
          <p14:tracePt t="15729" x="6442075" y="2262188"/>
          <p14:tracePt t="15746" x="6465888" y="2286000"/>
          <p14:tracePt t="15762" x="6489700" y="2309813"/>
          <p14:tracePt t="15779" x="6500813" y="2309813"/>
          <p14:tracePt t="15796" x="6537325" y="2322513"/>
          <p14:tracePt t="15812" x="6596063" y="2346325"/>
          <p14:tracePt t="15829" x="6656388" y="2346325"/>
          <p14:tracePt t="15846" x="6727825" y="2346325"/>
          <p14:tracePt t="15862" x="6834188" y="2346325"/>
          <p14:tracePt t="15879" x="6918325" y="2346325"/>
          <p14:tracePt t="15896" x="6977063" y="2346325"/>
          <p14:tracePt t="15896" x="6989763" y="2346325"/>
          <p14:tracePt t="15914" x="7048500" y="2346325"/>
          <p14:tracePt t="15930" x="7096125" y="2346325"/>
          <p14:tracePt t="15946" x="7132638" y="2346325"/>
          <p14:tracePt t="15946" x="7143750" y="2346325"/>
          <p14:tracePt t="15963" x="7156450" y="2333625"/>
          <p14:tracePt t="15983" x="7180263" y="2322513"/>
          <p14:tracePt t="15997" x="7204075" y="2309813"/>
          <p14:tracePt t="16013" x="7227888" y="2298700"/>
          <p14:tracePt t="16030" x="7262813" y="2274888"/>
          <p14:tracePt t="16047" x="7286625" y="2262188"/>
          <p14:tracePt t="16063" x="7310438" y="2238375"/>
          <p14:tracePt t="16080" x="7323138" y="2227263"/>
          <p14:tracePt t="16096" x="7346950" y="2214563"/>
          <p14:tracePt t="16113" x="7346950" y="2190750"/>
          <p14:tracePt t="16131" x="7346950" y="2179638"/>
          <p14:tracePt t="16146" x="7346950" y="2095500"/>
          <p14:tracePt t="16164" x="7323138" y="2060575"/>
          <p14:tracePt t="16180" x="7262813" y="2036763"/>
          <p14:tracePt t="16180" x="7262813" y="2024063"/>
          <p14:tracePt t="16197" x="7191375" y="2000250"/>
          <p14:tracePt t="16214" x="7132638" y="1976438"/>
          <p14:tracePt t="16230" x="7072313" y="1952625"/>
          <p14:tracePt t="16247" x="7037388" y="1941513"/>
          <p14:tracePt t="16264" x="6989763" y="1917700"/>
          <p14:tracePt t="16281" x="6977063" y="1917700"/>
          <p14:tracePt t="16297" x="6929438" y="1893888"/>
          <p14:tracePt t="16314" x="6894513" y="1893888"/>
          <p14:tracePt t="16330" x="6858000" y="1881188"/>
          <p14:tracePt t="16347" x="6810375" y="1881188"/>
          <p14:tracePt t="16364" x="6762750" y="1857375"/>
          <p14:tracePt t="16364" x="6751638" y="1857375"/>
          <p14:tracePt t="16381" x="6727825" y="1857375"/>
          <p14:tracePt t="16397" x="6680200" y="1857375"/>
          <p14:tracePt t="16414" x="6643688" y="1857375"/>
          <p14:tracePt t="16414" x="6619875" y="1857375"/>
          <p14:tracePt t="16431" x="6608763" y="1857375"/>
          <p14:tracePt t="16447" x="6572250" y="1857375"/>
          <p14:tracePt t="16464" x="6561138" y="1857375"/>
          <p14:tracePt t="16517" x="6548438" y="1857375"/>
          <p14:tracePt t="16539" x="6548438" y="1870075"/>
          <p14:tracePt t="16555" x="6537325" y="1881188"/>
          <p14:tracePt t="16563" x="6524625" y="1893888"/>
          <p14:tracePt t="16571" x="6513513" y="1905000"/>
          <p14:tracePt t="16599" x="6500813" y="1917700"/>
          <p14:tracePt t="16613" x="6489700" y="1928813"/>
          <p14:tracePt t="16629" x="6489700" y="1941513"/>
          <p14:tracePt t="16633" x="6477000" y="1952625"/>
          <p14:tracePt t="16648" x="6465888" y="1976438"/>
          <p14:tracePt t="16665" x="6453188" y="2024063"/>
          <p14:tracePt t="16682" x="6442075" y="2047875"/>
          <p14:tracePt t="16698" x="6442075" y="2084388"/>
          <p14:tracePt t="16716" x="6442075" y="2119313"/>
          <p14:tracePt t="16732" x="6442075" y="2155825"/>
          <p14:tracePt t="16748" x="6442075" y="2166938"/>
          <p14:tracePt t="16765" x="6442075" y="2190750"/>
          <p14:tracePt t="16782" x="6442075" y="2214563"/>
          <p14:tracePt t="16799" x="6465888" y="2238375"/>
          <p14:tracePt t="16816" x="6477000" y="2251075"/>
          <p14:tracePt t="16832" x="6489700" y="2262188"/>
          <p14:tracePt t="16849" x="6500813" y="2298700"/>
          <p14:tracePt t="16865" x="6524625" y="2309813"/>
          <p14:tracePt t="16882" x="6561138" y="2333625"/>
          <p14:tracePt t="16899" x="6608763" y="2346325"/>
          <p14:tracePt t="16916" x="6656388" y="2370138"/>
          <p14:tracePt t="16932" x="6738938" y="2381250"/>
          <p14:tracePt t="16949" x="6786563" y="2393950"/>
          <p14:tracePt t="16966" x="6846888" y="2393950"/>
          <p14:tracePt t="16982" x="6929438" y="2393950"/>
          <p14:tracePt t="16999" x="6989763" y="2393950"/>
          <p14:tracePt t="17016" x="7037388" y="2393950"/>
          <p14:tracePt t="17016" x="7048500" y="2393950"/>
          <p14:tracePt t="17033" x="7061200" y="2393950"/>
          <p14:tracePt t="17049" x="7096125" y="2393950"/>
          <p14:tracePt t="17066" x="7143750" y="2393950"/>
          <p14:tracePt t="17083" x="7167563" y="2393950"/>
          <p14:tracePt t="17099" x="7239000" y="2357438"/>
          <p14:tracePt t="17116" x="7299325" y="2322513"/>
          <p14:tracePt t="17133" x="7358063" y="2298700"/>
          <p14:tracePt t="17150" x="7418388" y="2262188"/>
          <p14:tracePt t="17166" x="7453313" y="2227263"/>
          <p14:tracePt t="17183" x="7477125" y="2190750"/>
          <p14:tracePt t="17200" x="7489825" y="2143125"/>
          <p14:tracePt t="17216" x="7513638" y="2084388"/>
          <p14:tracePt t="17234" x="7513638" y="2024063"/>
          <p14:tracePt t="17250" x="7513638" y="1965325"/>
          <p14:tracePt t="17267" x="7513638" y="1893888"/>
          <p14:tracePt t="17284" x="7500938" y="1846263"/>
          <p14:tracePt t="17300" x="7466013" y="1822450"/>
          <p14:tracePt t="17300" x="7466013" y="1809750"/>
          <p14:tracePt t="17317" x="7429500" y="1785938"/>
          <p14:tracePt t="17334" x="7381875" y="1774825"/>
          <p14:tracePt t="17350" x="7334250" y="1774825"/>
          <p14:tracePt t="17367" x="7275513" y="1774825"/>
          <p14:tracePt t="17383" x="7215188" y="1774825"/>
          <p14:tracePt t="17401" x="7204075" y="1774825"/>
          <p14:tracePt t="17417" x="7167563" y="1774825"/>
          <p14:tracePt t="17434" x="7119938" y="1774825"/>
          <p14:tracePt t="17434" x="7108825" y="1785938"/>
          <p14:tracePt t="17451" x="7000875" y="1846263"/>
          <p14:tracePt t="17467" x="6858000" y="1881188"/>
          <p14:tracePt t="17484" x="6727825" y="1905000"/>
          <p14:tracePt t="17484" x="6704013" y="1917700"/>
          <p14:tracePt t="17501" x="6596063" y="1928813"/>
          <p14:tracePt t="17518" x="6561138" y="1928813"/>
          <p14:tracePt t="17534" x="6524625" y="1928813"/>
          <p14:tracePt t="17551" x="6500813" y="1928813"/>
          <p14:tracePt t="17568" x="6477000" y="1928813"/>
          <p14:tracePt t="17584" x="6465888" y="1928813"/>
          <p14:tracePt t="17669" x="6465888" y="1941513"/>
          <p14:tracePt t="17691" x="6465888" y="1952625"/>
          <p14:tracePt t="17699" x="6465888" y="1965325"/>
          <p14:tracePt t="17707" x="6465888" y="1976438"/>
          <p14:tracePt t="17718" x="6465888" y="2000250"/>
          <p14:tracePt t="17735" x="6465888" y="2036763"/>
          <p14:tracePt t="17751" x="6465888" y="2047875"/>
          <p14:tracePt t="17768" x="6465888" y="2084388"/>
          <p14:tracePt t="17768" x="6465888" y="2108200"/>
          <p14:tracePt t="17785" x="6477000" y="2143125"/>
          <p14:tracePt t="17802" x="6500813" y="2179638"/>
          <p14:tracePt t="17818" x="6548438" y="2203450"/>
          <p14:tracePt t="17835" x="6596063" y="2238375"/>
          <p14:tracePt t="17852" x="6619875" y="2238375"/>
          <p14:tracePt t="17869" x="6656388" y="2251075"/>
          <p14:tracePt t="17885" x="6680200" y="2262188"/>
          <p14:tracePt t="17903" x="6704013" y="2262188"/>
          <p14:tracePt t="17919" x="6715125" y="2262188"/>
          <p14:tracePt t="18385" x="6715125" y="2274888"/>
          <p14:tracePt t="18849" x="6727825" y="2274888"/>
          <p14:tracePt t="18855" x="6751638" y="2286000"/>
          <p14:tracePt t="18863" x="6799263" y="2298700"/>
          <p14:tracePt t="18872" x="6894513" y="2298700"/>
          <p14:tracePt t="18888" x="6965950" y="2322513"/>
          <p14:tracePt t="18888" x="6977063" y="2322513"/>
          <p14:tracePt t="18906" x="7037388" y="2322513"/>
          <p14:tracePt t="18922" x="7119938" y="2322513"/>
          <p14:tracePt t="18939" x="7167563" y="2322513"/>
          <p14:tracePt t="18955" x="7191375" y="2322513"/>
          <p14:tracePt t="18972" x="7227888" y="2322513"/>
          <p14:tracePt t="18989" x="7239000" y="2322513"/>
          <p14:tracePt t="19011" x="7251700" y="2322513"/>
          <p14:tracePt t="19025" x="7262813" y="2322513"/>
          <p14:tracePt t="19147" x="7275513" y="2322513"/>
          <p14:tracePt t="19159" x="7286625" y="2322513"/>
          <p14:tracePt t="19161" x="7334250" y="2322513"/>
          <p14:tracePt t="19172" x="7500938" y="2298700"/>
          <p14:tracePt t="19189" x="7620000" y="2262188"/>
          <p14:tracePt t="19206" x="7739063" y="2238375"/>
          <p14:tracePt t="19223" x="7775575" y="2238375"/>
          <p14:tracePt t="19239" x="7786688" y="2227263"/>
          <p14:tracePt t="19573" x="7918450" y="2227263"/>
          <p14:tracePt t="19577" x="8120063" y="2166938"/>
          <p14:tracePt t="19591" x="8358188" y="2119313"/>
          <p14:tracePt t="19607" x="8643938" y="2071688"/>
          <p14:tracePt t="19624" x="8942388" y="2024063"/>
          <p14:tracePt t="19641" x="9180513" y="2000250"/>
          <p14:tracePt t="19657" x="9299575" y="1976438"/>
          <p14:tracePt t="19674" x="9418638" y="1965325"/>
          <p14:tracePt t="19674" x="9442450" y="1965325"/>
          <p14:tracePt t="19691" x="9525000" y="1965325"/>
          <p14:tracePt t="19707" x="9667875" y="1941513"/>
          <p14:tracePt t="19724" x="9810750" y="1928813"/>
          <p14:tracePt t="19724" x="9847263" y="1917700"/>
          <p14:tracePt t="19741" x="9966325" y="1917700"/>
          <p14:tracePt t="19757" x="10072688" y="1905000"/>
          <p14:tracePt t="19774" x="10191750" y="1905000"/>
          <p14:tracePt t="19774" x="10228263" y="1905000"/>
          <p14:tracePt t="19791" x="10334625" y="1893888"/>
          <p14:tracePt t="19808" x="10442575" y="1881188"/>
          <p14:tracePt t="19824" x="10490200" y="1857375"/>
          <p14:tracePt t="19841" x="10525125" y="1846263"/>
          <p14:tracePt t="19858" x="10548938" y="1846263"/>
          <p14:tracePt t="19875" x="10548938" y="1833563"/>
          <p14:tracePt t="19897" x="10561638" y="1833563"/>
          <p14:tracePt t="20141" x="10572750" y="1833563"/>
          <p14:tracePt t="20145" x="10620375" y="1833563"/>
          <p14:tracePt t="20159" x="10704513" y="1857375"/>
          <p14:tracePt t="20175" x="10763250" y="1893888"/>
          <p14:tracePt t="20192" x="10834688" y="1917700"/>
          <p14:tracePt t="20209" x="10871200" y="1928813"/>
          <p14:tracePt t="20225" x="10906125" y="1941513"/>
          <p14:tracePt t="20242" x="10929938" y="1965325"/>
          <p14:tracePt t="20259" x="10942638" y="1965325"/>
          <p14:tracePt t="20276" x="10953750" y="1965325"/>
          <p14:tracePt t="20292" x="10966450" y="1976438"/>
          <p14:tracePt t="22074" x="10918825" y="1989138"/>
          <p14:tracePt t="22109" x="10847388" y="2012950"/>
          <p14:tracePt t="22113" x="10752138" y="2036763"/>
          <p14:tracePt t="22117" x="10490200" y="2108200"/>
          <p14:tracePt t="22131" x="10144125" y="2203450"/>
          <p14:tracePt t="22148" x="9834563" y="2262188"/>
          <p14:tracePt t="22165" x="9704388" y="2286000"/>
          <p14:tracePt t="22181" x="9680575" y="2286000"/>
          <p14:tracePt t="22198" x="9667875" y="2286000"/>
          <p14:tracePt t="22215" x="9656763" y="2286000"/>
          <p14:tracePt t="22311" x="9656763" y="2274888"/>
          <p14:tracePt t="22557" x="9644063" y="2262188"/>
          <p14:tracePt t="22701" x="9644063" y="2251075"/>
          <p14:tracePt t="24605" x="9620250" y="2251075"/>
          <p14:tracePt t="25435" x="9596438" y="2251075"/>
          <p14:tracePt t="25438" x="9572625" y="2251075"/>
          <p14:tracePt t="25441" x="9490075" y="2251075"/>
          <p14:tracePt t="25458" x="9109075" y="2251075"/>
          <p14:tracePt t="25475" x="8823325" y="2251075"/>
          <p14:tracePt t="25491" x="8632825" y="2251075"/>
          <p14:tracePt t="25508" x="8442325" y="2214563"/>
          <p14:tracePt t="25525" x="8347075" y="2214563"/>
          <p14:tracePt t="25542" x="8228013" y="2214563"/>
          <p14:tracePt t="25558" x="8132763" y="2214563"/>
          <p14:tracePt t="25575" x="8072438" y="2214563"/>
          <p14:tracePt t="25592" x="8037513" y="2214563"/>
          <p14:tracePt t="25608" x="7989888" y="2214563"/>
          <p14:tracePt t="25625" x="7989888" y="2227263"/>
          <p14:tracePt t="25642" x="7977188" y="2227263"/>
          <p14:tracePt t="25658" x="7966075" y="2238375"/>
          <p14:tracePt t="25703" x="7953375" y="2238375"/>
          <p14:tracePt t="25753" x="7966075" y="2238375"/>
          <p14:tracePt t="26083" x="7977188" y="2238375"/>
          <p14:tracePt t="26115" x="7989888" y="2238375"/>
          <p14:tracePt t="26129" x="8001000" y="2238375"/>
          <p14:tracePt t="26137" x="8013700" y="2238375"/>
          <p14:tracePt t="26145" x="8048625" y="2238375"/>
          <p14:tracePt t="26160" x="8120063" y="2238375"/>
          <p14:tracePt t="26160" x="8132763" y="2238375"/>
          <p14:tracePt t="26177" x="8191500" y="2238375"/>
          <p14:tracePt t="26193" x="8275638" y="2238375"/>
          <p14:tracePt t="26210" x="8347075" y="2238375"/>
          <p14:tracePt t="26227" x="8358188" y="2238375"/>
          <p14:tracePt t="26243" x="8370888" y="2238375"/>
          <p14:tracePt t="26260" x="8382000" y="2238375"/>
          <p14:tracePt t="26277" x="8370888" y="2238375"/>
          <p14:tracePt t="26325" x="8347075" y="2238375"/>
          <p14:tracePt t="26329" x="8191500" y="2238375"/>
          <p14:tracePt t="26344" x="8001000" y="2274888"/>
          <p14:tracePt t="26361" x="7786688" y="2346325"/>
          <p14:tracePt t="26377" x="7656513" y="2346325"/>
          <p14:tracePt t="26394" x="7561263" y="2333625"/>
          <p14:tracePt t="26412" x="7477125" y="2309813"/>
          <p14:tracePt t="26427" x="7429500" y="2274888"/>
          <p14:tracePt t="26444" x="7346950" y="2214563"/>
          <p14:tracePt t="26461" x="7310438" y="2155825"/>
          <p14:tracePt t="26478" x="7286625" y="2095500"/>
          <p14:tracePt t="26495" x="7262813" y="2071688"/>
          <p14:tracePt t="26511" x="7239000" y="2012950"/>
          <p14:tracePt t="26528" x="7215188" y="1941513"/>
          <p14:tracePt t="26545" x="7191375" y="1893888"/>
          <p14:tracePt t="26561" x="7180263" y="1857375"/>
          <p14:tracePt t="26578" x="7167563" y="1822450"/>
          <p14:tracePt t="26595" x="7143750" y="1774825"/>
          <p14:tracePt t="26611" x="7132638" y="1738313"/>
          <p14:tracePt t="26628" x="7108825" y="1703388"/>
          <p14:tracePt t="26645" x="7048500" y="1679575"/>
          <p14:tracePt t="26662" x="6989763" y="1655763"/>
          <p14:tracePt t="26678" x="6846888" y="1631950"/>
          <p14:tracePt t="26695" x="6704013" y="1631950"/>
          <p14:tracePt t="26712" x="6537325" y="1643063"/>
          <p14:tracePt t="26712" x="6500813" y="1643063"/>
          <p14:tracePt t="26729" x="6334125" y="1666875"/>
          <p14:tracePt t="26745" x="6215063" y="1666875"/>
          <p14:tracePt t="26761" x="6084888" y="1679575"/>
          <p14:tracePt t="26778" x="5976938" y="1703388"/>
          <p14:tracePt t="26796" x="5929313" y="1727200"/>
          <p14:tracePt t="26812" x="5894388" y="1751013"/>
          <p14:tracePt t="26829" x="5881688" y="1762125"/>
          <p14:tracePt t="26845" x="5870575" y="1774825"/>
          <p14:tracePt t="26862" x="5857875" y="1774825"/>
          <p14:tracePt t="26881" x="5857875" y="1785938"/>
          <p14:tracePt t="26895" x="5857875" y="1809750"/>
          <p14:tracePt t="26912" x="5857875" y="1857375"/>
          <p14:tracePt t="26929" x="5857875" y="1893888"/>
          <p14:tracePt t="26946" x="5857875" y="1928813"/>
          <p14:tracePt t="26946" x="5857875" y="1941513"/>
          <p14:tracePt t="26963" x="5857875" y="1965325"/>
          <p14:tracePt t="26979" x="5894388" y="2012950"/>
          <p14:tracePt t="26996" x="5929313" y="2047875"/>
          <p14:tracePt t="26996" x="5929313" y="2060575"/>
          <p14:tracePt t="27013" x="6013450" y="2108200"/>
          <p14:tracePt t="27029" x="6108700" y="2155825"/>
          <p14:tracePt t="27046" x="6286500" y="2238375"/>
          <p14:tracePt t="27063" x="6489700" y="2322513"/>
          <p14:tracePt t="27079" x="6632575" y="2381250"/>
          <p14:tracePt t="27096" x="6751638" y="2428875"/>
          <p14:tracePt t="27113" x="6858000" y="2476500"/>
          <p14:tracePt t="27130" x="6942138" y="2513013"/>
          <p14:tracePt t="27146" x="6989763" y="2524125"/>
          <p14:tracePt t="27163" x="7013575" y="2536825"/>
          <p14:tracePt t="27180" x="7037388" y="2536825"/>
          <p14:tracePt t="27199" x="7037388" y="2547938"/>
          <p14:tracePt t="27213" x="7072313" y="2547938"/>
          <p14:tracePt t="27230" x="7132638" y="2547938"/>
          <p14:tracePt t="27230" x="7156450" y="2547938"/>
          <p14:tracePt t="27247" x="7251700" y="2513013"/>
          <p14:tracePt t="27263" x="7381875" y="2476500"/>
          <p14:tracePt t="27280" x="7513638" y="2417763"/>
          <p14:tracePt t="27280" x="7537450" y="2405063"/>
          <p14:tracePt t="27297" x="7608888" y="2357438"/>
          <p14:tracePt t="27313" x="7620000" y="2298700"/>
          <p14:tracePt t="27330" x="7620000" y="2238375"/>
          <p14:tracePt t="27347" x="7620000" y="2166938"/>
          <p14:tracePt t="27364" x="7620000" y="2095500"/>
          <p14:tracePt t="27380" x="7585075" y="2084388"/>
          <p14:tracePt t="27397" x="7561263" y="2047875"/>
          <p14:tracePt t="27414" x="7513638" y="2012950"/>
          <p14:tracePt t="27430" x="7489825" y="1989138"/>
          <p14:tracePt t="27447" x="7418388" y="1941513"/>
          <p14:tracePt t="27464" x="7381875" y="1917700"/>
          <p14:tracePt t="27464" x="7358063" y="1881188"/>
          <p14:tracePt t="27481" x="7310438" y="1870075"/>
          <p14:tracePt t="27497" x="7275513" y="1846263"/>
          <p14:tracePt t="27514" x="7227888" y="1833563"/>
          <p14:tracePt t="27531" x="7191375" y="1822450"/>
          <p14:tracePt t="27548" x="7132638" y="1809750"/>
          <p14:tracePt t="27564" x="7096125" y="1798638"/>
          <p14:tracePt t="27581" x="7072313" y="1798638"/>
          <p14:tracePt t="27597" x="7024688" y="1798638"/>
          <p14:tracePt t="27614" x="6965950" y="1798638"/>
          <p14:tracePt t="27631" x="6894513" y="1798638"/>
          <p14:tracePt t="27648" x="6810375" y="1809750"/>
          <p14:tracePt t="27665" x="6762750" y="1809750"/>
          <p14:tracePt t="27681" x="6727825" y="1809750"/>
          <p14:tracePt t="27698" x="6704013" y="1809750"/>
          <p14:tracePt t="27715" x="6656388" y="1833563"/>
          <p14:tracePt t="27732" x="6619875" y="1870075"/>
          <p14:tracePt t="27748" x="6584950" y="1893888"/>
          <p14:tracePt t="27765" x="6572250" y="1928813"/>
          <p14:tracePt t="27782" x="6561138" y="1952625"/>
          <p14:tracePt t="27799" x="6561138" y="1976438"/>
          <p14:tracePt t="27814" x="6548438" y="1989138"/>
          <p14:tracePt t="27831" x="6548438" y="2036763"/>
          <p14:tracePt t="27848" x="6537325" y="2060575"/>
          <p14:tracePt t="27865" x="6537325" y="2084388"/>
          <p14:tracePt t="27882" x="6537325" y="2108200"/>
          <p14:tracePt t="27899" x="6537325" y="2119313"/>
          <p14:tracePt t="27915" x="6572250" y="2166938"/>
          <p14:tracePt t="27932" x="6608763" y="2179638"/>
          <p14:tracePt t="27949" x="6632575" y="2179638"/>
          <p14:tracePt t="27966" x="6691313" y="2179638"/>
          <p14:tracePt t="27982" x="6799263" y="2179638"/>
          <p14:tracePt t="27999" x="6894513" y="2179638"/>
          <p14:tracePt t="28016" x="7061200" y="2179638"/>
          <p14:tracePt t="28032" x="7239000" y="2166938"/>
          <p14:tracePt t="28049" x="7346950" y="2166938"/>
          <p14:tracePt t="28066" x="7453313" y="2143125"/>
          <p14:tracePt t="28082" x="7524750" y="2143125"/>
          <p14:tracePt t="28099" x="7596188" y="2108200"/>
          <p14:tracePt t="28116" x="7704138" y="2084388"/>
          <p14:tracePt t="28116" x="7727950" y="2071688"/>
          <p14:tracePt t="28133" x="7810500" y="2036763"/>
          <p14:tracePt t="28150" x="7870825" y="2036763"/>
          <p14:tracePt t="28166" x="7929563" y="2036763"/>
          <p14:tracePt t="28183" x="7989888" y="2024063"/>
          <p14:tracePt t="28199" x="8001000" y="2024063"/>
          <p14:tracePt t="28216" x="8024813" y="2024063"/>
          <p14:tracePt t="28271" x="8037513" y="2024063"/>
          <p14:tracePt t="28277" x="8048625" y="2024063"/>
          <p14:tracePt t="28301" x="8048625" y="2036763"/>
          <p14:tracePt t="28305" x="8061325" y="2036763"/>
          <p14:tracePt t="28325" x="8072438" y="2047875"/>
          <p14:tracePt t="28333" x="8085138" y="2047875"/>
          <p14:tracePt t="28473" x="8096250" y="2047875"/>
          <p14:tracePt t="28481" x="8108950" y="2047875"/>
          <p14:tracePt t="28485" x="8156575" y="2071688"/>
          <p14:tracePt t="28500" x="8215313" y="2071688"/>
          <p14:tracePt t="28517" x="8310563" y="2071688"/>
          <p14:tracePt t="28534" x="8382000" y="2071688"/>
          <p14:tracePt t="28534" x="8405813" y="2071688"/>
          <p14:tracePt t="28551" x="8477250" y="2071688"/>
          <p14:tracePt t="28567" x="8513763" y="2071688"/>
          <p14:tracePt t="28584" x="8572500" y="2071688"/>
          <p14:tracePt t="28584" x="8585200" y="2071688"/>
          <p14:tracePt t="28601" x="8643938" y="2071688"/>
          <p14:tracePt t="28617" x="8704263" y="2071688"/>
          <p14:tracePt t="28634" x="8775700" y="2071688"/>
          <p14:tracePt t="28634" x="8799513" y="2071688"/>
          <p14:tracePt t="28651" x="8882063" y="2071688"/>
          <p14:tracePt t="28668" x="8966200" y="2071688"/>
          <p14:tracePt t="28684" x="9037638" y="2071688"/>
          <p14:tracePt t="28701" x="9109075" y="2071688"/>
          <p14:tracePt t="28718" x="9144000" y="2071688"/>
          <p14:tracePt t="28734" x="9191625" y="2071688"/>
          <p14:tracePt t="28751" x="9239250" y="2071688"/>
          <p14:tracePt t="28768" x="9310688" y="2071688"/>
          <p14:tracePt t="28785" x="9371013" y="2071688"/>
          <p14:tracePt t="28801" x="9453563" y="2084388"/>
          <p14:tracePt t="28818" x="9513888" y="2084388"/>
          <p14:tracePt t="28834" x="9572625" y="2084388"/>
          <p14:tracePt t="28851" x="9620250" y="2108200"/>
          <p14:tracePt t="28868" x="9656763" y="2108200"/>
          <p14:tracePt t="28884" x="9715500" y="2108200"/>
          <p14:tracePt t="28903" x="9763125" y="2108200"/>
          <p14:tracePt t="28918" x="9799638" y="2108200"/>
          <p14:tracePt t="28935" x="9834563" y="2108200"/>
          <p14:tracePt t="28952" x="9871075" y="2108200"/>
          <p14:tracePt t="28969" x="9953625" y="2108200"/>
          <p14:tracePt t="28985" x="10013950" y="2108200"/>
          <p14:tracePt t="29002" x="10085388" y="2108200"/>
          <p14:tracePt t="29019" x="10167938" y="2108200"/>
          <p14:tracePt t="29035" x="10239375" y="2108200"/>
          <p14:tracePt t="29052" x="10323513" y="2108200"/>
          <p14:tracePt t="29069" x="10382250" y="2108200"/>
          <p14:tracePt t="29086" x="10429875" y="2108200"/>
          <p14:tracePt t="29102" x="10466388" y="2108200"/>
          <p14:tracePt t="29119" x="10477500" y="2108200"/>
          <p14:tracePt t="29135" x="10501313" y="2108200"/>
          <p14:tracePt t="29152" x="10525125" y="2108200"/>
          <p14:tracePt t="29169" x="10561638" y="2108200"/>
          <p14:tracePt t="29186" x="10609263" y="2108200"/>
          <p14:tracePt t="29202" x="10644188" y="2108200"/>
          <p14:tracePt t="30981" x="10656888" y="2108200"/>
          <p14:tracePt t="31203" x="10668000" y="2108200"/>
          <p14:tracePt t="32964" x="10668000" y="2084388"/>
          <p14:tracePt t="33517" x="10656888" y="2084388"/>
          <p14:tracePt t="33567" x="10644188" y="2071688"/>
          <p14:tracePt t="34087" x="10644188" y="2060575"/>
          <p14:tracePt t="34293" x="10644188" y="2071688"/>
          <p14:tracePt t="35558" x="10644188" y="2084388"/>
          <p14:tracePt t="36353" x="10644188" y="2095500"/>
          <p14:tracePt t="36365" x="10644188" y="2108200"/>
          <p14:tracePt t="36374" x="10644188" y="2119313"/>
          <p14:tracePt t="36391" x="10644188" y="2143125"/>
          <p14:tracePt t="36407" x="10644188" y="2155825"/>
          <p14:tracePt t="36459" x="10644188" y="2166938"/>
          <p14:tracePt t="36463" x="10644188" y="2190750"/>
          <p14:tracePt t="36493" x="10644188" y="2203450"/>
          <p14:tracePt t="36501" x="10644188" y="2227263"/>
          <p14:tracePt t="36525" x="10644188" y="2238375"/>
          <p14:tracePt t="36541" x="10644188" y="2251075"/>
          <p14:tracePt t="36547" x="10644188" y="2262188"/>
          <p14:tracePt t="36558" x="10644188" y="2286000"/>
          <p14:tracePt t="36575" x="10644188" y="2309813"/>
          <p14:tracePt t="36591" x="10644188" y="2333625"/>
          <p14:tracePt t="36608" x="10644188" y="2381250"/>
          <p14:tracePt t="36625" x="10644188" y="2405063"/>
          <p14:tracePt t="36641" x="10644188" y="2441575"/>
          <p14:tracePt t="36658" x="10644188" y="2476500"/>
          <p14:tracePt t="36675" x="10644188" y="2524125"/>
          <p14:tracePt t="36692" x="10656888" y="2560638"/>
          <p14:tracePt t="36708" x="10656888" y="2608263"/>
          <p14:tracePt t="36725" x="10680700" y="2690813"/>
          <p14:tracePt t="36742" x="10704513" y="2786063"/>
          <p14:tracePt t="36758" x="10728325" y="2881313"/>
          <p14:tracePt t="36775" x="10752138" y="2976563"/>
          <p14:tracePt t="36792" x="10787063" y="3048000"/>
          <p14:tracePt t="36792" x="10799763" y="3071813"/>
          <p14:tracePt t="36809" x="10823575" y="3143250"/>
          <p14:tracePt t="36826" x="10847388" y="3214688"/>
          <p14:tracePt t="36842" x="10882313" y="3298825"/>
          <p14:tracePt t="36859" x="10918825" y="3357563"/>
          <p14:tracePt t="36875" x="10942638" y="3417888"/>
          <p14:tracePt t="36892" x="10977563" y="3476625"/>
          <p14:tracePt t="36910" x="11014075" y="3536950"/>
          <p14:tracePt t="36926" x="11037888" y="3571875"/>
          <p14:tracePt t="36942" x="11061700" y="3619500"/>
          <p14:tracePt t="36959" x="11096625" y="3679825"/>
          <p14:tracePt t="36976" x="11120438" y="3727450"/>
          <p14:tracePt t="36993" x="11120438" y="3751263"/>
          <p14:tracePt t="37009" x="11144250" y="3775075"/>
          <p14:tracePt t="37026" x="11156950" y="3798888"/>
          <p14:tracePt t="37026" x="11156950" y="3810000"/>
          <p14:tracePt t="37043" x="11168063" y="3822700"/>
          <p14:tracePt t="37059" x="11191875" y="3846513"/>
          <p14:tracePt t="37076" x="11191875" y="3857625"/>
          <p14:tracePt t="37093" x="11191875" y="3870325"/>
          <p14:tracePt t="37109" x="11204575" y="3881438"/>
          <p14:tracePt t="37126" x="11204575" y="3894138"/>
          <p14:tracePt t="37143" x="11204575" y="3905250"/>
          <p14:tracePt t="37163" x="11215688" y="3905250"/>
          <p14:tracePt t="37176" x="11215688" y="3917950"/>
          <p14:tracePt t="37193" x="11228388" y="3917950"/>
          <p14:tracePt t="38261" x="11204575" y="3917950"/>
          <p14:tracePt t="38305" x="11191875" y="3917950"/>
          <p14:tracePt t="38309" x="11180763" y="3917950"/>
          <p14:tracePt t="38313" x="10990263" y="3846513"/>
          <p14:tracePt t="38330" x="10858500" y="3798888"/>
          <p14:tracePt t="38347" x="10418763" y="3643313"/>
          <p14:tracePt t="38363" x="10085388" y="3465513"/>
          <p14:tracePt t="38380" x="9704388" y="3203575"/>
          <p14:tracePt t="38397" x="9371013" y="2928938"/>
          <p14:tracePt t="38414" x="9072563" y="2643188"/>
          <p14:tracePt t="38430" x="8643938" y="2309813"/>
          <p14:tracePt t="38447" x="8275638" y="2071688"/>
          <p14:tracePt t="38464" x="7834313" y="1905000"/>
          <p14:tracePt t="38464" x="7739063" y="1870075"/>
          <p14:tracePt t="38481" x="7310438" y="1738313"/>
          <p14:tracePt t="38497" x="6965950" y="1631950"/>
          <p14:tracePt t="38514" x="6680200" y="1560513"/>
          <p14:tracePt t="38514" x="6619875" y="1536700"/>
          <p14:tracePt t="38531" x="6513513" y="1500188"/>
          <p14:tracePt t="38547" x="6477000" y="1476375"/>
          <p14:tracePt t="38564" x="6429375" y="1441450"/>
          <p14:tracePt t="38581" x="6370638" y="1404938"/>
          <p14:tracePt t="38597" x="6323013" y="1370013"/>
          <p14:tracePt t="38614" x="6286500" y="1346200"/>
          <p14:tracePt t="38631" x="6227763" y="1298575"/>
          <p14:tracePt t="38648" x="6215063" y="1250950"/>
          <p14:tracePt t="38664" x="6180138" y="1203325"/>
          <p14:tracePt t="38681" x="6156325" y="1179513"/>
          <p14:tracePt t="38698" x="6132513" y="1166813"/>
          <p14:tracePt t="38715" x="6119813" y="1155700"/>
          <p14:tracePt t="38733" x="6119813" y="1166813"/>
          <p14:tracePt t="38803" x="6119813" y="1179513"/>
          <p14:tracePt t="38815" x="6119813" y="1190625"/>
          <p14:tracePt t="38823" x="6119813" y="1203325"/>
          <p14:tracePt t="38831" x="6119813" y="1227138"/>
          <p14:tracePt t="38848" x="6132513" y="1262063"/>
          <p14:tracePt t="38865" x="6143625" y="1298575"/>
          <p14:tracePt t="38882" x="6156325" y="1346200"/>
          <p14:tracePt t="38898" x="6180138" y="1404938"/>
          <p14:tracePt t="38916" x="6203950" y="1465263"/>
          <p14:tracePt t="38932" x="6251575" y="1547813"/>
          <p14:tracePt t="38948" x="6275388" y="1643063"/>
          <p14:tracePt t="38965" x="6310313" y="1714500"/>
          <p14:tracePt t="38982" x="6346825" y="1809750"/>
          <p14:tracePt t="38982" x="6357938" y="1822450"/>
          <p14:tracePt t="38999" x="6394450" y="1905000"/>
          <p14:tracePt t="39016" x="6418263" y="1952625"/>
          <p14:tracePt t="39032" x="6442075" y="2012950"/>
          <p14:tracePt t="39032" x="6442075" y="2024063"/>
          <p14:tracePt t="39049" x="6477000" y="2108200"/>
          <p14:tracePt t="39065" x="6513513" y="2203450"/>
          <p14:tracePt t="39083" x="6561138" y="2298700"/>
          <p14:tracePt t="39099" x="6596063" y="2346325"/>
          <p14:tracePt t="39116" x="6608763" y="2393950"/>
          <p14:tracePt t="39132" x="6632575" y="2452688"/>
          <p14:tracePt t="39149" x="6667500" y="2513013"/>
          <p14:tracePt t="39166" x="6691313" y="2547938"/>
          <p14:tracePt t="39183" x="6715125" y="2584450"/>
          <p14:tracePt t="39199" x="6738938" y="2608263"/>
          <p14:tracePt t="39216" x="6762750" y="2643188"/>
          <p14:tracePt t="39233" x="6810375" y="2643188"/>
          <p14:tracePt t="39250" x="6858000" y="2643188"/>
          <p14:tracePt t="39266" x="6929438" y="2643188"/>
          <p14:tracePt t="39282" x="7037388" y="2643188"/>
          <p14:tracePt t="39299" x="7132638" y="2619375"/>
          <p14:tracePt t="39316" x="7310438" y="2547938"/>
          <p14:tracePt t="39333" x="7429500" y="2489200"/>
          <p14:tracePt t="39350" x="7489825" y="2441575"/>
          <p14:tracePt t="39367" x="7537450" y="2346325"/>
          <p14:tracePt t="39383" x="7537450" y="2286000"/>
          <p14:tracePt t="39400" x="7537450" y="2214563"/>
          <p14:tracePt t="39417" x="7537450" y="2190750"/>
          <p14:tracePt t="39433" x="7524750" y="2143125"/>
          <p14:tracePt t="39450" x="7513638" y="2132013"/>
          <p14:tracePt t="39467" x="7513638" y="2095500"/>
          <p14:tracePt t="39483" x="7513638" y="2047875"/>
          <p14:tracePt t="39500" x="7489825" y="1989138"/>
          <p14:tracePt t="39517" x="7466013" y="1952625"/>
          <p14:tracePt t="39534" x="7442200" y="1917700"/>
          <p14:tracePt t="39550" x="7381875" y="1857375"/>
          <p14:tracePt t="39567" x="7346950" y="1846263"/>
          <p14:tracePt t="39584" x="7310438" y="1822450"/>
          <p14:tracePt t="39600" x="7227888" y="1798638"/>
          <p14:tracePt t="39617" x="7167563" y="1785938"/>
          <p14:tracePt t="39634" x="7108825" y="1785938"/>
          <p14:tracePt t="39634" x="7072313" y="1762125"/>
          <p14:tracePt t="39651" x="7024688" y="1762125"/>
          <p14:tracePt t="39668" x="6965950" y="1762125"/>
          <p14:tracePt t="39684" x="6905625" y="1751013"/>
          <p14:tracePt t="39701" x="6846888" y="1751013"/>
          <p14:tracePt t="39718" x="6786563" y="1751013"/>
          <p14:tracePt t="39734" x="6751638" y="1738313"/>
          <p14:tracePt t="39751" x="6738938" y="1738313"/>
          <p14:tracePt t="39777" x="6715125" y="1738313"/>
          <p14:tracePt t="39795" x="6704013" y="1738313"/>
          <p14:tracePt t="39815" x="6691313" y="1738313"/>
          <p14:tracePt t="39827" x="6680200" y="1738313"/>
          <p14:tracePt t="39835" x="6656388" y="1738313"/>
          <p14:tracePt t="39851" x="6619875" y="1738313"/>
          <p14:tracePt t="39868" x="6572250" y="1738313"/>
          <p14:tracePt t="39885" x="6537325" y="1738313"/>
          <p14:tracePt t="39902" x="6500813" y="1751013"/>
          <p14:tracePt t="39918" x="6465888" y="1774825"/>
          <p14:tracePt t="39935" x="6453188" y="1798638"/>
          <p14:tracePt t="39951" x="6429375" y="1809750"/>
          <p14:tracePt t="39968" x="6418263" y="1809750"/>
          <p14:tracePt t="40003" x="6405563" y="1822450"/>
          <p14:tracePt t="40017" x="6405563" y="1833563"/>
          <p14:tracePt t="40033" x="6394450" y="1846263"/>
          <p14:tracePt t="40037" x="6381750" y="1857375"/>
          <p14:tracePt t="40052" x="6381750" y="1893888"/>
          <p14:tracePt t="40069" x="6381750" y="1928813"/>
          <p14:tracePt t="40085" x="6381750" y="1965325"/>
          <p14:tracePt t="40102" x="6381750" y="1976438"/>
          <p14:tracePt t="40118" x="6381750" y="2000250"/>
          <p14:tracePt t="40135" x="6381750" y="2012950"/>
          <p14:tracePt t="40152" x="6381750" y="2036763"/>
          <p14:tracePt t="40169" x="6394450" y="2047875"/>
          <p14:tracePt t="40185" x="6405563" y="2060575"/>
          <p14:tracePt t="40202" x="6429375" y="2095500"/>
          <p14:tracePt t="40219" x="6477000" y="2155825"/>
          <p14:tracePt t="40236" x="6513513" y="2190750"/>
          <p14:tracePt t="40252" x="6572250" y="2238375"/>
          <p14:tracePt t="40269" x="6632575" y="2298700"/>
          <p14:tracePt t="40286" x="6727825" y="2346325"/>
          <p14:tracePt t="40303" x="6846888" y="2393950"/>
          <p14:tracePt t="40319" x="6965950" y="2417763"/>
          <p14:tracePt t="40335" x="7072313" y="2428875"/>
          <p14:tracePt t="40335" x="7085013" y="2428875"/>
          <p14:tracePt t="40353" x="7167563" y="2428875"/>
          <p14:tracePt t="40370" x="7215188" y="2417763"/>
          <p14:tracePt t="40386" x="7262813" y="2393950"/>
          <p14:tracePt t="40403" x="7299325" y="2381250"/>
          <p14:tracePt t="40420" x="7334250" y="2357438"/>
          <p14:tracePt t="40436" x="7381875" y="2309813"/>
          <p14:tracePt t="40453" x="7405688" y="2286000"/>
          <p14:tracePt t="40470" x="7429500" y="2251075"/>
          <p14:tracePt t="40486" x="7429500" y="2238375"/>
          <p14:tracePt t="40503" x="7429500" y="2214563"/>
          <p14:tracePt t="40520" x="7429500" y="2203450"/>
          <p14:tracePt t="40536" x="7429500" y="2190750"/>
          <p14:tracePt t="40559" x="7418388" y="2190750"/>
          <p14:tracePt t="40570" x="7418388" y="2179638"/>
          <p14:tracePt t="40653" x="7418388" y="2166938"/>
          <p14:tracePt t="40655" x="7418388" y="2155825"/>
          <p14:tracePt t="40670" x="7418388" y="2119313"/>
          <p14:tracePt t="40687" x="7429500" y="2108200"/>
          <p14:tracePt t="40703" x="7442200" y="2060575"/>
          <p14:tracePt t="40720" x="7466013" y="2012950"/>
          <p14:tracePt t="40737" x="7477125" y="1989138"/>
          <p14:tracePt t="40754" x="7489825" y="1965325"/>
          <p14:tracePt t="40771" x="7513638" y="1928813"/>
          <p14:tracePt t="40787" x="7548563" y="1905000"/>
          <p14:tracePt t="40804" x="7596188" y="1881188"/>
          <p14:tracePt t="40821" x="7667625" y="1833563"/>
          <p14:tracePt t="40838" x="7775575" y="1798638"/>
          <p14:tracePt t="40854" x="7918450" y="1751013"/>
          <p14:tracePt t="40871" x="8024813" y="1714500"/>
          <p14:tracePt t="40888" x="8072438" y="1714500"/>
          <p14:tracePt t="40888" x="8096250" y="1714500"/>
          <p14:tracePt t="40906" x="8167688" y="1703388"/>
          <p14:tracePt t="40921" x="8228013" y="1703388"/>
          <p14:tracePt t="40938" x="8299450" y="1703388"/>
          <p14:tracePt t="40938" x="8310563" y="1703388"/>
          <p14:tracePt t="40955" x="8358188" y="1703388"/>
          <p14:tracePt t="40971" x="8394700" y="1703388"/>
          <p14:tracePt t="40988" x="8442325" y="1703388"/>
          <p14:tracePt t="41005" x="8489950" y="1703388"/>
          <p14:tracePt t="41021" x="8596313" y="1703388"/>
          <p14:tracePt t="41038" x="8704263" y="1703388"/>
          <p14:tracePt t="41055" x="8823325" y="1703388"/>
          <p14:tracePt t="41071" x="8953500" y="1703388"/>
          <p14:tracePt t="41089" x="9048750" y="1703388"/>
          <p14:tracePt t="41105" x="9120188" y="1703388"/>
          <p14:tracePt t="41122" x="9204325" y="1703388"/>
          <p14:tracePt t="41138" x="9299575" y="1703388"/>
          <p14:tracePt t="41155" x="9371013" y="1703388"/>
          <p14:tracePt t="41172" x="9453563" y="1703388"/>
          <p14:tracePt t="41172" x="9477375" y="1703388"/>
          <p14:tracePt t="41189" x="9525000" y="1703388"/>
          <p14:tracePt t="41205" x="9585325" y="1703388"/>
          <p14:tracePt t="41222" x="9667875" y="1703388"/>
          <p14:tracePt t="41239" x="9704388" y="1703388"/>
          <p14:tracePt t="41255" x="9728200" y="1703388"/>
          <p14:tracePt t="41272" x="9763125" y="1714500"/>
          <p14:tracePt t="41289" x="9786938" y="1727200"/>
          <p14:tracePt t="41306" x="9799638" y="1738313"/>
          <p14:tracePt t="41353" x="9799638" y="1751013"/>
          <p14:tracePt t="41597" x="9799638" y="1762125"/>
          <p14:tracePt t="41609" x="9799638" y="1774825"/>
          <p14:tracePt t="41613" x="9799638" y="1798638"/>
          <p14:tracePt t="41623" x="9799638" y="1833563"/>
          <p14:tracePt t="41640" x="9799638" y="1870075"/>
          <p14:tracePt t="41640" x="9799638" y="1881188"/>
          <p14:tracePt t="41657" x="9799638" y="1905000"/>
          <p14:tracePt t="41673" x="9799638" y="1917700"/>
          <p14:tracePt t="41690" x="9810750" y="1917700"/>
          <p14:tracePt t="42283" x="9823450" y="1917700"/>
          <p14:tracePt t="42287" x="9847263" y="1917700"/>
          <p14:tracePt t="42292" x="9966325" y="1917700"/>
          <p14:tracePt t="42309" x="10144125" y="1917700"/>
          <p14:tracePt t="42325" x="10287000" y="1917700"/>
          <p14:tracePt t="42342" x="10418763" y="1917700"/>
          <p14:tracePt t="42359" x="10537825" y="1917700"/>
          <p14:tracePt t="42376" x="10633075" y="1917700"/>
          <p14:tracePt t="42392" x="10704513" y="1917700"/>
          <p14:tracePt t="42409" x="10715625" y="1917700"/>
          <p14:tracePt t="42425" x="10728325" y="1917700"/>
          <p14:tracePt t="42547" x="10752138" y="1917700"/>
          <p14:tracePt t="42555" x="10763250" y="1917700"/>
          <p14:tracePt t="42571" x="10775950" y="1917700"/>
          <p14:tracePt t="42583" x="10787063" y="1928813"/>
          <p14:tracePt t="42603" x="10787063" y="1941513"/>
          <p14:tracePt t="42613" x="10799763" y="1952625"/>
          <p14:tracePt t="42633" x="10810875" y="1952625"/>
          <p14:tracePt t="42645" x="10823575" y="1976438"/>
          <p14:tracePt t="42660" x="10834688" y="1989138"/>
          <p14:tracePt t="42676" x="10847388" y="2024063"/>
          <p14:tracePt t="42693" x="10871200" y="2060575"/>
          <p14:tracePt t="42711" x="10882313" y="2095500"/>
          <p14:tracePt t="42711" x="10895013" y="2119313"/>
          <p14:tracePt t="42728" x="10906125" y="2155825"/>
          <p14:tracePt t="42744" x="10942638" y="2214563"/>
          <p14:tracePt t="42761" x="10990263" y="2286000"/>
          <p14:tracePt t="42761" x="11001375" y="2309813"/>
          <p14:tracePt t="42778" x="11049000" y="2381250"/>
          <p14:tracePt t="42794" x="11072813" y="2441575"/>
          <p14:tracePt t="42811" x="11096625" y="2465388"/>
          <p14:tracePt t="42828" x="11109325" y="2513013"/>
          <p14:tracePt t="42845" x="11109325" y="2536825"/>
          <p14:tracePt t="42861" x="11133138" y="2560638"/>
          <p14:tracePt t="42878" x="11133138" y="2584450"/>
          <p14:tracePt t="42895" x="11133138" y="2595563"/>
          <p14:tracePt t="42912" x="11133138" y="2619375"/>
          <p14:tracePt t="42928" x="11144250" y="2655888"/>
          <p14:tracePt t="42945" x="11144250" y="2679700"/>
          <p14:tracePt t="42962" x="11156950" y="2727325"/>
          <p14:tracePt t="42978" x="11191875" y="2774950"/>
          <p14:tracePt t="42995" x="11204575" y="2798763"/>
          <p14:tracePt t="42995" x="11215688" y="2809875"/>
          <p14:tracePt t="43012" x="11228388" y="2846388"/>
          <p14:tracePt t="43028" x="11252200" y="2881313"/>
          <p14:tracePt t="43045" x="11276013" y="2917825"/>
          <p14:tracePt t="43062" x="11287125" y="2941638"/>
          <p14:tracePt t="43078" x="11287125" y="2952750"/>
          <p14:tracePt t="43095" x="11299825" y="2976563"/>
          <p14:tracePt t="43112" x="11310938" y="2976563"/>
          <p14:tracePt t="43478" x="11323638" y="2976563"/>
          <p14:tracePt t="44104" x="11323638" y="2989263"/>
          <p14:tracePt t="44112" x="11334750" y="3000375"/>
          <p14:tracePt t="44124" x="11334750" y="3013075"/>
          <p14:tracePt t="44131" x="11334750" y="3024188"/>
          <p14:tracePt t="44148" x="11334750" y="3036888"/>
          <p14:tracePt t="44165" x="11347450" y="3036888"/>
          <p14:tracePt t="44182" x="11347450" y="3060700"/>
          <p14:tracePt t="44198" x="11347450" y="3071813"/>
          <p14:tracePt t="44215" x="11347450" y="3084513"/>
          <p14:tracePt t="44232" x="11371263" y="3108325"/>
          <p14:tracePt t="44249" x="11371263" y="3119438"/>
          <p14:tracePt t="44314" x="11371263" y="3132138"/>
          <p14:tracePt t="44322" x="11382375" y="3143250"/>
          <p14:tracePt t="45215" x="11347450" y="3143250"/>
          <p14:tracePt t="45598" x="11310938" y="3155950"/>
          <p14:tracePt t="45602" x="11014075" y="3155950"/>
          <p14:tracePt t="45602" x="10942638" y="3155950"/>
          <p14:tracePt t="45620" x="10537825" y="3155950"/>
          <p14:tracePt t="45636" x="10096500" y="3155950"/>
          <p14:tracePt t="45653" x="9656763" y="3036888"/>
          <p14:tracePt t="45670" x="9239250" y="2857500"/>
          <p14:tracePt t="45686" x="8905875" y="2714625"/>
          <p14:tracePt t="45703" x="8548688" y="2547938"/>
          <p14:tracePt t="45720" x="8251825" y="2441575"/>
          <p14:tracePt t="45737" x="7942263" y="2405063"/>
          <p14:tracePt t="45753" x="7704138" y="2381250"/>
          <p14:tracePt t="45770" x="7561263" y="2346325"/>
          <p14:tracePt t="45787" x="7442200" y="2346325"/>
          <p14:tracePt t="45787" x="7405688" y="2346325"/>
          <p14:tracePt t="45804" x="7286625" y="2346325"/>
          <p14:tracePt t="45820" x="7227888" y="2333625"/>
          <p14:tracePt t="45837" x="7156450" y="2333625"/>
          <p14:tracePt t="45837" x="7119938" y="2333625"/>
          <p14:tracePt t="45854" x="7024688" y="2333625"/>
          <p14:tracePt t="45870" x="6918325" y="2333625"/>
          <p14:tracePt t="45887" x="6846888" y="2333625"/>
          <p14:tracePt t="45905" x="6799263" y="2333625"/>
          <p14:tracePt t="45920" x="6762750" y="2322513"/>
          <p14:tracePt t="45937" x="6738938" y="2322513"/>
          <p14:tracePt t="45954" x="6704013" y="2298700"/>
          <p14:tracePt t="45971" x="6691313" y="2298700"/>
          <p14:tracePt t="45987" x="6680200" y="2298700"/>
          <p14:tracePt t="46018" x="6680200" y="2286000"/>
          <p14:tracePt t="46022" x="6704013" y="2286000"/>
          <p14:tracePt t="46522" x="6715125" y="2286000"/>
          <p14:tracePt t="46526" x="6775450" y="2286000"/>
          <p14:tracePt t="46539" x="6858000" y="2286000"/>
          <p14:tracePt t="46556" x="6989763" y="2262188"/>
          <p14:tracePt t="46572" x="7346950" y="2190750"/>
          <p14:tracePt t="46588" x="7548563" y="2119313"/>
          <p14:tracePt t="46605" x="7739063" y="2060575"/>
          <p14:tracePt t="46623" x="7858125" y="2012950"/>
          <p14:tracePt t="46639" x="7989888" y="1989138"/>
          <p14:tracePt t="46656" x="8037513" y="1976438"/>
          <p14:tracePt t="46673" x="8072438" y="1976438"/>
          <p14:tracePt t="46689" x="8085138" y="1976438"/>
          <p14:tracePt t="46706" x="8085138" y="1965325"/>
          <p14:tracePt t="47034" x="8096250" y="1965325"/>
          <p14:tracePt t="47078" x="8120063" y="1965325"/>
          <p14:tracePt t="47086" x="8132763" y="1965325"/>
          <p14:tracePt t="47098" x="8167688" y="1965325"/>
          <p14:tracePt t="47107" x="8239125" y="1965325"/>
          <p14:tracePt t="47124" x="8323263" y="1976438"/>
          <p14:tracePt t="47141" x="8405813" y="1976438"/>
          <p14:tracePt t="47157" x="8501063" y="1976438"/>
          <p14:tracePt t="47174" x="8609013" y="1976438"/>
          <p14:tracePt t="47191" x="8728075" y="1976438"/>
          <p14:tracePt t="47208" x="8810625" y="1976438"/>
          <p14:tracePt t="47224" x="8942388" y="1989138"/>
          <p14:tracePt t="47241" x="9085263" y="1989138"/>
          <p14:tracePt t="47258" x="9120188" y="1989138"/>
          <p14:tracePt t="47274" x="9156700" y="1989138"/>
          <p14:tracePt t="47291" x="9180513" y="2000250"/>
          <p14:tracePt t="47308" x="9191625" y="2000250"/>
          <p14:tracePt t="47390" x="9204325" y="2000250"/>
          <p14:tracePt t="47394" x="9251950" y="2000250"/>
          <p14:tracePt t="47409" x="9371013" y="2000250"/>
          <p14:tracePt t="47425" x="9466263" y="2012950"/>
          <p14:tracePt t="47442" x="9561513" y="2012950"/>
          <p14:tracePt t="47458" x="9667875" y="2000250"/>
          <p14:tracePt t="47475" x="9715500" y="1989138"/>
          <p14:tracePt t="47492" x="9786938" y="1976438"/>
          <p14:tracePt t="47509" x="9847263" y="1952625"/>
          <p14:tracePt t="47525" x="9906000" y="1952625"/>
          <p14:tracePt t="47542" x="9942513" y="1952625"/>
          <p14:tracePt t="47559" x="10001250" y="1928813"/>
          <p14:tracePt t="47576" x="10048875" y="1928813"/>
          <p14:tracePt t="47592" x="10072688" y="1928813"/>
          <p14:tracePt t="47608" x="10109200" y="1928813"/>
          <p14:tracePt t="47625" x="10144125" y="1928813"/>
          <p14:tracePt t="47625" x="10156825" y="1928813"/>
          <p14:tracePt t="47642" x="10191750" y="1928813"/>
          <p14:tracePt t="47658" x="10204450" y="1928813"/>
          <p14:tracePt t="47690" x="10215563" y="1928813"/>
          <p14:tracePt t="47720" x="10180638" y="1928813"/>
          <p14:tracePt t="47962" x="10109200" y="1952625"/>
          <p14:tracePt t="47966" x="9929813" y="1976438"/>
          <p14:tracePt t="47977" x="9358313" y="2060575"/>
          <p14:tracePt t="47993" x="8929688" y="2119313"/>
          <p14:tracePt t="48010" x="8572500" y="2143125"/>
          <p14:tracePt t="48027" x="8310563" y="2166938"/>
          <p14:tracePt t="48027" x="8262938" y="2166938"/>
          <p14:tracePt t="48044" x="8061325" y="2166938"/>
          <p14:tracePt t="48060" x="7918450" y="2166938"/>
          <p14:tracePt t="48077" x="7847013" y="2166938"/>
          <p14:tracePt t="48077" x="7823200" y="2166938"/>
          <p14:tracePt t="48094" x="7775575" y="2143125"/>
          <p14:tracePt t="48110" x="7715250" y="2119313"/>
          <p14:tracePt t="48127" x="7643813" y="2095500"/>
          <p14:tracePt t="48144" x="7548563" y="2084388"/>
          <p14:tracePt t="48160" x="7466013" y="2060575"/>
          <p14:tracePt t="48177" x="7418388" y="2047875"/>
          <p14:tracePt t="48194" x="7405688" y="2047875"/>
          <p14:tracePt t="48476" x="7381875" y="2047875"/>
          <p14:tracePt t="48480" x="7275513" y="2047875"/>
          <p14:tracePt t="48495" x="7167563" y="2047875"/>
          <p14:tracePt t="48512" x="7119938" y="2047875"/>
          <p14:tracePt t="48528" x="7096125" y="2047875"/>
          <p14:tracePt t="48545" x="7085013" y="2047875"/>
          <p14:tracePt t="48572" x="7072313" y="2036763"/>
          <p14:tracePt t="48588" x="7072313" y="2024063"/>
          <p14:tracePt t="48596" x="7061200" y="2012950"/>
          <p14:tracePt t="48612" x="7037388" y="1976438"/>
          <p14:tracePt t="48629" x="7013575" y="1941513"/>
          <p14:tracePt t="48645" x="6977063" y="1893888"/>
          <p14:tracePt t="48661" x="6881813" y="1857375"/>
          <p14:tracePt t="48678" x="6775450" y="1822450"/>
          <p14:tracePt t="48695" x="6537325" y="1798638"/>
          <p14:tracePt t="48711" x="6310313" y="1798638"/>
          <p14:tracePt t="48729" x="6180138" y="1798638"/>
          <p14:tracePt t="48746" x="6108700" y="1798638"/>
          <p14:tracePt t="48762" x="6072188" y="1798638"/>
          <p14:tracePt t="48779" x="6061075" y="1798638"/>
          <p14:tracePt t="48796" x="6061075" y="1822450"/>
          <p14:tracePt t="48812" x="6061075" y="1857375"/>
          <p14:tracePt t="48829" x="6061075" y="1893888"/>
          <p14:tracePt t="48846" x="6061075" y="1941513"/>
          <p14:tracePt t="48863" x="6061075" y="1976438"/>
          <p14:tracePt t="48863" x="6061075" y="1989138"/>
          <p14:tracePt t="48880" x="6072188" y="2036763"/>
          <p14:tracePt t="48896" x="6096000" y="2071688"/>
          <p14:tracePt t="48913" x="6143625" y="2132013"/>
          <p14:tracePt t="48913" x="6167438" y="2143125"/>
          <p14:tracePt t="48930" x="6215063" y="2190750"/>
          <p14:tracePt t="48946" x="6299200" y="2227263"/>
          <p14:tracePt t="48963" x="6394450" y="2262188"/>
          <p14:tracePt t="48979" x="6537325" y="2298700"/>
          <p14:tracePt t="48997" x="6715125" y="2298700"/>
          <p14:tracePt t="49013" x="6870700" y="2298700"/>
          <p14:tracePt t="49030" x="7024688" y="2262188"/>
          <p14:tracePt t="49047" x="7156450" y="2227263"/>
          <p14:tracePt t="49063" x="7215188" y="2227263"/>
          <p14:tracePt t="49080" x="7262813" y="2190750"/>
          <p14:tracePt t="49097" x="7299325" y="2190750"/>
          <p14:tracePt t="49113" x="7346950" y="2155825"/>
          <p14:tracePt t="49130" x="7370763" y="2132013"/>
          <p14:tracePt t="49147" x="7394575" y="2060575"/>
          <p14:tracePt t="49147" x="7405688" y="2060575"/>
          <p14:tracePt t="49164" x="7429500" y="2012950"/>
          <p14:tracePt t="49180" x="7429500" y="1965325"/>
          <p14:tracePt t="49197" x="7429500" y="1917700"/>
          <p14:tracePt t="49197" x="7429500" y="1905000"/>
          <p14:tracePt t="49214" x="7429500" y="1846263"/>
          <p14:tracePt t="49230" x="7405688" y="1774825"/>
          <p14:tracePt t="49247" x="7370763" y="1727200"/>
          <p14:tracePt t="49264" x="7251700" y="1666875"/>
          <p14:tracePt t="49280" x="7167563" y="1631950"/>
          <p14:tracePt t="49297" x="7061200" y="1619250"/>
          <p14:tracePt t="49314" x="6918325" y="1584325"/>
          <p14:tracePt t="49331" x="6858000" y="1584325"/>
          <p14:tracePt t="49331" x="6834188" y="1584325"/>
          <p14:tracePt t="49348" x="6799263" y="1584325"/>
          <p14:tracePt t="49364" x="6751638" y="1584325"/>
          <p14:tracePt t="49381" x="6727825" y="1584325"/>
          <p14:tracePt t="49397" x="6715125" y="1584325"/>
          <p14:tracePt t="49448" x="6704013" y="1584325"/>
          <p14:tracePt t="49460" x="6691313" y="1584325"/>
          <p14:tracePt t="49464" x="6667500" y="1584325"/>
          <p14:tracePt t="49481" x="6619875" y="1608138"/>
          <p14:tracePt t="49498" x="6561138" y="1666875"/>
          <p14:tracePt t="49515" x="6548438" y="1714500"/>
          <p14:tracePt t="49531" x="6524625" y="1774825"/>
          <p14:tracePt t="49548" x="6524625" y="1857375"/>
          <p14:tracePt t="49565" x="6524625" y="1928813"/>
          <p14:tracePt t="49581" x="6524625" y="1965325"/>
          <p14:tracePt t="49598" x="6548438" y="1976438"/>
          <p14:tracePt t="49615" x="6572250" y="2012950"/>
          <p14:tracePt t="49615" x="6584950" y="2012950"/>
          <p14:tracePt t="49632" x="6619875" y="2036763"/>
          <p14:tracePt t="49648" x="6656388" y="2060575"/>
          <p14:tracePt t="49665" x="6691313" y="2095500"/>
          <p14:tracePt t="49681" x="6751638" y="2132013"/>
          <p14:tracePt t="49698" x="6799263" y="2179638"/>
          <p14:tracePt t="49715" x="6858000" y="2190750"/>
          <p14:tracePt t="49731" x="6965950" y="2214563"/>
          <p14:tracePt t="49749" x="7108825" y="2214563"/>
          <p14:tracePt t="49765" x="7286625" y="2214563"/>
          <p14:tracePt t="49782" x="7418388" y="2166938"/>
          <p14:tracePt t="49799" x="7537450" y="2108200"/>
          <p14:tracePt t="49815" x="7608888" y="2060575"/>
          <p14:tracePt t="49832" x="7632700" y="2012950"/>
          <p14:tracePt t="49849" x="7632700" y="1965325"/>
          <p14:tracePt t="49866" x="7632700" y="1893888"/>
          <p14:tracePt t="49882" x="7596188" y="1846263"/>
          <p14:tracePt t="49899" x="7561263" y="1822450"/>
          <p14:tracePt t="49917" x="7513638" y="1809750"/>
          <p14:tracePt t="49932" x="7477125" y="1798638"/>
          <p14:tracePt t="49949" x="7429500" y="1785938"/>
          <p14:tracePt t="49966" x="7418388" y="1785938"/>
          <p14:tracePt t="49982" x="7358063" y="1774825"/>
          <p14:tracePt t="49999" x="7346950" y="1762125"/>
          <p14:tracePt t="50016" x="7323138" y="1738313"/>
          <p14:tracePt t="50033" x="7299325" y="1738313"/>
          <p14:tracePt t="50050" x="7239000" y="1738313"/>
          <p14:tracePt t="50066" x="7191375" y="1738313"/>
          <p14:tracePt t="50083" x="7180263" y="1738313"/>
          <p14:tracePt t="50099" x="7167563" y="1738313"/>
          <p14:tracePt t="50176" x="7143750" y="1738313"/>
          <p14:tracePt t="50184" x="7132638" y="1738313"/>
          <p14:tracePt t="50188" x="7096125" y="1751013"/>
          <p14:tracePt t="50200" x="7013575" y="1822450"/>
          <p14:tracePt t="50217" x="6953250" y="1881188"/>
          <p14:tracePt t="50233" x="6905625" y="1917700"/>
          <p14:tracePt t="50250" x="6881813" y="1952625"/>
          <p14:tracePt t="50267" x="6858000" y="1976438"/>
          <p14:tracePt t="50267" x="6858000" y="1989138"/>
          <p14:tracePt t="50284" x="6846888" y="1989138"/>
          <p14:tracePt t="50300" x="6846888" y="2012950"/>
          <p14:tracePt t="50317" x="6846888" y="2024063"/>
          <p14:tracePt t="50340" x="6846888" y="2036763"/>
          <p14:tracePt t="50350" x="6846888" y="2047875"/>
          <p14:tracePt t="50367" x="6846888" y="2060575"/>
          <p14:tracePt t="50383" x="6846888" y="2071688"/>
          <p14:tracePt t="50476" x="6846888" y="2084388"/>
          <p14:tracePt t="50484" x="6846888" y="2095500"/>
          <p14:tracePt t="50488" x="6846888" y="2108200"/>
          <p14:tracePt t="50500" x="6846888" y="2132013"/>
          <p14:tracePt t="50500" x="6858000" y="2143125"/>
          <p14:tracePt t="50518" x="6881813" y="2143125"/>
          <p14:tracePt t="50534" x="6929438" y="2155825"/>
          <p14:tracePt t="50551" x="7024688" y="2155825"/>
          <p14:tracePt t="50568" x="7085013" y="2155825"/>
          <p14:tracePt t="50584" x="7275513" y="2155825"/>
          <p14:tracePt t="50601" x="7429500" y="2155825"/>
          <p14:tracePt t="50618" x="7596188" y="2132013"/>
          <p14:tracePt t="50635" x="7786688" y="2095500"/>
          <p14:tracePt t="50651" x="7918450" y="2060575"/>
          <p14:tracePt t="50668" x="8013700" y="2024063"/>
          <p14:tracePt t="50685" x="8096250" y="1976438"/>
          <p14:tracePt t="50702" x="8143875" y="1941513"/>
          <p14:tracePt t="50718" x="8167688" y="1917700"/>
          <p14:tracePt t="50734" x="8191500" y="1917700"/>
          <p14:tracePt t="50751" x="8215313" y="1905000"/>
          <p14:tracePt t="50768" x="8228013" y="1893888"/>
          <p14:tracePt t="50784" x="8251825" y="1893888"/>
          <p14:tracePt t="50802" x="8262938" y="1893888"/>
          <p14:tracePt t="50834" x="8275638" y="1893888"/>
          <p14:tracePt t="50842" x="8286750" y="1893888"/>
          <p14:tracePt t="50852" x="8310563" y="1893888"/>
          <p14:tracePt t="50869" x="8323263" y="1905000"/>
          <p14:tracePt t="50885" x="8334375" y="1928813"/>
          <p14:tracePt t="50903" x="8347075" y="1952625"/>
          <p14:tracePt t="50919" x="8358188" y="1989138"/>
          <p14:tracePt t="50935" x="8358188" y="2000250"/>
          <p14:tracePt t="50952" x="8358188" y="2012950"/>
          <p14:tracePt t="50969" x="8358188" y="2024063"/>
          <p14:tracePt t="50985" x="8358188" y="2036763"/>
          <p14:tracePt t="51138" x="8358188" y="2047875"/>
          <p14:tracePt t="51148" x="8358188" y="2071688"/>
          <p14:tracePt t="51168" x="8370888" y="2071688"/>
          <p14:tracePt t="51172" x="8394700" y="2084388"/>
          <p14:tracePt t="51186" x="8477250" y="2084388"/>
          <p14:tracePt t="51203" x="8620125" y="2084388"/>
          <p14:tracePt t="51220" x="8870950" y="2084388"/>
          <p14:tracePt t="51236" x="9085263" y="2047875"/>
          <p14:tracePt t="51253" x="9275763" y="2024063"/>
          <p14:tracePt t="51270" x="9394825" y="1989138"/>
          <p14:tracePt t="51287" x="9501188" y="1989138"/>
          <p14:tracePt t="51303" x="9609138" y="1976438"/>
          <p14:tracePt t="51320" x="9715500" y="1965325"/>
          <p14:tracePt t="51337" x="9834563" y="1952625"/>
          <p14:tracePt t="51337" x="9871075" y="1952625"/>
          <p14:tracePt t="51354" x="9977438" y="1941513"/>
          <p14:tracePt t="51370" x="10061575" y="1917700"/>
          <p14:tracePt t="51387" x="10109200" y="1917700"/>
          <p14:tracePt t="51404" x="10144125" y="1917700"/>
          <p14:tracePt t="51420" x="10156825" y="1917700"/>
          <p14:tracePt t="51506" x="10167938" y="1917700"/>
          <p14:tracePt t="51510" x="10180638" y="1917700"/>
          <p14:tracePt t="51982" x="10167938" y="1917700"/>
          <p14:tracePt t="51996" x="10133013" y="1917700"/>
          <p14:tracePt t="52000" x="10096500" y="1917700"/>
          <p14:tracePt t="52005" x="9858375" y="1976438"/>
          <p14:tracePt t="52022" x="9691688" y="2012950"/>
          <p14:tracePt t="52039" x="9561513" y="2036763"/>
          <p14:tracePt t="52055" x="9477375" y="2047875"/>
          <p14:tracePt t="52072" x="9382125" y="2047875"/>
          <p14:tracePt t="52089" x="9334500" y="2047875"/>
          <p14:tracePt t="52106" x="9228138" y="2047875"/>
          <p14:tracePt t="52123" x="9109075" y="2060575"/>
          <p14:tracePt t="52139" x="8786813" y="2084388"/>
          <p14:tracePt t="52156" x="8596313" y="2132013"/>
          <p14:tracePt t="52173" x="8429625" y="2143125"/>
          <p14:tracePt t="52189" x="8239125" y="2179638"/>
          <p14:tracePt t="52206" x="8132763" y="2190750"/>
          <p14:tracePt t="52223" x="8096250" y="2190750"/>
          <p14:tracePt t="52223" x="8072438" y="2190750"/>
          <p14:tracePt t="52240" x="8048625" y="2190750"/>
          <p14:tracePt t="52256" x="8037513" y="2190750"/>
          <p14:tracePt t="52280" x="8013700" y="2190750"/>
          <p14:tracePt t="52290" x="7977188" y="2190750"/>
          <p14:tracePt t="52306" x="7905750" y="2190750"/>
          <p14:tracePt t="52323" x="7810500" y="2190750"/>
          <p14:tracePt t="52340" x="7585075" y="2190750"/>
          <p14:tracePt t="52356" x="7358063" y="2190750"/>
          <p14:tracePt t="52373" x="7251700" y="2190750"/>
          <p14:tracePt t="52390" x="7204075" y="2203450"/>
          <p14:tracePt t="52407" x="7227888" y="2203450"/>
          <p14:tracePt t="52652" x="7251700" y="2203450"/>
          <p14:tracePt t="52656" x="7275513" y="2203450"/>
          <p14:tracePt t="52660" x="7394575" y="2190750"/>
          <p14:tracePt t="52674" x="7548563" y="2166938"/>
          <p14:tracePt t="52691" x="7643813" y="2155825"/>
          <p14:tracePt t="52691" x="7667625" y="2143125"/>
          <p14:tracePt t="52708" x="7704138" y="2143125"/>
          <p14:tracePt t="52724" x="7739063" y="2143125"/>
          <p14:tracePt t="52741" x="7751763" y="2143125"/>
          <p14:tracePt t="52741" x="7775575" y="2143125"/>
          <p14:tracePt t="52758" x="7799388" y="2143125"/>
          <p14:tracePt t="52774" x="7810500" y="2143125"/>
          <p14:tracePt t="52791" x="7858125" y="2143125"/>
          <p14:tracePt t="52807" x="7918450" y="2143125"/>
          <p14:tracePt t="52824" x="7977188" y="2143125"/>
          <p14:tracePt t="52841" x="8013700" y="2143125"/>
          <p14:tracePt t="52858" x="8061325" y="2143125"/>
          <p14:tracePt t="52875" x="8085138" y="2143125"/>
          <p14:tracePt t="52891" x="8143875" y="2143125"/>
          <p14:tracePt t="52909" x="8215313" y="2143125"/>
          <p14:tracePt t="52925" x="8323263" y="2143125"/>
          <p14:tracePt t="52942" x="8466138" y="2143125"/>
          <p14:tracePt t="52958" x="8620125" y="2143125"/>
          <p14:tracePt t="52975" x="8810625" y="2143125"/>
          <p14:tracePt t="52992" x="8918575" y="2119313"/>
          <p14:tracePt t="53008" x="8977313" y="2095500"/>
          <p14:tracePt t="53008" x="9013825" y="2095500"/>
          <p14:tracePt t="53026" x="9085263" y="2084388"/>
          <p14:tracePt t="53042" x="9109075" y="2071688"/>
          <p14:tracePt t="53059" x="9132888" y="2071688"/>
          <p14:tracePt t="53075" x="9144000" y="2071688"/>
          <p14:tracePt t="53092" x="9167813" y="2071688"/>
          <p14:tracePt t="53109" x="9215438" y="2071688"/>
          <p14:tracePt t="53125" x="9263063" y="2071688"/>
          <p14:tracePt t="53142" x="9382125" y="2071688"/>
          <p14:tracePt t="53159" x="9442450" y="2071688"/>
          <p14:tracePt t="53175" x="9501188" y="2071688"/>
          <p14:tracePt t="53192" x="9548813" y="2071688"/>
          <p14:tracePt t="53209" x="9620250" y="2071688"/>
          <p14:tracePt t="53226" x="9656763" y="2071688"/>
          <p14:tracePt t="53242" x="9691688" y="2071688"/>
          <p14:tracePt t="53259" x="9752013" y="2071688"/>
          <p14:tracePt t="53276" x="9823450" y="2071688"/>
          <p14:tracePt t="53293" x="9894888" y="2071688"/>
          <p14:tracePt t="53293" x="9918700" y="2071688"/>
          <p14:tracePt t="53310" x="9990138" y="2084388"/>
          <p14:tracePt t="53326" x="10085388" y="2084388"/>
          <p14:tracePt t="53343" x="10133013" y="2084388"/>
          <p14:tracePt t="53359" x="10144125" y="2084388"/>
          <p14:tracePt t="53376" x="10156825" y="2084388"/>
          <p14:tracePt t="53393" x="10180638" y="2095500"/>
          <p14:tracePt t="53409" x="10191750" y="2108200"/>
          <p14:tracePt t="53426" x="10263188" y="2132013"/>
          <p14:tracePt t="53443" x="10323513" y="2143125"/>
          <p14:tracePt t="53460" x="10406063" y="2166938"/>
          <p14:tracePt t="53477" x="10477500" y="2166938"/>
          <p14:tracePt t="53493" x="10525125" y="2166938"/>
          <p14:tracePt t="53510" x="10596563" y="2166938"/>
          <p14:tracePt t="53526" x="10633075" y="2166938"/>
          <p14:tracePt t="53543" x="10656888" y="2166938"/>
          <p14:tracePt t="53560" x="10668000" y="2166938"/>
          <p14:tracePt t="53576" x="10691813" y="2166938"/>
          <p14:tracePt t="53593" x="10739438" y="2166938"/>
          <p14:tracePt t="53610" x="10752138" y="2166938"/>
          <p14:tracePt t="53627" x="10787063" y="2166938"/>
          <p14:tracePt t="53643" x="10799763" y="2166938"/>
          <p14:tracePt t="53660" x="10810875" y="2166938"/>
          <p14:tracePt t="54382" x="10810875" y="2179638"/>
          <p14:tracePt t="54572" x="10810875" y="2190750"/>
          <p14:tracePt t="54872" x="10810875" y="2203450"/>
          <p14:tracePt t="54946" x="10810875" y="2214563"/>
          <p14:tracePt t="55110" x="10810875" y="2203450"/>
          <p14:tracePt t="55386" x="10810875" y="2190750"/>
          <p14:tracePt t="55408" x="10810875" y="2214563"/>
          <p14:tracePt t="55600" x="10810875" y="2227263"/>
          <p14:tracePt t="55666" x="10810875" y="2214563"/>
          <p14:tracePt t="56028" x="10810875" y="2203450"/>
          <p14:tracePt t="56934" x="10810875" y="2190750"/>
          <p14:tracePt t="57558" x="10799763" y="2190750"/>
          <p14:tracePt t="57566" x="10787063" y="2203450"/>
          <p14:tracePt t="57572" x="10715625" y="2333625"/>
          <p14:tracePt t="57589" x="10739438" y="2346325"/>
          <p14:tracePt t="57605" x="10728325" y="2346325"/>
          <p14:tracePt t="57622" x="10715625" y="2346325"/>
          <p14:tracePt t="57639" x="10704513" y="2322513"/>
          <p14:tracePt t="57655" x="10715625" y="2322513"/>
          <p14:tracePt t="57728" x="10739438" y="2322513"/>
          <p14:tracePt t="57740" x="10739438" y="2286000"/>
          <p14:tracePt t="57748" x="10739438" y="2227263"/>
          <p14:tracePt t="57756" x="10763250" y="2203450"/>
          <p14:tracePt t="57773" x="10834688" y="2108200"/>
          <p14:tracePt t="57790" x="10823575" y="2108200"/>
          <p14:tracePt t="57806" x="10823575" y="2084388"/>
          <p14:tracePt t="57823" x="10810875" y="2095500"/>
          <p14:tracePt t="57840" x="10966450" y="2000250"/>
          <p14:tracePt t="57856" x="11014075" y="1965325"/>
          <p14:tracePt t="57873" x="11001375" y="1928813"/>
          <p14:tracePt t="57890" x="10990263" y="1928813"/>
          <p14:tracePt t="57906" x="10966450" y="1928813"/>
          <p14:tracePt t="57923" x="10953750" y="1917700"/>
          <p14:tracePt t="57940" x="10942638" y="1928813"/>
          <p14:tracePt t="57956" x="10942638" y="1881188"/>
          <p14:tracePt t="57973" x="10966450" y="1870075"/>
          <p14:tracePt t="57990" x="10977563" y="1870075"/>
          <p14:tracePt t="58302" x="11001375" y="1870075"/>
          <p14:tracePt t="58310" x="11014075" y="1870075"/>
          <p14:tracePt t="58524" x="11025188" y="1870075"/>
          <p14:tracePt t="58528" x="11049000" y="1870075"/>
          <p14:tracePt t="58558" x="11037888" y="1870075"/>
          <p14:tracePt t="58566" x="11049000" y="1870075"/>
          <p14:tracePt t="58575" x="11072813" y="1857375"/>
          <p14:tracePt t="58592" x="11120438" y="1809750"/>
          <p14:tracePt t="58609" x="11109325" y="1809750"/>
          <p14:tracePt t="58625" x="11109325" y="1798638"/>
          <p14:tracePt t="58652" x="11120438" y="1798638"/>
          <p14:tracePt t="58660" x="11144250" y="1798638"/>
          <p14:tracePt t="58675" x="11144250" y="1809750"/>
          <p14:tracePt t="58692" x="11120438" y="1798638"/>
          <p14:tracePt t="58714" x="11120438" y="1785938"/>
          <p14:tracePt t="58725" x="11144250" y="1774825"/>
          <p14:tracePt t="58742" x="11156950" y="1762125"/>
          <p14:tracePt t="58759" x="11180763" y="1762125"/>
          <p14:tracePt t="58780" x="11191875" y="1762125"/>
          <p14:tracePt t="58792" x="11204575" y="1785938"/>
          <p14:tracePt t="58809" x="11228388" y="1774825"/>
          <p14:tracePt t="58826" x="11228388" y="1751013"/>
          <p14:tracePt t="58843" x="11263313" y="1595438"/>
          <p14:tracePt t="58859" x="11228388" y="1595438"/>
          <p14:tracePt t="58876" x="11228388" y="1571625"/>
          <p14:tracePt t="58893" x="11239500" y="1571625"/>
          <p14:tracePt t="58910" x="11276013" y="1571625"/>
          <p14:tracePt t="58926" x="11299825" y="1571625"/>
          <p14:tracePt t="58943" x="11310938" y="1560513"/>
          <p14:tracePt t="58960" x="11299825" y="1560513"/>
          <p14:tracePt t="59002" x="11252200" y="1560513"/>
          <p14:tracePt t="59006" x="11168063" y="1571625"/>
          <p14:tracePt t="59010" x="10823575" y="1666875"/>
          <p14:tracePt t="59027" x="10382250" y="1774825"/>
          <p14:tracePt t="59044" x="9775825" y="1917700"/>
          <p14:tracePt t="59060" x="9358313" y="1976438"/>
          <p14:tracePt t="59076" x="9061450" y="2036763"/>
          <p14:tracePt t="59093" x="8763000" y="2084388"/>
          <p14:tracePt t="59109" x="8501063" y="2155825"/>
          <p14:tracePt t="59126" x="8096250" y="2274888"/>
          <p14:tracePt t="59143" x="7704138" y="2370138"/>
          <p14:tracePt t="59160" x="7251700" y="2500313"/>
          <p14:tracePt t="59177" x="6823075" y="2619375"/>
          <p14:tracePt t="59177" x="6704013" y="2655888"/>
          <p14:tracePt t="59194" x="6323013" y="2786063"/>
          <p14:tracePt t="59210" x="5953125" y="2905125"/>
          <p14:tracePt t="59227" x="5643563" y="3024188"/>
          <p14:tracePt t="59244" x="5500688" y="3071813"/>
          <p14:tracePt t="59261" x="5334000" y="3143250"/>
          <p14:tracePt t="59277" x="5191125" y="3227388"/>
          <p14:tracePt t="59294" x="5000625" y="3298825"/>
          <p14:tracePt t="59311" x="4786313" y="3394075"/>
          <p14:tracePt t="59327" x="4513263" y="3476625"/>
          <p14:tracePt t="59344" x="4132263" y="3595688"/>
          <p14:tracePt t="59361" x="3857625" y="3690938"/>
          <p14:tracePt t="59377" x="3595688" y="3798888"/>
          <p14:tracePt t="59394" x="3381375" y="3857625"/>
          <p14:tracePt t="59411" x="3084513" y="3929063"/>
          <p14:tracePt t="59428" x="2894013" y="3952875"/>
          <p14:tracePt t="59444" x="2727325" y="4000500"/>
          <p14:tracePt t="59461" x="2619375" y="4000500"/>
          <p14:tracePt t="59478" x="2584450" y="3989388"/>
          <p14:tracePt t="59495" x="2560638" y="3965575"/>
          <p14:tracePt t="59511" x="2560638" y="3917950"/>
          <p14:tracePt t="59529" x="2560638" y="3870325"/>
          <p14:tracePt t="59545" x="2560638" y="3810000"/>
          <p14:tracePt t="59545" x="2560638" y="3786188"/>
          <p14:tracePt t="59562" x="2560638" y="3703638"/>
          <p14:tracePt t="59578" x="2560638" y="3595688"/>
          <p14:tracePt t="59595" x="2595563" y="3489325"/>
          <p14:tracePt t="59611" x="2643188" y="3346450"/>
          <p14:tracePt t="59628" x="2690813" y="3262313"/>
          <p14:tracePt t="59645" x="2786063" y="3143250"/>
          <p14:tracePt t="59662" x="2857500" y="3036888"/>
          <p14:tracePt t="59678" x="2941638" y="2941638"/>
          <p14:tracePt t="59695" x="3000375" y="2870200"/>
          <p14:tracePt t="59712" x="3036888" y="2833688"/>
          <p14:tracePt t="59729" x="3071813" y="2798763"/>
          <p14:tracePt t="59729" x="3084513" y="2786063"/>
          <p14:tracePt t="59746" x="3095625" y="2774950"/>
          <p14:tracePt t="59762" x="3119438" y="2762250"/>
          <p14:tracePt t="59779" x="3119438" y="2751138"/>
          <p14:tracePt t="59972" x="3132138" y="2751138"/>
          <p14:tracePt t="59980" x="3143250" y="2751138"/>
          <p14:tracePt t="59988" x="3155950" y="2751138"/>
          <p14:tracePt t="59998" x="3167063" y="2751138"/>
          <p14:tracePt t="60014" x="3190875" y="2751138"/>
          <p14:tracePt t="60029" x="3214688" y="2751138"/>
          <p14:tracePt t="60046" x="3238500" y="2751138"/>
          <p14:tracePt t="60063" x="3275013" y="2751138"/>
          <p14:tracePt t="60080" x="3309938" y="2751138"/>
          <p14:tracePt t="60097" x="3346450" y="2774950"/>
          <p14:tracePt t="60113" x="3405188" y="2786063"/>
          <p14:tracePt t="60129" x="3476625" y="2809875"/>
          <p14:tracePt t="60146" x="3548063" y="2822575"/>
          <p14:tracePt t="60162" x="3608388" y="2846388"/>
          <p14:tracePt t="60180" x="3643313" y="2881313"/>
          <p14:tracePt t="60197" x="3727450" y="2928938"/>
          <p14:tracePt t="60213" x="3810000" y="2952750"/>
          <p14:tracePt t="60230" x="3905250" y="2976563"/>
          <p14:tracePt t="60247" x="3965575" y="3000375"/>
          <p14:tracePt t="60247" x="3976688" y="3000375"/>
          <p14:tracePt t="60264" x="4024313" y="3000375"/>
          <p14:tracePt t="60280" x="4060825" y="3000375"/>
          <p14:tracePt t="60297" x="4119563" y="3000375"/>
          <p14:tracePt t="60314" x="4167188" y="2989263"/>
          <p14:tracePt t="60330" x="4203700" y="2989263"/>
          <p14:tracePt t="60347" x="4286250" y="2965450"/>
          <p14:tracePt t="60364" x="4346575" y="2952750"/>
          <p14:tracePt t="60381" x="4418013" y="2952750"/>
          <p14:tracePt t="60397" x="4513263" y="2941638"/>
          <p14:tracePt t="60415" x="4619625" y="2941638"/>
          <p14:tracePt t="60431" x="4691063" y="2941638"/>
          <p14:tracePt t="60447" x="4751388" y="2941638"/>
          <p14:tracePt t="60464" x="4786313" y="2941638"/>
          <p14:tracePt t="60481" x="4870450" y="2941638"/>
          <p14:tracePt t="60498" x="4941888" y="2941638"/>
          <p14:tracePt t="60514" x="4989513" y="2941638"/>
          <p14:tracePt t="60531" x="5048250" y="2941638"/>
          <p14:tracePt t="60548" x="5084763" y="2941638"/>
          <p14:tracePt t="60564" x="5095875" y="2941638"/>
          <p14:tracePt t="60746" x="5108575" y="2952750"/>
          <p14:tracePt t="60766" x="5119688" y="2952750"/>
          <p14:tracePt t="60784" x="5119688" y="2941638"/>
          <p14:tracePt t="61326" x="5108575" y="2917825"/>
          <p14:tracePt t="61330" x="5095875" y="2905125"/>
          <p14:tracePt t="61334" x="5084763" y="2894013"/>
          <p14:tracePt t="61350" x="5084763" y="2870200"/>
          <p14:tracePt t="61367" x="5084763" y="2881313"/>
          <p14:tracePt t="61448" x="5072063" y="2881313"/>
          <p14:tracePt t="61452" x="5072063" y="2917825"/>
          <p14:tracePt t="61467" x="5060950" y="3000375"/>
          <p14:tracePt t="61484" x="5037138" y="3048000"/>
          <p14:tracePt t="61501" x="5037138" y="3119438"/>
          <p14:tracePt t="61501" x="5037138" y="3132138"/>
          <p14:tracePt t="61518" x="5037138" y="3167063"/>
          <p14:tracePt t="61534" x="5024438" y="3179763"/>
          <p14:tracePt t="61550" x="5013325" y="3179763"/>
          <p14:tracePt t="61622" x="5013325" y="3167063"/>
          <p14:tracePt t="61626" x="5013325" y="3155950"/>
          <p14:tracePt t="61634" x="5013325" y="3132138"/>
          <p14:tracePt t="61651" x="5013325" y="3119438"/>
          <p14:tracePt t="61667" x="5013325" y="3132138"/>
          <p14:tracePt t="61736" x="5013325" y="3143250"/>
          <p14:tracePt t="61740" x="5013325" y="3167063"/>
          <p14:tracePt t="61751" x="5013325" y="3227388"/>
          <p14:tracePt t="61768" x="5013325" y="3238500"/>
          <p14:tracePt t="61784" x="5000625" y="3238500"/>
          <p14:tracePt t="61824" x="5000625" y="3214688"/>
          <p14:tracePt t="61832" x="5000625" y="3190875"/>
          <p14:tracePt t="61836" x="4976813" y="3143250"/>
          <p14:tracePt t="61836" x="4976813" y="3119438"/>
          <p14:tracePt t="61852" x="4976813" y="3048000"/>
          <p14:tracePt t="61868" x="4953000" y="3013075"/>
          <p14:tracePt t="61885" x="4953000" y="3036888"/>
          <p14:tracePt t="61958" x="4953000" y="3048000"/>
          <p14:tracePt t="61960" x="4953000" y="3084513"/>
          <p14:tracePt t="61969" x="4953000" y="3108325"/>
          <p14:tracePt t="61985" x="4965700" y="3143250"/>
          <p14:tracePt t="62002" x="4965700" y="3155950"/>
          <p14:tracePt t="62019" x="4976813" y="3155950"/>
          <p14:tracePt t="62046" x="4976813" y="3143250"/>
          <p14:tracePt t="62066" x="4976813" y="3119438"/>
          <p14:tracePt t="62070" x="4976813" y="3143250"/>
          <p14:tracePt t="62210" x="4989513" y="3143250"/>
          <p14:tracePt t="62214" x="5000625" y="3167063"/>
          <p14:tracePt t="62218" x="5013325" y="3214688"/>
          <p14:tracePt t="62235" x="5037138" y="3262313"/>
          <p14:tracePt t="62253" x="5037138" y="3275013"/>
          <p14:tracePt t="63154" x="5000625" y="3275013"/>
          <p14:tracePt t="63238" x="4965700" y="3251200"/>
          <p14:tracePt t="63242" x="4799013" y="3214688"/>
          <p14:tracePt t="63256" x="4452938" y="3119438"/>
          <p14:tracePt t="63272" x="4132263" y="3036888"/>
          <p14:tracePt t="63289" x="3833813" y="2976563"/>
          <p14:tracePt t="63306" x="3571875" y="2905125"/>
          <p14:tracePt t="63323" x="3489325" y="2857500"/>
          <p14:tracePt t="63339" x="3476625" y="2846388"/>
          <p14:tracePt t="63356" x="3452813" y="2833688"/>
          <p14:tracePt t="63373" x="3452813" y="2822575"/>
          <p14:tracePt t="63389" x="3452813" y="2798763"/>
          <p14:tracePt t="63407" x="3465513" y="2798763"/>
          <p14:tracePt t="63718" x="3476625" y="2798763"/>
          <p14:tracePt t="63738" x="3476625" y="2809875"/>
          <p14:tracePt t="63746" x="3500438" y="2809875"/>
          <p14:tracePt t="63757" x="3536950" y="2809875"/>
          <p14:tracePt t="63774" x="3571875" y="2822575"/>
          <p14:tracePt t="63791" x="3619500" y="2822575"/>
          <p14:tracePt t="63791" x="3632200" y="2822575"/>
          <p14:tracePt t="63808" x="3679825" y="2822575"/>
          <p14:tracePt t="63824" x="3738563" y="2822575"/>
          <p14:tracePt t="63841" x="3786188" y="2833688"/>
          <p14:tracePt t="63858" x="3822700" y="2833688"/>
          <p14:tracePt t="63874" x="3857625" y="2833688"/>
          <p14:tracePt t="63891" x="3894138" y="2846388"/>
          <p14:tracePt t="63909" x="3929063" y="2857500"/>
          <p14:tracePt t="63925" x="3976688" y="2870200"/>
          <p14:tracePt t="63941" x="4024313" y="2870200"/>
          <p14:tracePt t="63958" x="4095750" y="2870200"/>
          <p14:tracePt t="63975" x="4191000" y="2870200"/>
          <p14:tracePt t="63991" x="4262438" y="2870200"/>
          <p14:tracePt t="64008" x="4322763" y="2870200"/>
          <p14:tracePt t="64025" x="4381500" y="2870200"/>
          <p14:tracePt t="64041" x="4405313" y="2870200"/>
          <p14:tracePt t="64058" x="4452938" y="2870200"/>
          <p14:tracePt t="64075" x="4465638" y="2870200"/>
          <p14:tracePt t="64091" x="4476750" y="2870200"/>
          <p14:tracePt t="64282" x="4500563" y="2870200"/>
          <p14:tracePt t="64294" x="4524375" y="2870200"/>
          <p14:tracePt t="64298" x="4548188" y="2870200"/>
          <p14:tracePt t="64308" x="4667250" y="2870200"/>
          <p14:tracePt t="64325" x="4775200" y="2870200"/>
          <p14:tracePt t="64342" x="5048250" y="2857500"/>
          <p14:tracePt t="64360" x="5394325" y="2798763"/>
          <p14:tracePt t="64376" x="5595938" y="2774950"/>
          <p14:tracePt t="64393" x="5762625" y="2774950"/>
          <p14:tracePt t="64393" x="5786438" y="2774950"/>
          <p14:tracePt t="64410" x="5881688" y="2774950"/>
          <p14:tracePt t="64426" x="5929313" y="2774950"/>
          <p14:tracePt t="64443" x="5965825" y="2774950"/>
          <p14:tracePt t="64459" x="6037263" y="2774950"/>
          <p14:tracePt t="64476" x="6072188" y="2774950"/>
          <p14:tracePt t="64493" x="6132513" y="2774950"/>
          <p14:tracePt t="64509" x="6167438" y="2786063"/>
          <p14:tracePt t="64526" x="6203950" y="2798763"/>
          <p14:tracePt t="64543" x="6215063" y="2798763"/>
          <p14:tracePt t="64560" x="6227763" y="2809875"/>
          <p14:tracePt t="64576" x="6238875" y="2809875"/>
          <p14:tracePt t="64886" x="6251575" y="2809875"/>
          <p14:tracePt t="64892" x="6275388" y="2809875"/>
          <p14:tracePt t="64894" x="6334125" y="2809875"/>
          <p14:tracePt t="64912" x="6405563" y="2809875"/>
          <p14:tracePt t="64928" x="6489700" y="2809875"/>
          <p14:tracePt t="64944" x="6572250" y="2809875"/>
          <p14:tracePt t="64961" x="6643688" y="2809875"/>
          <p14:tracePt t="64978" x="6738938" y="2809875"/>
          <p14:tracePt t="64994" x="6905625" y="2809875"/>
          <p14:tracePt t="64994" x="6942138" y="2809875"/>
          <p14:tracePt t="65012" x="7085013" y="2786063"/>
          <p14:tracePt t="65028" x="7227888" y="2762250"/>
          <p14:tracePt t="65045" x="7323138" y="2762250"/>
          <p14:tracePt t="65045" x="7346950" y="2751138"/>
          <p14:tracePt t="65062" x="7405688" y="2738438"/>
          <p14:tracePt t="65078" x="7453313" y="2738438"/>
          <p14:tracePt t="65095" x="7513638" y="2738438"/>
          <p14:tracePt t="65095" x="7524750" y="2738438"/>
          <p14:tracePt t="65112" x="7596188" y="2738438"/>
          <p14:tracePt t="65128" x="7691438" y="2738438"/>
          <p14:tracePt t="65145" x="7786688" y="2738438"/>
          <p14:tracePt t="65162" x="7918450" y="2738438"/>
          <p14:tracePt t="65178" x="8001000" y="2738438"/>
          <p14:tracePt t="65195" x="8072438" y="2738438"/>
          <p14:tracePt t="65212" x="8156575" y="2738438"/>
          <p14:tracePt t="65228" x="8251825" y="2751138"/>
          <p14:tracePt t="65245" x="8310563" y="2774950"/>
          <p14:tracePt t="65262" x="8370888" y="2774950"/>
          <p14:tracePt t="65278" x="8429625" y="2774950"/>
          <p14:tracePt t="65278" x="8442325" y="2774950"/>
          <p14:tracePt t="65296" x="8489950" y="2774950"/>
          <p14:tracePt t="65312" x="8548688" y="2774950"/>
          <p14:tracePt t="65329" x="8609013" y="2774950"/>
          <p14:tracePt t="65345" x="8667750" y="2786063"/>
          <p14:tracePt t="65362" x="8680450" y="2798763"/>
          <p14:tracePt t="65378" x="8715375" y="2822575"/>
          <p14:tracePt t="65395" x="8751888" y="2857500"/>
          <p14:tracePt t="65413" x="8810625" y="2881313"/>
          <p14:tracePt t="65429" x="8834438" y="2905125"/>
          <p14:tracePt t="65446" x="8894763" y="2928938"/>
          <p14:tracePt t="65462" x="8905875" y="2952750"/>
          <p14:tracePt t="65479" x="8929688" y="2952750"/>
          <p14:tracePt t="65496" x="8953500" y="2976563"/>
          <p14:tracePt t="65513" x="8977313" y="2976563"/>
          <p14:tracePt t="65529" x="8966200" y="2976563"/>
          <p14:tracePt t="66391" x="8942388" y="2976563"/>
          <p14:tracePt t="66396" x="8929688" y="2976563"/>
          <p14:tracePt t="66400" x="8858250" y="2976563"/>
          <p14:tracePt t="66414" x="8799513" y="2965450"/>
          <p14:tracePt t="66432" x="8751888" y="2965450"/>
          <p14:tracePt t="66449" x="8656638" y="2952750"/>
          <p14:tracePt t="66449" x="8632825" y="2941638"/>
          <p14:tracePt t="66466" x="8489950" y="2928938"/>
          <p14:tracePt t="66482" x="8370888" y="2894013"/>
          <p14:tracePt t="66499" x="8228013" y="2870200"/>
          <p14:tracePt t="66516" x="8061325" y="2833688"/>
          <p14:tracePt t="66532" x="7881938" y="2786063"/>
          <p14:tracePt t="66549" x="7656513" y="2762250"/>
          <p14:tracePt t="66566" x="7358063" y="2727325"/>
          <p14:tracePt t="66582" x="7048500" y="2727325"/>
          <p14:tracePt t="66599" x="6619875" y="2714625"/>
          <p14:tracePt t="66616" x="6227763" y="2714625"/>
          <p14:tracePt t="66633" x="5822950" y="2703513"/>
          <p14:tracePt t="66633" x="5715000" y="2690813"/>
          <p14:tracePt t="66650" x="5310188" y="2690813"/>
          <p14:tracePt t="66666" x="4905375" y="2690813"/>
          <p14:tracePt t="66683" x="4441825" y="2690813"/>
          <p14:tracePt t="66700" x="4167188" y="2690813"/>
          <p14:tracePt t="66717" x="3917950" y="2690813"/>
          <p14:tracePt t="66733" x="3738563" y="2690813"/>
          <p14:tracePt t="66750" x="3632200" y="2690813"/>
          <p14:tracePt t="66766" x="3560763" y="2690813"/>
          <p14:tracePt t="66783" x="3513138" y="2690813"/>
          <p14:tracePt t="66800" x="3500438" y="2690813"/>
          <p14:tracePt t="66958" x="3513138" y="2690813"/>
          <p14:tracePt t="67008" x="3524250" y="2679700"/>
          <p14:tracePt t="67012" x="3536950" y="2667000"/>
          <p14:tracePt t="67024" x="3548063" y="2667000"/>
          <p14:tracePt t="67034" x="3571875" y="2643188"/>
          <p14:tracePt t="67051" x="3584575" y="2643188"/>
          <p14:tracePt t="67176" x="3584575" y="2655888"/>
          <p14:tracePt t="67194" x="3584575" y="2667000"/>
          <p14:tracePt t="67198" x="3584575" y="2690813"/>
          <p14:tracePt t="67202" x="3584575" y="2738438"/>
          <p14:tracePt t="67218" x="3584575" y="2798763"/>
          <p14:tracePt t="67234" x="3584575" y="2846388"/>
          <p14:tracePt t="67251" x="3619500" y="2894013"/>
          <p14:tracePt t="67268" x="3643313" y="2917825"/>
          <p14:tracePt t="67285" x="3738563" y="2941638"/>
          <p14:tracePt t="67301" x="3870325" y="2952750"/>
          <p14:tracePt t="67318" x="4119563" y="2952750"/>
          <p14:tracePt t="67335" x="4333875" y="2952750"/>
          <p14:tracePt t="67351" x="4500563" y="2905125"/>
          <p14:tracePt t="67368" x="4619625" y="2870200"/>
          <p14:tracePt t="67385" x="4679950" y="2833688"/>
          <p14:tracePt t="67403" x="4714875" y="2809875"/>
          <p14:tracePt t="67419" x="4727575" y="2774950"/>
          <p14:tracePt t="67435" x="4751388" y="2714625"/>
          <p14:tracePt t="67435" x="4751388" y="2690813"/>
          <p14:tracePt t="67452" x="4775200" y="2584450"/>
          <p14:tracePt t="67468" x="4775200" y="2476500"/>
          <p14:tracePt t="67468" x="4775200" y="2452688"/>
          <p14:tracePt t="67486" x="4775200" y="2357438"/>
          <p14:tracePt t="67502" x="4762500" y="2309813"/>
          <p14:tracePt t="67519" x="4714875" y="2251075"/>
          <p14:tracePt t="67535" x="4667250" y="2227263"/>
          <p14:tracePt t="67552" x="4619625" y="2203450"/>
          <p14:tracePt t="67569" x="4560888" y="2179638"/>
          <p14:tracePt t="67586" x="4489450" y="2179638"/>
          <p14:tracePt t="67602" x="4346575" y="2179638"/>
          <p14:tracePt t="67619" x="4203700" y="2179638"/>
          <p14:tracePt t="67636" x="4048125" y="2214563"/>
          <p14:tracePt t="67652" x="3917950" y="2262188"/>
          <p14:tracePt t="67652" x="3881438" y="2274888"/>
          <p14:tracePt t="67670" x="3810000" y="2286000"/>
          <p14:tracePt t="67686" x="3786188" y="2298700"/>
          <p14:tracePt t="67702" x="3775075" y="2298700"/>
          <p14:tracePt t="67736" x="3762375" y="2322513"/>
          <p14:tracePt t="67740" x="3762375" y="2346325"/>
          <p14:tracePt t="67753" x="3751263" y="2405063"/>
          <p14:tracePt t="67753" x="3738563" y="2428875"/>
          <p14:tracePt t="67770" x="3738563" y="2500313"/>
          <p14:tracePt t="67786" x="3727450" y="2571750"/>
          <p14:tracePt t="67803" x="3714750" y="2667000"/>
          <p14:tracePt t="67819" x="3714750" y="2762250"/>
          <p14:tracePt t="67836" x="3714750" y="2822575"/>
          <p14:tracePt t="67853" x="3714750" y="2881313"/>
          <p14:tracePt t="67870" x="3738563" y="2917825"/>
          <p14:tracePt t="67886" x="3786188" y="3000375"/>
          <p14:tracePt t="67904" x="3833813" y="3036888"/>
          <p14:tracePt t="67920" x="3929063" y="3084513"/>
          <p14:tracePt t="67937" x="4037013" y="3132138"/>
          <p14:tracePt t="67937" x="4060825" y="3132138"/>
          <p14:tracePt t="67954" x="4167188" y="3167063"/>
          <p14:tracePt t="67970" x="4333875" y="3179763"/>
          <p14:tracePt t="67987" x="4548188" y="3179763"/>
          <p14:tracePt t="67987" x="4619625" y="3179763"/>
          <p14:tracePt t="68004" x="4822825" y="3179763"/>
          <p14:tracePt t="68020" x="4965700" y="3167063"/>
          <p14:tracePt t="68037" x="5143500" y="3132138"/>
          <p14:tracePt t="68054" x="5286375" y="3095625"/>
          <p14:tracePt t="68070" x="5405438" y="3060700"/>
          <p14:tracePt t="68087" x="5500688" y="3013075"/>
          <p14:tracePt t="68104" x="5572125" y="2976563"/>
          <p14:tracePt t="68121" x="5632450" y="2941638"/>
          <p14:tracePt t="68137" x="5656263" y="2905125"/>
          <p14:tracePt t="68154" x="5667375" y="2881313"/>
          <p14:tracePt t="68171" x="5667375" y="2833688"/>
          <p14:tracePt t="68187" x="5667375" y="2809875"/>
          <p14:tracePt t="68204" x="5667375" y="2786063"/>
          <p14:tracePt t="68221" x="5667375" y="2774950"/>
          <p14:tracePt t="68237" x="5667375" y="2762250"/>
          <p14:tracePt t="68554" x="5691188" y="2762250"/>
          <p14:tracePt t="68556" x="5715000" y="2762250"/>
          <p14:tracePt t="68572" x="5762625" y="2786063"/>
          <p14:tracePt t="68589" x="5822950" y="2798763"/>
          <p14:tracePt t="68589" x="5834063" y="2809875"/>
          <p14:tracePt t="68606" x="5881688" y="2833688"/>
          <p14:tracePt t="68622" x="5929313" y="2846388"/>
          <p14:tracePt t="68639" x="5953125" y="2857500"/>
          <p14:tracePt t="68639" x="5965825" y="2857500"/>
          <p14:tracePt t="68656" x="5953125" y="2846388"/>
          <p14:tracePt t="68970" x="5942013" y="2846388"/>
          <p14:tracePt t="68974" x="5905500" y="2846388"/>
          <p14:tracePt t="68990" x="5870575" y="2833688"/>
          <p14:tracePt t="69006" x="5834063" y="2822575"/>
          <p14:tracePt t="69023" x="5822950" y="2809875"/>
          <p14:tracePt t="69040" x="5799138" y="2798763"/>
          <p14:tracePt t="69056" x="5786438" y="2774950"/>
          <p14:tracePt t="69073" x="5810250" y="2774950"/>
          <p14:tracePt t="69258" x="5822950" y="2774950"/>
          <p14:tracePt t="69262" x="5857875" y="2774950"/>
          <p14:tracePt t="69274" x="5894388" y="2774950"/>
          <p14:tracePt t="69291" x="6024563" y="2762250"/>
          <p14:tracePt t="69291" x="6037263" y="2762250"/>
          <p14:tracePt t="69308" x="6119813" y="2738438"/>
          <p14:tracePt t="69324" x="6180138" y="2690813"/>
          <p14:tracePt t="69341" x="6227763" y="2679700"/>
          <p14:tracePt t="69357" x="6251575" y="2632075"/>
          <p14:tracePt t="69374" x="6251575" y="2608263"/>
          <p14:tracePt t="69391" x="6251575" y="2571750"/>
          <p14:tracePt t="69408" x="6251575" y="2536825"/>
          <p14:tracePt t="69424" x="6180138" y="2489200"/>
          <p14:tracePt t="69441" x="6119813" y="2465388"/>
          <p14:tracePt t="69458" x="6048375" y="2441575"/>
          <p14:tracePt t="69474" x="5846763" y="2381250"/>
          <p14:tracePt t="69492" x="5762625" y="2381250"/>
          <p14:tracePt t="69507" x="5667375" y="2381250"/>
          <p14:tracePt t="69524" x="5632450" y="2381250"/>
          <p14:tracePt t="69558" x="5619750" y="2381250"/>
          <p14:tracePt t="69561" x="5595938" y="2381250"/>
          <p14:tracePt t="69576" x="5584825" y="2393950"/>
          <p14:tracePt t="69592" x="5561013" y="2428875"/>
          <p14:tracePt t="69608" x="5548313" y="2476500"/>
          <p14:tracePt t="69625" x="5537200" y="2524125"/>
          <p14:tracePt t="69642" x="5513388" y="2595563"/>
          <p14:tracePt t="69658" x="5513388" y="2643188"/>
          <p14:tracePt t="69675" x="5513388" y="2679700"/>
          <p14:tracePt t="69692" x="5513388" y="2738438"/>
          <p14:tracePt t="69708" x="5513388" y="2822575"/>
          <p14:tracePt t="69725" x="5561013" y="2881313"/>
          <p14:tracePt t="69742" x="5656263" y="2941638"/>
          <p14:tracePt t="69759" x="5775325" y="2989263"/>
          <p14:tracePt t="69759" x="5810250" y="2989263"/>
          <p14:tracePt t="69776" x="6013450" y="2989263"/>
          <p14:tracePt t="69792" x="6262688" y="2989263"/>
          <p14:tracePt t="69809" x="6572250" y="2870200"/>
          <p14:tracePt t="69826" x="6762750" y="2774950"/>
          <p14:tracePt t="69842" x="6846888" y="2679700"/>
          <p14:tracePt t="69859" x="6870700" y="2595563"/>
          <p14:tracePt t="69876" x="6858000" y="2476500"/>
          <p14:tracePt t="69892" x="6799263" y="2428875"/>
          <p14:tracePt t="69910" x="6715125" y="2393950"/>
          <p14:tracePt t="69926" x="6500813" y="2357438"/>
          <p14:tracePt t="69943" x="6299200" y="2381250"/>
          <p14:tracePt t="69959" x="6108700" y="2405063"/>
          <p14:tracePt t="69976" x="6000750" y="2489200"/>
          <p14:tracePt t="69993" x="5918200" y="2560638"/>
          <p14:tracePt t="70009" x="5894388" y="2632075"/>
          <p14:tracePt t="70026" x="5894388" y="2667000"/>
          <p14:tracePt t="70043" x="5894388" y="2703513"/>
          <p14:tracePt t="70060" x="5894388" y="2727325"/>
          <p14:tracePt t="70076" x="5894388" y="2774950"/>
          <p14:tracePt t="70093" x="5894388" y="2786063"/>
          <p14:tracePt t="70109" x="5905500" y="2786063"/>
          <p14:tracePt t="70150" x="5918200" y="2786063"/>
          <p14:tracePt t="70152" x="5929313" y="2786063"/>
          <p14:tracePt t="70172" x="5942013" y="2786063"/>
          <p14:tracePt t="70176" x="5989638" y="2762250"/>
          <p14:tracePt t="70193" x="6013450" y="2714625"/>
          <p14:tracePt t="70210" x="6013450" y="2643188"/>
          <p14:tracePt t="70227" x="6013450" y="2608263"/>
          <p14:tracePt t="70243" x="5989638" y="2571750"/>
          <p14:tracePt t="70260" x="5870575" y="2571750"/>
          <p14:tracePt t="70277" x="5656263" y="2571750"/>
          <p14:tracePt t="70294" x="5418138" y="2584450"/>
          <p14:tracePt t="70310" x="5286375" y="2679700"/>
          <p14:tracePt t="70327" x="5227638" y="2762250"/>
          <p14:tracePt t="70344" x="5214938" y="2833688"/>
          <p14:tracePt t="70361" x="5214938" y="2905125"/>
          <p14:tracePt t="70361" x="5214938" y="2928938"/>
          <p14:tracePt t="70378" x="5238750" y="2976563"/>
          <p14:tracePt t="70394" x="5310188" y="2989263"/>
          <p14:tracePt t="70411" x="5418138" y="2989263"/>
          <p14:tracePt t="70427" x="5656263" y="2965450"/>
          <p14:tracePt t="70444" x="5762625" y="2917825"/>
          <p14:tracePt t="70461" x="5799138" y="2870200"/>
          <p14:tracePt t="70477" x="5846763" y="2833688"/>
          <p14:tracePt t="70494" x="5846763" y="2822575"/>
          <p14:tracePt t="70518" x="5846763" y="2809875"/>
          <p14:tracePt t="70528" x="5834063" y="2798763"/>
          <p14:tracePt t="70545" x="5810250" y="2798763"/>
          <p14:tracePt t="70560" x="5727700" y="2798763"/>
          <p14:tracePt t="70577" x="5595938" y="2798763"/>
          <p14:tracePt t="70594" x="5548313" y="2833688"/>
          <p14:tracePt t="70610" x="5524500" y="2857500"/>
          <p14:tracePt t="70628" x="5524500" y="2870200"/>
          <p14:tracePt t="70644" x="5524500" y="2881313"/>
          <p14:tracePt t="70674" x="5537200" y="2881313"/>
          <p14:tracePt t="70686" x="5561013" y="2881313"/>
          <p14:tracePt t="70695" x="5656263" y="2822575"/>
          <p14:tracePt t="70712" x="5738813" y="2786063"/>
          <p14:tracePt t="70728" x="5751513" y="2774950"/>
          <p14:tracePt t="70745" x="5762625" y="2774950"/>
          <p14:tracePt t="70794" x="5762625" y="2786063"/>
          <p14:tracePt t="70830" x="5762625" y="2798763"/>
          <p14:tracePt t="71160" x="5786438" y="2798763"/>
          <p14:tracePt t="71164" x="5905500" y="2798763"/>
          <p14:tracePt t="71180" x="6072188" y="2798763"/>
          <p14:tracePt t="71196" x="6346825" y="2798763"/>
          <p14:tracePt t="71196" x="6429375" y="2798763"/>
          <p14:tracePt t="71214" x="6751638" y="2798763"/>
          <p14:tracePt t="71230" x="7000875" y="2738438"/>
          <p14:tracePt t="71247" x="7227888" y="2703513"/>
          <p14:tracePt t="71263" x="7418388" y="2679700"/>
          <p14:tracePt t="71280" x="7466013" y="2643188"/>
          <p14:tracePt t="71297" x="7477125" y="2632075"/>
          <p14:tracePt t="71313" x="7489825" y="2619375"/>
          <p14:tracePt t="71330" x="7500938" y="2619375"/>
          <p14:tracePt t="71366" x="7500938" y="2608263"/>
          <p14:tracePt t="71460" x="7513638" y="2619375"/>
          <p14:tracePt t="71482" x="7524750" y="2632075"/>
          <p14:tracePt t="71486" x="7561263" y="2643188"/>
          <p14:tracePt t="71498" x="7632700" y="2667000"/>
          <p14:tracePt t="71514" x="7942263" y="2690813"/>
          <p14:tracePt t="71531" x="8275638" y="2690813"/>
          <p14:tracePt t="71547" x="8775700" y="2690813"/>
          <p14:tracePt t="71564" x="9072563" y="2703513"/>
          <p14:tracePt t="71581" x="9358313" y="2727325"/>
          <p14:tracePt t="71598" x="9525000" y="2738438"/>
          <p14:tracePt t="71614" x="9644063" y="2786063"/>
          <p14:tracePt t="71630" x="9680575" y="2809875"/>
          <p14:tracePt t="71647" x="9704388" y="2822575"/>
          <p14:tracePt t="71664" x="9704388" y="2833688"/>
          <p14:tracePt t="71720" x="9704388" y="2846388"/>
          <p14:tracePt t="72078" x="9691688" y="2846388"/>
          <p14:tracePt t="72526" x="9680575" y="2846388"/>
          <p14:tracePt t="72528" x="9656763" y="2846388"/>
          <p14:tracePt t="72534" x="9466263" y="2846388"/>
          <p14:tracePt t="72550" x="9085263" y="2846388"/>
          <p14:tracePt t="72567" x="8786813" y="2846388"/>
          <p14:tracePt t="72584" x="8537575" y="2833688"/>
          <p14:tracePt t="72601" x="8286750" y="2798763"/>
          <p14:tracePt t="72618" x="8085138" y="2762250"/>
          <p14:tracePt t="72634" x="7905750" y="2738438"/>
          <p14:tracePt t="72651" x="7786688" y="2714625"/>
          <p14:tracePt t="72667" x="7561263" y="2703513"/>
          <p14:tracePt t="72684" x="7323138" y="2703513"/>
          <p14:tracePt t="72701" x="7048500" y="2679700"/>
          <p14:tracePt t="72718" x="6881813" y="2655888"/>
          <p14:tracePt t="72734" x="6704013" y="2643188"/>
          <p14:tracePt t="72751" x="6524625" y="2619375"/>
          <p14:tracePt t="72768" x="6465888" y="2608263"/>
          <p14:tracePt t="72784" x="6357938" y="2584450"/>
          <p14:tracePt t="72801" x="6262688" y="2536825"/>
          <p14:tracePt t="72818" x="6227763" y="2536825"/>
          <p14:tracePt t="72835" x="6215063" y="2513013"/>
          <p14:tracePt t="72851" x="6203950" y="2500313"/>
          <p14:tracePt t="72878" x="6191250" y="2500313"/>
          <p14:tracePt t="73006" x="6191250" y="2489200"/>
          <p14:tracePt t="73034" x="6180138" y="2489200"/>
          <p14:tracePt t="73048" x="6180138" y="2476500"/>
          <p14:tracePt t="73060" x="6167438" y="2476500"/>
          <p14:tracePt t="73068" x="6167438" y="2465388"/>
          <p14:tracePt t="73085" x="6143625" y="2452688"/>
          <p14:tracePt t="73102" x="6132513" y="2441575"/>
          <p14:tracePt t="73118" x="6108700" y="2428875"/>
          <p14:tracePt t="73136" x="6084888" y="2405063"/>
          <p14:tracePt t="73152" x="6061075" y="2405063"/>
          <p14:tracePt t="73169" x="5965825" y="2381250"/>
          <p14:tracePt t="73186" x="5834063" y="2381250"/>
          <p14:tracePt t="73202" x="5680075" y="2381250"/>
          <p14:tracePt t="73219" x="5500688" y="2381250"/>
          <p14:tracePt t="73236" x="5405438" y="2381250"/>
          <p14:tracePt t="73252" x="5357813" y="2381250"/>
          <p14:tracePt t="73269" x="5346700" y="2381250"/>
          <p14:tracePt t="73290" x="5322888" y="2393950"/>
          <p14:tracePt t="73302" x="5310188" y="2452688"/>
          <p14:tracePt t="73319" x="5299075" y="2513013"/>
          <p14:tracePt t="73336" x="5286375" y="2547938"/>
          <p14:tracePt t="73353" x="5275263" y="2595563"/>
          <p14:tracePt t="73370" x="5262563" y="2619375"/>
          <p14:tracePt t="73386" x="5251450" y="2632075"/>
          <p14:tracePt t="73404" x="5238750" y="2655888"/>
          <p14:tracePt t="73420" x="5227638" y="2690813"/>
          <p14:tracePt t="73436" x="5214938" y="2703513"/>
          <p14:tracePt t="73453" x="5214938" y="2762250"/>
          <p14:tracePt t="73470" x="5214938" y="2822575"/>
          <p14:tracePt t="73487" x="5214938" y="2881313"/>
          <p14:tracePt t="73487" x="5227638" y="2905125"/>
          <p14:tracePt t="73504" x="5286375" y="2965450"/>
          <p14:tracePt t="73520" x="5334000" y="3024188"/>
          <p14:tracePt t="73537" x="5405438" y="3095625"/>
          <p14:tracePt t="73537" x="5418138" y="3108325"/>
          <p14:tracePt t="73554" x="5453063" y="3143250"/>
          <p14:tracePt t="73570" x="5489575" y="3167063"/>
          <p14:tracePt t="73587" x="5561013" y="3214688"/>
          <p14:tracePt t="73603" x="5643563" y="3238500"/>
          <p14:tracePt t="73621" x="5727700" y="3262313"/>
          <p14:tracePt t="73637" x="5822950" y="3262313"/>
          <p14:tracePt t="73654" x="5929313" y="3262313"/>
          <p14:tracePt t="73671" x="6072188" y="3262313"/>
          <p14:tracePt t="73671" x="6132513" y="3238500"/>
          <p14:tracePt t="73688" x="6286500" y="3190875"/>
          <p14:tracePt t="73704" x="6405563" y="3143250"/>
          <p14:tracePt t="73720" x="6465888" y="3143250"/>
          <p14:tracePt t="73737" x="6500813" y="3108325"/>
          <p14:tracePt t="73754" x="6548438" y="3095625"/>
          <p14:tracePt t="73771" x="6572250" y="3071813"/>
          <p14:tracePt t="73771" x="6572250" y="3060700"/>
          <p14:tracePt t="73788" x="6608763" y="3036888"/>
          <p14:tracePt t="73804" x="6680200" y="2952750"/>
          <p14:tracePt t="73821" x="6762750" y="2846388"/>
          <p14:tracePt t="73838" x="6823075" y="2751138"/>
          <p14:tracePt t="73854" x="6858000" y="2667000"/>
          <p14:tracePt t="73871" x="6881813" y="2619375"/>
          <p14:tracePt t="73888" x="6881813" y="2595563"/>
          <p14:tracePt t="73888" x="6881813" y="2584450"/>
          <p14:tracePt t="73906" x="6881813" y="2547938"/>
          <p14:tracePt t="73921" x="6881813" y="2500313"/>
          <p14:tracePt t="73938" x="6870700" y="2452688"/>
          <p14:tracePt t="73955" x="6846888" y="2417763"/>
          <p14:tracePt t="73955" x="6834188" y="2405063"/>
          <p14:tracePt t="73972" x="6799263" y="2370138"/>
          <p14:tracePt t="73988" x="6727825" y="2333625"/>
          <p14:tracePt t="74005" x="6584950" y="2309813"/>
          <p14:tracePt t="74022" x="6489700" y="2286000"/>
          <p14:tracePt t="74038" x="6429375" y="2274888"/>
          <p14:tracePt t="74055" x="6405563" y="2262188"/>
          <p14:tracePt t="74072" x="6394450" y="2251075"/>
          <p14:tracePt t="74088" x="6370638" y="2238375"/>
          <p14:tracePt t="74105" x="6334125" y="2227263"/>
          <p14:tracePt t="74122" x="6310313" y="2214563"/>
          <p14:tracePt t="74138" x="6262688" y="2203450"/>
          <p14:tracePt t="74155" x="6191250" y="2190750"/>
          <p14:tracePt t="74172" x="6143625" y="2179638"/>
          <p14:tracePt t="74189" x="6013450" y="2179638"/>
          <p14:tracePt t="74205" x="5965825" y="2179638"/>
          <p14:tracePt t="74222" x="5894388" y="2179638"/>
          <p14:tracePt t="74239" x="5810250" y="2179638"/>
          <p14:tracePt t="74256" x="5751513" y="2190750"/>
          <p14:tracePt t="74272" x="5667375" y="2214563"/>
          <p14:tracePt t="74289" x="5572125" y="2238375"/>
          <p14:tracePt t="74306" x="5513388" y="2251075"/>
          <p14:tracePt t="74322" x="5441950" y="2262188"/>
          <p14:tracePt t="74339" x="5334000" y="2298700"/>
          <p14:tracePt t="74356" x="5299075" y="2309813"/>
          <p14:tracePt t="74373" x="5251450" y="2333625"/>
          <p14:tracePt t="74389" x="5238750" y="2346325"/>
          <p14:tracePt t="74406" x="5191125" y="2393950"/>
          <p14:tracePt t="74423" x="5167313" y="2428875"/>
          <p14:tracePt t="74439" x="5156200" y="2452688"/>
          <p14:tracePt t="74456" x="5156200" y="2489200"/>
          <p14:tracePt t="74473" x="5143500" y="2547938"/>
          <p14:tracePt t="74490" x="5143500" y="2595563"/>
          <p14:tracePt t="74506" x="5143500" y="2643188"/>
          <p14:tracePt t="74523" x="5132388" y="2727325"/>
          <p14:tracePt t="74540" x="5143500" y="2774950"/>
          <p14:tracePt t="74557" x="5167313" y="2798763"/>
          <p14:tracePt t="74557" x="5180013" y="2798763"/>
          <p14:tracePt t="74574" x="5238750" y="2846388"/>
          <p14:tracePt t="74590" x="5299075" y="2881313"/>
          <p14:tracePt t="74607" x="5357813" y="2905125"/>
          <p14:tracePt t="74607" x="5381625" y="2917825"/>
          <p14:tracePt t="74624" x="5441950" y="2976563"/>
          <p14:tracePt t="74640" x="5465763" y="3000375"/>
          <p14:tracePt t="74657" x="5513388" y="3048000"/>
          <p14:tracePt t="74673" x="5595938" y="3084513"/>
          <p14:tracePt t="74690" x="5691188" y="3119438"/>
          <p14:tracePt t="74707" x="5810250" y="3132138"/>
          <p14:tracePt t="74724" x="5918200" y="3132138"/>
          <p14:tracePt t="74740" x="6108700" y="3132138"/>
          <p14:tracePt t="74757" x="6346825" y="3108325"/>
          <p14:tracePt t="74773" x="6548438" y="3060700"/>
          <p14:tracePt t="74790" x="6727825" y="3000375"/>
          <p14:tracePt t="74790" x="6751638" y="2989263"/>
          <p14:tracePt t="74808" x="6858000" y="2941638"/>
          <p14:tracePt t="74824" x="6905625" y="2917825"/>
          <p14:tracePt t="74841" x="6965950" y="2870200"/>
          <p14:tracePt t="74841" x="6965950" y="2857500"/>
          <p14:tracePt t="74858" x="6977063" y="2798763"/>
          <p14:tracePt t="74874" x="6977063" y="2727325"/>
          <p14:tracePt t="74891" x="6977063" y="2643188"/>
          <p14:tracePt t="74908" x="6953250" y="2595563"/>
          <p14:tracePt t="74924" x="6929438" y="2560638"/>
          <p14:tracePt t="74941" x="6894513" y="2536825"/>
          <p14:tracePt t="74958" x="6858000" y="2500313"/>
          <p14:tracePt t="74974" x="6799263" y="2465388"/>
          <p14:tracePt t="74991" x="6775450" y="2452688"/>
          <p14:tracePt t="75008" x="6727825" y="2428875"/>
          <p14:tracePt t="75025" x="6667500" y="2417763"/>
          <p14:tracePt t="75025" x="6643688" y="2417763"/>
          <p14:tracePt t="75042" x="6572250" y="2393950"/>
          <p14:tracePt t="75058" x="6418263" y="2393950"/>
          <p14:tracePt t="75075" x="6346825" y="2381250"/>
          <p14:tracePt t="75075" x="6323013" y="2381250"/>
          <p14:tracePt t="75092" x="6215063" y="2381250"/>
          <p14:tracePt t="75108" x="6119813" y="2381250"/>
          <p14:tracePt t="75125" x="6096000" y="2381250"/>
          <p14:tracePt t="75125" x="6084888" y="2381250"/>
          <p14:tracePt t="75142" x="6061075" y="2381250"/>
          <p14:tracePt t="75158" x="6048375" y="2381250"/>
          <p14:tracePt t="75175" x="6037263" y="2381250"/>
          <p14:tracePt t="75800" x="5976938" y="2393950"/>
          <p14:tracePt t="75803" x="5929313" y="2393950"/>
          <p14:tracePt t="75809" x="5691188" y="2417763"/>
          <p14:tracePt t="75826" x="5513388" y="2417763"/>
          <p14:tracePt t="75844" x="5394325" y="2417763"/>
          <p14:tracePt t="75860" x="5322888" y="2417763"/>
          <p14:tracePt t="75860" x="5310188" y="2417763"/>
          <p14:tracePt t="75878" x="5299075" y="2405063"/>
          <p14:tracePt t="75894" x="5275263" y="2405063"/>
          <p14:tracePt t="75911" x="5227638" y="2381250"/>
          <p14:tracePt t="75927" x="5191125" y="2381250"/>
          <p14:tracePt t="75944" x="5119688" y="2381250"/>
          <p14:tracePt t="75961" x="5060950" y="2370138"/>
          <p14:tracePt t="75977" x="5000625" y="2357438"/>
          <p14:tracePt t="75994" x="4953000" y="2346325"/>
          <p14:tracePt t="76011" x="4894263" y="2322513"/>
          <p14:tracePt t="76028" x="4870450" y="2298700"/>
          <p14:tracePt t="76044" x="4833938" y="2286000"/>
          <p14:tracePt t="76061" x="4775200" y="2262188"/>
          <p14:tracePt t="76078" x="4703763" y="2262188"/>
          <p14:tracePt t="76094" x="4608513" y="2262188"/>
          <p14:tracePt t="76111" x="4489450" y="2262188"/>
          <p14:tracePt t="76128" x="4275138" y="2262188"/>
          <p14:tracePt t="76144" x="4060825" y="2274888"/>
          <p14:tracePt t="76144" x="4000500" y="2286000"/>
          <p14:tracePt t="76162" x="3786188" y="2370138"/>
          <p14:tracePt t="76178" x="3643313" y="2417763"/>
          <p14:tracePt t="76195" x="3524250" y="2465388"/>
          <p14:tracePt t="76195" x="3500438" y="2476500"/>
          <p14:tracePt t="76212" x="3452813" y="2489200"/>
          <p14:tracePt t="76228" x="3394075" y="2524125"/>
          <p14:tracePt t="76245" x="3346450" y="2547938"/>
          <p14:tracePt t="76262" x="3298825" y="2584450"/>
          <p14:tracePt t="76278" x="3275013" y="2619375"/>
          <p14:tracePt t="76295" x="3251200" y="2679700"/>
          <p14:tracePt t="76312" x="3227388" y="2714625"/>
          <p14:tracePt t="76328" x="3214688" y="2762250"/>
          <p14:tracePt t="76345" x="3190875" y="2809875"/>
          <p14:tracePt t="76362" x="3179763" y="2857500"/>
          <p14:tracePt t="76379" x="3179763" y="2917825"/>
          <p14:tracePt t="76379" x="3179763" y="2928938"/>
          <p14:tracePt t="76396" x="3179763" y="3000375"/>
          <p14:tracePt t="76412" x="3203575" y="3071813"/>
          <p14:tracePt t="76429" x="3251200" y="3132138"/>
          <p14:tracePt t="76429" x="3275013" y="3143250"/>
          <p14:tracePt t="76446" x="3333750" y="3190875"/>
          <p14:tracePt t="76462" x="3405188" y="3227388"/>
          <p14:tracePt t="76479" x="3513138" y="3262313"/>
          <p14:tracePt t="76496" x="3548063" y="3275013"/>
          <p14:tracePt t="76512" x="3608388" y="3298825"/>
          <p14:tracePt t="76529" x="3667125" y="3322638"/>
          <p14:tracePt t="76546" x="3690938" y="3322638"/>
          <p14:tracePt t="76562" x="3786188" y="3333750"/>
          <p14:tracePt t="76579" x="3894138" y="3346450"/>
          <p14:tracePt t="76596" x="4060825" y="3346450"/>
          <p14:tracePt t="76613" x="4214813" y="3346450"/>
          <p14:tracePt t="76613" x="4262438" y="3346450"/>
          <p14:tracePt t="76630" x="4394200" y="3286125"/>
          <p14:tracePt t="76646" x="4500563" y="3251200"/>
          <p14:tracePt t="76663" x="4632325" y="3214688"/>
          <p14:tracePt t="76680" x="4679950" y="3167063"/>
          <p14:tracePt t="76696" x="4762500" y="3155950"/>
          <p14:tracePt t="76713" x="4810125" y="3119438"/>
          <p14:tracePt t="76730" x="4881563" y="3084513"/>
          <p14:tracePt t="76747" x="4953000" y="3048000"/>
          <p14:tracePt t="76763" x="5084763" y="3000375"/>
          <p14:tracePt t="76780" x="5238750" y="2976563"/>
          <p14:tracePt t="76797" x="5381625" y="2941638"/>
          <p14:tracePt t="76813" x="5476875" y="2905125"/>
          <p14:tracePt t="76829" x="5537200" y="2870200"/>
          <p14:tracePt t="76846" x="5595938" y="2857500"/>
          <p14:tracePt t="76863" x="5643563" y="2833688"/>
          <p14:tracePt t="76880" x="5691188" y="2822575"/>
          <p14:tracePt t="76897" x="5751513" y="2798763"/>
          <p14:tracePt t="76915" x="5822950" y="2774950"/>
          <p14:tracePt t="76930" x="5857875" y="2762250"/>
          <p14:tracePt t="76947" x="5881688" y="2751138"/>
          <p14:tracePt t="76964" x="5881688" y="2738438"/>
          <p14:tracePt t="76980" x="5894388" y="2738438"/>
          <p14:tracePt t="77342" x="5905500" y="2738438"/>
          <p14:tracePt t="77346" x="5905500" y="2751138"/>
          <p14:tracePt t="77354" x="5918200" y="2762250"/>
          <p14:tracePt t="77365" x="5953125" y="2822575"/>
          <p14:tracePt t="77382" x="5953125" y="2857500"/>
          <p14:tracePt t="77398" x="5976938" y="2905125"/>
          <p14:tracePt t="77415" x="5989638" y="2965450"/>
          <p14:tracePt t="77432" x="5989638" y="3013075"/>
          <p14:tracePt t="77449" x="6000750" y="3084513"/>
          <p14:tracePt t="77449" x="6000750" y="3095625"/>
          <p14:tracePt t="77466" x="6013450" y="3179763"/>
          <p14:tracePt t="77482" x="6024563" y="3262313"/>
          <p14:tracePt t="77499" x="6024563" y="3333750"/>
          <p14:tracePt t="77515" x="6048375" y="3417888"/>
          <p14:tracePt t="77532" x="6072188" y="3476625"/>
          <p14:tracePt t="77549" x="6096000" y="3524250"/>
          <p14:tracePt t="77565" x="6119813" y="3584575"/>
          <p14:tracePt t="77582" x="6156325" y="3656013"/>
          <p14:tracePt t="77599" x="6167438" y="3714750"/>
          <p14:tracePt t="77616" x="6180138" y="3775075"/>
          <p14:tracePt t="77632" x="6191250" y="3833813"/>
          <p14:tracePt t="77649" x="6215063" y="3894138"/>
          <p14:tracePt t="77666" x="6215063" y="3941763"/>
          <p14:tracePt t="77682" x="6227763" y="3989388"/>
          <p14:tracePt t="77699" x="6227763" y="4024313"/>
          <p14:tracePt t="77716" x="6251575" y="4048125"/>
          <p14:tracePt t="77733" x="6251575" y="4071938"/>
          <p14:tracePt t="77733" x="6251575" y="4084638"/>
          <p14:tracePt t="77750" x="6251575" y="4108450"/>
          <p14:tracePt t="77766" x="6275388" y="4132263"/>
          <p14:tracePt t="77783" x="6275388" y="4143375"/>
          <p14:tracePt t="77799" x="6275388" y="4108450"/>
          <p14:tracePt t="78668" x="6275388" y="4060825"/>
          <p14:tracePt t="78672" x="6275388" y="3965575"/>
          <p14:tracePt t="78686" x="6275388" y="3751263"/>
          <p14:tracePt t="78702" x="6275388" y="3571875"/>
          <p14:tracePt t="78719" x="6275388" y="3452813"/>
          <p14:tracePt t="78736" x="6275388" y="3346450"/>
          <p14:tracePt t="78752" x="6275388" y="3298825"/>
          <p14:tracePt t="78769" x="6275388" y="3238500"/>
          <p14:tracePt t="78786" x="6275388" y="3214688"/>
          <p14:tracePt t="78803" x="6275388" y="3179763"/>
          <p14:tracePt t="78820" x="6275388" y="3155950"/>
          <p14:tracePt t="78836" x="6275388" y="3132138"/>
          <p14:tracePt t="78853" x="6262688" y="3095625"/>
          <p14:tracePt t="78853" x="6262688" y="3084513"/>
          <p14:tracePt t="78870" x="6251575" y="3084513"/>
          <p14:tracePt t="78886" x="6238875" y="3060700"/>
          <p14:tracePt t="78903" x="6227763" y="3048000"/>
          <p14:tracePt t="78919" x="6215063" y="3036888"/>
          <p14:tracePt t="78936" x="6215063" y="3024188"/>
          <p14:tracePt t="78952" x="6203950" y="3024188"/>
          <p14:tracePt t="78969" x="6203950" y="3013075"/>
          <p14:tracePt t="78986" x="6191250" y="2989263"/>
          <p14:tracePt t="79003" x="6180138" y="2976563"/>
          <p14:tracePt t="79020" x="6167438" y="2952750"/>
          <p14:tracePt t="79037" x="6143625" y="2905125"/>
          <p14:tracePt t="79053" x="6132513" y="2881313"/>
          <p14:tracePt t="79070" x="6108700" y="2846388"/>
          <p14:tracePt t="79087" x="6072188" y="2822575"/>
          <p14:tracePt t="79104" x="6072188" y="2809875"/>
          <p14:tracePt t="79120" x="6061075" y="2798763"/>
          <p14:tracePt t="79137" x="6037263" y="2786063"/>
          <p14:tracePt t="79154" x="6037263" y="2774950"/>
          <p14:tracePt t="79170" x="6037263" y="2762250"/>
          <p14:tracePt t="79190" x="6024563" y="2751138"/>
          <p14:tracePt t="79244" x="6024563" y="2762250"/>
          <p14:tracePt t="79380" x="6024563" y="2774950"/>
          <p14:tracePt t="79860" x="6024563" y="2798763"/>
          <p14:tracePt t="79864" x="6024563" y="2833688"/>
          <p14:tracePt t="79873" x="6024563" y="2857500"/>
          <p14:tracePt t="79889" x="6024563" y="2905125"/>
          <p14:tracePt t="79907" x="6024563" y="2941638"/>
          <p14:tracePt t="79923" x="6024563" y="2989263"/>
          <p14:tracePt t="79940" x="6024563" y="3024188"/>
          <p14:tracePt t="79955" x="6024563" y="3108325"/>
          <p14:tracePt t="79972" x="6024563" y="3179763"/>
          <p14:tracePt t="79989" x="6024563" y="3238500"/>
          <p14:tracePt t="80005" x="6024563" y="3309938"/>
          <p14:tracePt t="80023" x="6024563" y="3405188"/>
          <p14:tracePt t="80040" x="6024563" y="3489325"/>
          <p14:tracePt t="80056" x="6024563" y="3595688"/>
          <p14:tracePt t="80073" x="5989638" y="3714750"/>
          <p14:tracePt t="80090" x="5953125" y="3822700"/>
          <p14:tracePt t="80106" x="5929313" y="3917950"/>
          <p14:tracePt t="80106" x="5929313" y="3941763"/>
          <p14:tracePt t="80124" x="5894388" y="4048125"/>
          <p14:tracePt t="80140" x="5870575" y="4143375"/>
          <p14:tracePt t="80157" x="5857875" y="4227513"/>
          <p14:tracePt t="80173" x="5846763" y="4298950"/>
          <p14:tracePt t="80190" x="5834063" y="4357688"/>
          <p14:tracePt t="80207" x="5822950" y="4429125"/>
          <p14:tracePt t="80224" x="5810250" y="4489450"/>
          <p14:tracePt t="80240" x="5810250" y="4560888"/>
          <p14:tracePt t="80257" x="5810250" y="4595813"/>
          <p14:tracePt t="80273" x="5799138" y="4608513"/>
          <p14:tracePt t="80290" x="5799138" y="4619625"/>
          <p14:tracePt t="80307" x="5799138" y="4608513"/>
          <p14:tracePt t="80878" x="5799138" y="4584700"/>
          <p14:tracePt t="80882" x="5799138" y="4489450"/>
          <p14:tracePt t="80892" x="5834063" y="4357688"/>
          <p14:tracePt t="80910" x="5905500" y="4143375"/>
          <p14:tracePt t="80926" x="5929313" y="3952875"/>
          <p14:tracePt t="80942" x="5989638" y="3786188"/>
          <p14:tracePt t="80942" x="6013450" y="3751263"/>
          <p14:tracePt t="80960" x="6037263" y="3584575"/>
          <p14:tracePt t="80976" x="6072188" y="3465513"/>
          <p14:tracePt t="80993" x="6072188" y="3333750"/>
          <p14:tracePt t="81009" x="6072188" y="3214688"/>
          <p14:tracePt t="81009" x="6072188" y="3190875"/>
          <p14:tracePt t="81025" x="6072188" y="3084513"/>
          <p14:tracePt t="81042" x="6072188" y="2965450"/>
          <p14:tracePt t="81060" x="6048375" y="2894013"/>
          <p14:tracePt t="81076" x="6037263" y="2857500"/>
          <p14:tracePt t="81093" x="5989638" y="2809875"/>
          <p14:tracePt t="81110" x="5965825" y="2774950"/>
          <p14:tracePt t="81126" x="5942013" y="2738438"/>
          <p14:tracePt t="81143" x="5918200" y="2738438"/>
          <p14:tracePt t="81160" x="5905500" y="2727325"/>
          <p14:tracePt t="81176" x="5894388" y="2714625"/>
          <p14:tracePt t="81193" x="5870575" y="2703513"/>
          <p14:tracePt t="81209" x="5857875" y="2690813"/>
          <p14:tracePt t="81226" x="5846763" y="2690813"/>
          <p14:tracePt t="81248" x="5834063" y="2690813"/>
          <p14:tracePt t="81262" x="5822950" y="2690813"/>
          <p14:tracePt t="81340" x="5822950" y="2703513"/>
          <p14:tracePt t="81376" x="5822950" y="2714625"/>
          <p14:tracePt t="81384" x="5822950" y="2751138"/>
          <p14:tracePt t="81394" x="5822950" y="2798763"/>
          <p14:tracePt t="81411" x="5834063" y="2857500"/>
          <p14:tracePt t="81427" x="5881688" y="2928938"/>
          <p14:tracePt t="81444" x="5918200" y="2965450"/>
          <p14:tracePt t="81460" x="5929313" y="2989263"/>
          <p14:tracePt t="81477" x="5929313" y="3000375"/>
          <p14:tracePt t="81494" x="5929313" y="2989263"/>
          <p14:tracePt t="81964" x="5918200" y="2976563"/>
          <p14:tracePt t="81978" x="5918200" y="2989263"/>
          <p14:tracePt t="82184" x="5918200" y="3000375"/>
          <p14:tracePt t="82188" x="5918200" y="3024188"/>
          <p14:tracePt t="82196" x="5918200" y="3084513"/>
          <p14:tracePt t="82213" x="5918200" y="3179763"/>
          <p14:tracePt t="82230" x="5918200" y="3262313"/>
          <p14:tracePt t="82246" x="5918200" y="3357563"/>
          <p14:tracePt t="82263" x="5905500" y="3417888"/>
          <p14:tracePt t="82280" x="5905500" y="3441700"/>
          <p14:tracePt t="82296" x="5905500" y="3500438"/>
          <p14:tracePt t="82313" x="5881688" y="3548063"/>
          <p14:tracePt t="82330" x="5881688" y="3571875"/>
          <p14:tracePt t="82347" x="5881688" y="3595688"/>
          <p14:tracePt t="83248" x="5881688" y="3608388"/>
          <p14:tracePt t="83980" x="5881688" y="3619500"/>
          <p14:tracePt t="83992" x="5881688" y="3643313"/>
          <p14:tracePt t="84004" x="5881688" y="3656013"/>
          <p14:tracePt t="84042" x="5881688" y="3667125"/>
          <p14:tracePt t="84161" x="5881688" y="3679825"/>
          <p14:tracePt t="84165" x="5881688" y="3690938"/>
          <p14:tracePt t="84178" x="5894388" y="3703638"/>
          <p14:tracePt t="84268" x="5905500" y="3714750"/>
          <p14:tracePt t="84280" x="5918200" y="3727450"/>
          <p14:tracePt t="84296" x="5929313" y="3738563"/>
          <p14:tracePt t="84314" x="5929313" y="3751263"/>
          <p14:tracePt t="84326" x="5942013" y="3751263"/>
          <p14:tracePt t="84335" x="5942013" y="3762375"/>
          <p14:tracePt t="84352" x="5965825" y="3775075"/>
          <p14:tracePt t="84369" x="5965825" y="3786188"/>
          <p14:tracePt t="84396" x="5976938" y="3798888"/>
          <p14:tracePt t="84408" x="5989638" y="3798888"/>
          <p14:tracePt t="84786" x="5989638" y="3810000"/>
          <p14:tracePt t="84794" x="6000750" y="3810000"/>
          <p14:tracePt t="84804" x="6013450" y="3822700"/>
          <p14:tracePt t="84832" x="6013450" y="3833813"/>
          <p14:tracePt t="85374" x="6024563" y="3846513"/>
          <p14:tracePt t="85378" x="6024563" y="3857625"/>
          <p14:tracePt t="85389" x="6048375" y="3905250"/>
          <p14:tracePt t="85406" x="6072188" y="3965575"/>
          <p14:tracePt t="85422" x="6084888" y="4000500"/>
          <p14:tracePt t="85422" x="6084888" y="4013200"/>
          <p14:tracePt t="85440" x="6108700" y="4048125"/>
          <p14:tracePt t="85456" x="6108700" y="4060825"/>
          <p14:tracePt t="85472" x="6108700" y="4084638"/>
          <p14:tracePt t="85489" x="6119813" y="4108450"/>
          <p14:tracePt t="85506" x="6119813" y="4119563"/>
          <p14:tracePt t="85744" x="6119813" y="4132263"/>
          <p14:tracePt t="85752" x="6119813" y="4143375"/>
          <p14:tracePt t="85756" x="6119813" y="4167188"/>
          <p14:tracePt t="85773" x="6119813" y="4191000"/>
          <p14:tracePt t="85790" x="6119813" y="4203700"/>
          <p14:tracePt t="85807" x="6119813" y="4214813"/>
          <p14:tracePt t="85880" x="6119813" y="4227513"/>
          <p14:tracePt t="85888" x="6119813" y="4238625"/>
          <p14:tracePt t="85891" x="6119813" y="4251325"/>
          <p14:tracePt t="85891" x="6119813" y="4262438"/>
          <p14:tracePt t="85908" x="6119813" y="4275138"/>
          <p14:tracePt t="85924" x="6119813" y="4286250"/>
          <p14:tracePt t="85941" x="6119813" y="4298950"/>
          <p14:tracePt t="86106" x="6108700" y="4310063"/>
          <p14:tracePt t="86110" x="6108700" y="4322763"/>
          <p14:tracePt t="86124" x="6108700" y="4333875"/>
          <p14:tracePt t="86141" x="6096000" y="4333875"/>
          <p14:tracePt t="86494" x="6096000" y="4346575"/>
          <p14:tracePt t="86518" x="6084888" y="4346575"/>
          <p14:tracePt t="86542" x="6072188" y="4346575"/>
          <p14:tracePt t="86600" x="6072188" y="4333875"/>
          <p14:tracePt t="86612" x="6061075" y="4333875"/>
          <p14:tracePt t="86630" x="6048375" y="4322763"/>
          <p14:tracePt t="86654" x="6024563" y="4310063"/>
          <p14:tracePt t="86696" x="6013450" y="4310063"/>
          <p14:tracePt t="86708" x="6013450" y="4298950"/>
          <p14:tracePt t="86728" x="6000750" y="4298950"/>
          <p14:tracePt t="86764" x="6000750" y="4286250"/>
          <p14:tracePt t="86766" x="5989638" y="4286250"/>
          <p14:tracePt t="86790" x="5976938" y="4286250"/>
          <p14:tracePt t="86814" x="5965825" y="4262438"/>
          <p14:tracePt t="86834" x="5953125" y="4262438"/>
          <p14:tracePt t="86876" x="5942013" y="4251325"/>
          <p14:tracePt t="86888" x="5918200" y="4251325"/>
          <p14:tracePt t="86896" x="5894388" y="4227513"/>
          <p14:tracePt t="86911" x="5881688" y="4227513"/>
          <p14:tracePt t="86930" x="5857875" y="4203700"/>
          <p14:tracePt t="86944" x="5846763" y="4203700"/>
          <p14:tracePt t="86960" x="5822950" y="4179888"/>
          <p14:tracePt t="86960" x="5822950" y="4167188"/>
          <p14:tracePt t="86978" x="5810250" y="4167188"/>
          <p14:tracePt t="86994" x="5810250" y="4156075"/>
          <p14:tracePt t="87010" x="5810250" y="4143375"/>
          <p14:tracePt t="92856" x="5751513" y="4132263"/>
          <p14:tracePt t="92964" x="5738813" y="4119563"/>
          <p14:tracePt t="92968" x="5691188" y="4095750"/>
          <p14:tracePt t="92979" x="5441950" y="3929063"/>
          <p14:tracePt t="92995" x="5251450" y="3833813"/>
          <p14:tracePt t="93012" x="5095875" y="3762375"/>
          <p14:tracePt t="93029" x="4941888" y="3679825"/>
          <p14:tracePt t="93046" x="4881563" y="3667125"/>
          <p14:tracePt t="93062" x="4857750" y="3667125"/>
          <p14:tracePt t="93079" x="4833938" y="3643313"/>
          <p14:tracePt t="93981" x="4833938" y="3656013"/>
          <p14:tracePt t="94176" x="4833938" y="3667125"/>
          <p14:tracePt t="94184" x="4833938" y="3679825"/>
          <p14:tracePt t="94188" x="4833938" y="3703638"/>
          <p14:tracePt t="94199" x="4846638" y="3714750"/>
          <p14:tracePt t="94215" x="4846638" y="3727450"/>
          <p14:tracePt t="94232" x="4846638" y="3738563"/>
          <p14:tracePt t="94948" x="4846638" y="3751263"/>
          <p14:tracePt t="94962" x="4857750" y="3762375"/>
          <p14:tracePt t="95592" x="4857750" y="3775075"/>
          <p14:tracePt t="95598" x="4857750" y="3798888"/>
          <p14:tracePt t="95606" x="4857750" y="3810000"/>
          <p14:tracePt t="95808" x="4870450" y="3810000"/>
          <p14:tracePt t="96072" x="4870450" y="3822700"/>
          <p14:tracePt t="96080" x="4870450" y="3833813"/>
          <p14:tracePt t="96088" x="4870450" y="3857625"/>
          <p14:tracePt t="96105" x="4870450" y="3870325"/>
          <p14:tracePt t="100512" x="4870450" y="3857625"/>
          <p14:tracePt t="101266" x="4870450" y="3846513"/>
          <p14:tracePt t="101269" x="4870450" y="3775075"/>
          <p14:tracePt t="101287" x="4857750" y="3727450"/>
          <p14:tracePt t="101304" x="4846638" y="3714750"/>
          <p14:tracePt t="101320" x="4822825" y="3690938"/>
          <p14:tracePt t="101337" x="4810125" y="3679825"/>
          <p14:tracePt t="101353" x="4799013" y="3667125"/>
          <p14:tracePt t="101425" x="4799013" y="3679825"/>
          <p14:tracePt t="101569" x="4799013" y="3703638"/>
          <p14:tracePt t="101581" x="4799013" y="3714750"/>
          <p14:tracePt t="101589" x="4799013" y="3727450"/>
          <p14:tracePt t="101604" x="4799013" y="3751263"/>
          <p14:tracePt t="101621" x="4799013" y="3775075"/>
          <p14:tracePt t="101638" x="4799013" y="3786188"/>
          <p14:tracePt t="101654" x="4799013" y="3810000"/>
          <p14:tracePt t="101671" x="4799013" y="3822700"/>
          <p14:tracePt t="101729" x="4799013" y="3833813"/>
          <p14:tracePt t="101738" x="4799013" y="3846513"/>
          <p14:tracePt t="101750" x="4799013" y="3857625"/>
          <p14:tracePt t="101755" x="4799013" y="3870325"/>
          <p14:tracePt t="101772" x="4799013" y="3894138"/>
          <p14:tracePt t="103545" x="4799013" y="3917950"/>
          <p14:tracePt t="104357" x="4857750" y="3917950"/>
          <p14:tracePt t="104361" x="5084763" y="3798888"/>
          <p14:tracePt t="104379" x="5238750" y="3667125"/>
          <p14:tracePt t="104396" x="5346700" y="3595688"/>
          <p14:tracePt t="104396" x="5357813" y="3584575"/>
          <p14:tracePt t="104414" x="5381625" y="3560763"/>
          <p14:tracePt t="104429" x="5381625" y="3548063"/>
          <p14:tracePt t="104446" x="5381625" y="3524250"/>
          <p14:tracePt t="104463" x="5381625" y="3500438"/>
          <p14:tracePt t="104491" x="5381625" y="3489325"/>
          <p14:tracePt t="104501" x="5381625" y="3465513"/>
          <p14:tracePt t="104562" x="5370513" y="3465513"/>
          <p14:tracePt t="104575" x="5370513" y="3452813"/>
          <p14:tracePt t="104580" x="5357813" y="3452813"/>
          <p14:tracePt t="105291" x="5346700" y="3441700"/>
          <p14:tracePt t="105295" x="5334000" y="3429000"/>
          <p14:tracePt t="105324" x="5334000" y="3417888"/>
          <p14:tracePt t="105327" x="5322888" y="3417888"/>
          <p14:tracePt t="105345" x="5357813" y="3417888"/>
          <p14:tracePt t="105603" x="5394325" y="3417888"/>
          <p14:tracePt t="105607" x="5476875" y="3417888"/>
          <p14:tracePt t="105617" x="5727700" y="3417888"/>
          <p14:tracePt t="105617" x="5786438" y="3417888"/>
          <p14:tracePt t="105634" x="6013450" y="3417888"/>
          <p14:tracePt t="105650" x="6191250" y="3417888"/>
          <p14:tracePt t="105666" x="6405563" y="3441700"/>
          <p14:tracePt t="105683" x="6608763" y="3441700"/>
          <p14:tracePt t="105700" x="6751638" y="3441700"/>
          <p14:tracePt t="105717" x="6881813" y="3465513"/>
          <p14:tracePt t="105733" x="7013575" y="3465513"/>
          <p14:tracePt t="105750" x="7119938" y="3465513"/>
          <p14:tracePt t="105767" x="7204075" y="3465513"/>
          <p14:tracePt t="105784" x="7286625" y="3441700"/>
          <p14:tracePt t="105800" x="7346950" y="3417888"/>
          <p14:tracePt t="105800" x="7358063" y="3405188"/>
          <p14:tracePt t="105817" x="7405688" y="3381375"/>
          <p14:tracePt t="105834" x="7429500" y="3357563"/>
          <p14:tracePt t="105850" x="7442200" y="3333750"/>
          <p14:tracePt t="105868" x="7442200" y="3322638"/>
          <p14:tracePt t="105884" x="7466013" y="3286125"/>
          <p14:tracePt t="105900" x="7466013" y="3275013"/>
          <p14:tracePt t="105922" x="7477125" y="3251200"/>
          <p14:tracePt t="105945" x="7466013" y="3251200"/>
          <p14:tracePt t="106521" x="7442200" y="3275013"/>
          <p14:tracePt t="106524" x="7370763" y="3298825"/>
          <p14:tracePt t="106536" x="7323138" y="3298825"/>
          <p14:tracePt t="106553" x="7286625" y="3322638"/>
          <p14:tracePt t="106569" x="7275513" y="3322638"/>
          <p14:tracePt t="106653" x="7239000" y="3322638"/>
          <p14:tracePt t="106657" x="7037388" y="3322638"/>
          <p14:tracePt t="106670" x="6680200" y="3322638"/>
          <p14:tracePt t="106686" x="6405563" y="3322638"/>
          <p14:tracePt t="106686" x="6346825" y="3322638"/>
          <p14:tracePt t="106704" x="6084888" y="3322638"/>
          <p14:tracePt t="106720" x="5870575" y="3322638"/>
          <p14:tracePt t="106736" x="5786438" y="3322638"/>
          <p14:tracePt t="106753" x="5738813" y="3298825"/>
          <p14:tracePt t="106770" x="5715000" y="3286125"/>
          <p14:tracePt t="106787" x="5703888" y="3275013"/>
          <p14:tracePt t="106803" x="5680075" y="3251200"/>
          <p14:tracePt t="106820" x="5667375" y="3238500"/>
          <p14:tracePt t="106836" x="5643563" y="3227388"/>
          <p14:tracePt t="106853" x="5619750" y="3227388"/>
          <p14:tracePt t="106870" x="5572125" y="3227388"/>
          <p14:tracePt t="106887" x="5537200" y="3214688"/>
          <p14:tracePt t="106904" x="5524500" y="3214688"/>
          <p14:tracePt t="106920" x="5513388" y="3214688"/>
          <p14:tracePt t="106937" x="5513388" y="3203575"/>
          <p14:tracePt t="106953" x="5500688" y="3203575"/>
          <p14:tracePt t="107152" x="5500688" y="3214688"/>
          <p14:tracePt t="107155" x="5489575" y="3227388"/>
          <p14:tracePt t="107171" x="5476875" y="3238500"/>
          <p14:tracePt t="107187" x="5476875" y="3262313"/>
          <p14:tracePt t="107205" x="5476875" y="3275013"/>
          <p14:tracePt t="107221" x="5476875" y="3298825"/>
          <p14:tracePt t="107238" x="5476875" y="3333750"/>
          <p14:tracePt t="107255" x="5476875" y="3357563"/>
          <p14:tracePt t="107271" x="5476875" y="3394075"/>
          <p14:tracePt t="107288" x="5476875" y="3417888"/>
          <p14:tracePt t="107305" x="5476875" y="3465513"/>
          <p14:tracePt t="107322" x="5476875" y="3500438"/>
          <p14:tracePt t="107338" x="5524500" y="3560763"/>
          <p14:tracePt t="107355" x="5561013" y="3584575"/>
          <p14:tracePt t="107372" x="5608638" y="3608388"/>
          <p14:tracePt t="107388" x="5667375" y="3643313"/>
          <p14:tracePt t="107405" x="5703888" y="3656013"/>
          <p14:tracePt t="107422" x="5762625" y="3656013"/>
          <p14:tracePt t="107439" x="5822950" y="3656013"/>
          <p14:tracePt t="107456" x="5870575" y="3656013"/>
          <p14:tracePt t="107472" x="5929313" y="3656013"/>
          <p14:tracePt t="107489" x="5989638" y="3656013"/>
          <p14:tracePt t="107506" x="6072188" y="3632200"/>
          <p14:tracePt t="107522" x="6156325" y="3595688"/>
          <p14:tracePt t="107522" x="6180138" y="3571875"/>
          <p14:tracePt t="107540" x="6262688" y="3524250"/>
          <p14:tracePt t="107556" x="6334125" y="3476625"/>
          <p14:tracePt t="107572" x="6357938" y="3429000"/>
          <p14:tracePt t="107589" x="6381750" y="3370263"/>
          <p14:tracePt t="107606" x="6381750" y="3333750"/>
          <p14:tracePt t="107623" x="6405563" y="3298825"/>
          <p14:tracePt t="107639" x="6405563" y="3251200"/>
          <p14:tracePt t="107656" x="6405563" y="3203575"/>
          <p14:tracePt t="107673" x="6405563" y="3167063"/>
          <p14:tracePt t="107689" x="6405563" y="3143250"/>
          <p14:tracePt t="107706" x="6381750" y="3095625"/>
          <p14:tracePt t="107723" x="6346825" y="3060700"/>
          <p14:tracePt t="107740" x="6299200" y="3024188"/>
          <p14:tracePt t="107756" x="6238875" y="3000375"/>
          <p14:tracePt t="107773" x="6167438" y="2989263"/>
          <p14:tracePt t="107790" x="6119813" y="2965450"/>
          <p14:tracePt t="107806" x="6108700" y="2965450"/>
          <p14:tracePt t="107823" x="6024563" y="2965450"/>
          <p14:tracePt t="107840" x="5989638" y="2952750"/>
          <p14:tracePt t="107856" x="5942013" y="2952750"/>
          <p14:tracePt t="107873" x="5857875" y="2941638"/>
          <p14:tracePt t="107890" x="5775325" y="2941638"/>
          <p14:tracePt t="107907" x="5727700" y="2952750"/>
          <p14:tracePt t="107923" x="5667375" y="2965450"/>
          <p14:tracePt t="107940" x="5632450" y="2965450"/>
          <p14:tracePt t="107957" x="5608638" y="2965450"/>
          <p14:tracePt t="107973" x="5608638" y="2976563"/>
          <p14:tracePt t="107990" x="5595938" y="2976563"/>
          <p14:tracePt t="108037" x="5595938" y="2989263"/>
          <p14:tracePt t="108057" x="5584825" y="3013075"/>
          <p14:tracePt t="108065" x="5572125" y="3024188"/>
          <p14:tracePt t="108074" x="5548313" y="3071813"/>
          <p14:tracePt t="108091" x="5524500" y="3119438"/>
          <p14:tracePt t="108108" x="5513388" y="3167063"/>
          <p14:tracePt t="108124" x="5500688" y="3227388"/>
          <p14:tracePt t="108141" x="5476875" y="3275013"/>
          <p14:tracePt t="108157" x="5476875" y="3346450"/>
          <p14:tracePt t="108173" x="5476875" y="3429000"/>
          <p14:tracePt t="108190" x="5513388" y="3489325"/>
          <p14:tracePt t="108207" x="5572125" y="3548063"/>
          <p14:tracePt t="108224" x="5643563" y="3584575"/>
          <p14:tracePt t="108224" x="5667375" y="3595688"/>
          <p14:tracePt t="108242" x="5762625" y="3632200"/>
          <p14:tracePt t="108258" x="5870575" y="3656013"/>
          <p14:tracePt t="108274" x="5965825" y="3679825"/>
          <p14:tracePt t="108274" x="6000750" y="3679825"/>
          <p14:tracePt t="108291" x="6156325" y="3679825"/>
          <p14:tracePt t="108308" x="6323013" y="3679825"/>
          <p14:tracePt t="108324" x="6489700" y="3679825"/>
          <p14:tracePt t="108342" x="6619875" y="3643313"/>
          <p14:tracePt t="108358" x="6823075" y="3584575"/>
          <p14:tracePt t="108375" x="6989763" y="3536950"/>
          <p14:tracePt t="108392" x="7119938" y="3465513"/>
          <p14:tracePt t="108408" x="7204075" y="3429000"/>
          <p14:tracePt t="108425" x="7275513" y="3405188"/>
          <p14:tracePt t="108441" x="7346950" y="3357563"/>
          <p14:tracePt t="108458" x="7418388" y="3322638"/>
          <p14:tracePt t="108475" x="7489825" y="3298825"/>
          <p14:tracePt t="108492" x="7561263" y="3251200"/>
          <p14:tracePt t="108509" x="7667625" y="3214688"/>
          <p14:tracePt t="108526" x="7739063" y="3190875"/>
          <p14:tracePt t="108542" x="7799388" y="3190875"/>
          <p14:tracePt t="108559" x="7858125" y="3179763"/>
          <p14:tracePt t="108575" x="7870825" y="3179763"/>
          <p14:tracePt t="109270" x="7858125" y="3190875"/>
          <p14:tracePt t="109289" x="7847013" y="3190875"/>
          <p14:tracePt t="109294" x="7762875" y="3251200"/>
          <p14:tracePt t="109294" x="7727950" y="3251200"/>
          <p14:tracePt t="109311" x="7620000" y="3309938"/>
          <p14:tracePt t="109328" x="7370763" y="3394075"/>
          <p14:tracePt t="109344" x="7167563" y="3441700"/>
          <p14:tracePt t="109361" x="7013575" y="3489325"/>
          <p14:tracePt t="109378" x="6858000" y="3513138"/>
          <p14:tracePt t="109394" x="6762750" y="3524250"/>
          <p14:tracePt t="109412" x="6656388" y="3548063"/>
          <p14:tracePt t="109428" x="6524625" y="3560763"/>
          <p14:tracePt t="109444" x="6346825" y="3584575"/>
          <p14:tracePt t="109461" x="6227763" y="3584575"/>
          <p14:tracePt t="109478" x="6096000" y="3584575"/>
          <p14:tracePt t="109495" x="5989638" y="3584575"/>
          <p14:tracePt t="109512" x="5929313" y="3571875"/>
          <p14:tracePt t="109528" x="5905500" y="3560763"/>
          <p14:tracePt t="109528" x="5894388" y="3548063"/>
          <p14:tracePt t="109546" x="5881688" y="3536950"/>
          <p14:tracePt t="109562" x="5870575" y="3513138"/>
          <p14:tracePt t="109578" x="5870575" y="3500438"/>
          <p14:tracePt t="109595" x="5870575" y="3476625"/>
          <p14:tracePt t="109612" x="5881688" y="3441700"/>
          <p14:tracePt t="109628" x="5953125" y="3405188"/>
          <p14:tracePt t="109645" x="6013450" y="3381375"/>
          <p14:tracePt t="109662" x="6072188" y="3357563"/>
          <p14:tracePt t="109679" x="6119813" y="3346450"/>
          <p14:tracePt t="109695" x="6156325" y="3333750"/>
          <p14:tracePt t="109712" x="6191250" y="3322638"/>
          <p14:tracePt t="109729" x="6227763" y="3309938"/>
          <p14:tracePt t="109745" x="6262688" y="3309938"/>
          <p14:tracePt t="109762" x="6299200" y="3286125"/>
          <p14:tracePt t="109762" x="6310313" y="3286125"/>
          <p14:tracePt t="109780" x="6334125" y="3286125"/>
          <p14:tracePt t="109796" x="6381750" y="3262313"/>
          <p14:tracePt t="109812" x="6418263" y="3262313"/>
          <p14:tracePt t="109812" x="6429375" y="3251200"/>
          <p14:tracePt t="109829" x="6489700" y="3227388"/>
          <p14:tracePt t="109846" x="6513513" y="3214688"/>
          <p14:tracePt t="109862" x="6524625" y="3214688"/>
          <p14:tracePt t="109879" x="6537325" y="3203575"/>
          <p14:tracePt t="109928" x="6537325" y="3190875"/>
          <p14:tracePt t="109943" x="6537325" y="3179763"/>
          <p14:tracePt t="109947" x="6537325" y="3167063"/>
          <p14:tracePt t="109962" x="6524625" y="3132138"/>
          <p14:tracePt t="109980" x="6500813" y="3119438"/>
          <p14:tracePt t="109996" x="6453188" y="3095625"/>
          <p14:tracePt t="110014" x="6418263" y="3071813"/>
          <p14:tracePt t="110030" x="6357938" y="3060700"/>
          <p14:tracePt t="110046" x="6299200" y="3048000"/>
          <p14:tracePt t="110046" x="6275388" y="3036888"/>
          <p14:tracePt t="110063" x="6203950" y="3036888"/>
          <p14:tracePt t="110080" x="6072188" y="3024188"/>
          <p14:tracePt t="110097" x="5976938" y="3024188"/>
          <p14:tracePt t="110114" x="5905500" y="3024188"/>
          <p14:tracePt t="110130" x="5870575" y="3000375"/>
          <p14:tracePt t="110147" x="5857875" y="3000375"/>
          <p14:tracePt t="110163" x="5846763" y="3000375"/>
          <p14:tracePt t="110203" x="5846763" y="2989263"/>
          <p14:tracePt t="110212" x="5834063" y="2976563"/>
          <p14:tracePt t="110235" x="5822950" y="2965450"/>
          <p14:tracePt t="110265" x="5822950" y="2976563"/>
          <p14:tracePt t="110429" x="5822950" y="2989263"/>
          <p14:tracePt t="110434" x="5822950" y="3013075"/>
          <p14:tracePt t="110448" x="5822950" y="3048000"/>
          <p14:tracePt t="110464" x="5822950" y="3084513"/>
          <p14:tracePt t="110481" x="5822950" y="3108325"/>
          <p14:tracePt t="110498" x="5822950" y="3119438"/>
          <p14:tracePt t="110525" x="5822950" y="3132138"/>
          <p14:tracePt t="110546" x="5822950" y="3143250"/>
          <p14:tracePt t="110553" x="5822950" y="3155950"/>
          <p14:tracePt t="110564" x="5822950" y="3179763"/>
          <p14:tracePt t="110581" x="5822950" y="3203575"/>
          <p14:tracePt t="110598" x="5822950" y="3227388"/>
          <p14:tracePt t="110615" x="5822950" y="3251200"/>
          <p14:tracePt t="110632" x="5822950" y="3262313"/>
          <p14:tracePt t="110648" x="5822950" y="3298825"/>
          <p14:tracePt t="110665" x="5822950" y="3322638"/>
          <p14:tracePt t="110682" x="5834063" y="3346450"/>
          <p14:tracePt t="110698" x="5857875" y="3370263"/>
          <p14:tracePt t="110715" x="5857875" y="3405188"/>
          <p14:tracePt t="110732" x="5894388" y="3452813"/>
          <p14:tracePt t="110749" x="5905500" y="3452813"/>
          <p14:tracePt t="110765" x="5918200" y="3465513"/>
          <p14:tracePt t="110782" x="5942013" y="3489325"/>
          <p14:tracePt t="110799" x="5976938" y="3500438"/>
          <p14:tracePt t="110815" x="6013450" y="3524250"/>
          <p14:tracePt t="110832" x="6037263" y="3536950"/>
          <p14:tracePt t="110849" x="6061075" y="3536950"/>
          <p14:tracePt t="110866" x="6096000" y="3560763"/>
          <p14:tracePt t="110882" x="6132513" y="3560763"/>
          <p14:tracePt t="110882" x="6143625" y="3560763"/>
          <p14:tracePt t="110899" x="6191250" y="3560763"/>
          <p14:tracePt t="110916" x="6238875" y="3560763"/>
          <p14:tracePt t="110932" x="6286500" y="3560763"/>
          <p14:tracePt t="110949" x="6334125" y="3560763"/>
          <p14:tracePt t="110966" x="6370638" y="3548063"/>
          <p14:tracePt t="110983" x="6394450" y="3536950"/>
          <p14:tracePt t="110999" x="6418263" y="3489325"/>
          <p14:tracePt t="111016" x="6429375" y="3441700"/>
          <p14:tracePt t="111033" x="6442075" y="3405188"/>
          <p14:tracePt t="111049" x="6442075" y="3357563"/>
          <p14:tracePt t="111066" x="6442075" y="3309938"/>
          <p14:tracePt t="111083" x="6442075" y="3251200"/>
          <p14:tracePt t="111100" x="6442075" y="3203575"/>
          <p14:tracePt t="111116" x="6418263" y="3179763"/>
          <p14:tracePt t="111133" x="6381750" y="3155950"/>
          <p14:tracePt t="111150" x="6370638" y="3119438"/>
          <p14:tracePt t="111166" x="6334125" y="3084513"/>
          <p14:tracePt t="111184" x="6323013" y="3071813"/>
          <p14:tracePt t="111200" x="6299200" y="3048000"/>
          <p14:tracePt t="111217" x="6275388" y="3013075"/>
          <p14:tracePt t="111233" x="6251575" y="2989263"/>
          <p14:tracePt t="111250" x="6215063" y="2965450"/>
          <p14:tracePt t="111267" x="6203950" y="2952750"/>
          <p14:tracePt t="111283" x="6191250" y="2941638"/>
          <p14:tracePt t="111299" x="6156325" y="2917825"/>
          <p14:tracePt t="111316" x="6143625" y="2894013"/>
          <p14:tracePt t="111333" x="6096000" y="2870200"/>
          <p14:tracePt t="111350" x="6048375" y="2857500"/>
          <p14:tracePt t="111350" x="6024563" y="2857500"/>
          <p14:tracePt t="111368" x="5942013" y="2857500"/>
          <p14:tracePt t="111384" x="5834063" y="2857500"/>
          <p14:tracePt t="111400" x="5715000" y="2857500"/>
          <p14:tracePt t="111418" x="5643563" y="2857500"/>
          <p14:tracePt t="111434" x="5584825" y="2857500"/>
          <p14:tracePt t="111451" x="5561013" y="2857500"/>
          <p14:tracePt t="111467" x="5548313" y="2857500"/>
          <p14:tracePt t="111484" x="5537200" y="2857500"/>
          <p14:tracePt t="111577" x="5513388" y="2881313"/>
          <p14:tracePt t="111585" x="5500688" y="2881313"/>
          <p14:tracePt t="111589" x="5465763" y="2905125"/>
          <p14:tracePt t="111601" x="5429250" y="2941638"/>
          <p14:tracePt t="111618" x="5405438" y="2965450"/>
          <p14:tracePt t="111634" x="5394325" y="2976563"/>
          <p14:tracePt t="111651" x="5381625" y="3000375"/>
          <p14:tracePt t="111668" x="5381625" y="3024188"/>
          <p14:tracePt t="111685" x="5381625" y="3036888"/>
          <p14:tracePt t="112095" x="5381625" y="3048000"/>
          <p14:tracePt t="112099" x="5381625" y="3060700"/>
          <p14:tracePt t="112102" x="5370513" y="3071813"/>
          <p14:tracePt t="112119" x="5370513" y="3084513"/>
          <p14:tracePt t="112235" x="5381625" y="3084513"/>
          <p14:tracePt t="112246" x="5394325" y="3084513"/>
          <p14:tracePt t="112246" x="5405438" y="3084513"/>
          <p14:tracePt t="112253" x="5489575" y="3084513"/>
          <p14:tracePt t="112270" x="5584825" y="3084513"/>
          <p14:tracePt t="112287" x="5715000" y="3084513"/>
          <p14:tracePt t="112303" x="5918200" y="3084513"/>
          <p14:tracePt t="112320" x="6000750" y="3084513"/>
          <p14:tracePt t="112337" x="6048375" y="3084513"/>
          <p14:tracePt t="112353" x="6096000" y="3108325"/>
          <p14:tracePt t="112369" x="6180138" y="3108325"/>
          <p14:tracePt t="112387" x="6299200" y="3108325"/>
          <p14:tracePt t="112404" x="6500813" y="3071813"/>
          <p14:tracePt t="112420" x="6691313" y="3060700"/>
          <p14:tracePt t="112420" x="6738938" y="3060700"/>
          <p14:tracePt t="112438" x="6881813" y="3024188"/>
          <p14:tracePt t="112454" x="6989763" y="3024188"/>
          <p14:tracePt t="112470" x="7119938" y="3000375"/>
          <p14:tracePt t="112470" x="7143750" y="3000375"/>
          <p14:tracePt t="112488" x="7239000" y="3000375"/>
          <p14:tracePt t="112504" x="7286625" y="3000375"/>
          <p14:tracePt t="112521" x="7323138" y="3000375"/>
          <p14:tracePt t="112537" x="7334250" y="3000375"/>
          <p14:tracePt t="112554" x="7358063" y="3000375"/>
          <p14:tracePt t="112571" x="7370763" y="3000375"/>
          <p14:tracePt t="112594" x="7394575" y="3000375"/>
          <p14:tracePt t="112604" x="7405688" y="3000375"/>
          <p14:tracePt t="112621" x="7429500" y="3000375"/>
          <p14:tracePt t="112638" x="7453313" y="3000375"/>
          <p14:tracePt t="112654" x="7466013" y="2989263"/>
          <p14:tracePt t="112751" x="7453313" y="2989263"/>
          <p14:tracePt t="112861" x="7429500" y="2989263"/>
          <p14:tracePt t="112865" x="7381875" y="2976563"/>
          <p14:tracePt t="112872" x="7227888" y="2965450"/>
          <p14:tracePt t="112888" x="7085013" y="2976563"/>
          <p14:tracePt t="112905" x="6977063" y="3000375"/>
          <p14:tracePt t="112922" x="6905625" y="3000375"/>
          <p14:tracePt t="112938" x="6858000" y="3024188"/>
          <p14:tracePt t="112955" x="6810375" y="3024188"/>
          <p14:tracePt t="112972" x="6762750" y="3024188"/>
          <p14:tracePt t="112989" x="6643688" y="3024188"/>
          <p14:tracePt t="113006" x="6453188" y="3024188"/>
          <p14:tracePt t="113022" x="6072188" y="3048000"/>
          <p14:tracePt t="113039" x="5667375" y="3095625"/>
          <p14:tracePt t="113056" x="5418138" y="3132138"/>
          <p14:tracePt t="113072" x="5203825" y="3167063"/>
          <p14:tracePt t="113089" x="5048250" y="3190875"/>
          <p14:tracePt t="113106" x="4989513" y="3214688"/>
          <p14:tracePt t="113122" x="4965700" y="3227388"/>
          <p14:tracePt t="113139" x="4953000" y="3227388"/>
          <p14:tracePt t="113155" x="4929188" y="3227388"/>
          <p14:tracePt t="113173" x="4881563" y="3238500"/>
          <p14:tracePt t="113189" x="4846638" y="3251200"/>
          <p14:tracePt t="113206" x="4786313" y="3262313"/>
          <p14:tracePt t="113223" x="4714875" y="3275013"/>
          <p14:tracePt t="113239" x="4667250" y="3275013"/>
          <p14:tracePt t="113256" x="4643438" y="3275013"/>
          <p14:tracePt t="113273" x="4632325" y="3286125"/>
          <p14:tracePt t="113379" x="4632325" y="3298825"/>
          <p14:tracePt t="113409" x="4643438" y="3298825"/>
          <p14:tracePt t="113425" x="4656138" y="3298825"/>
          <p14:tracePt t="113429" x="4679950" y="3309938"/>
          <p14:tracePt t="113440" x="4775200" y="3322638"/>
          <p14:tracePt t="113457" x="4929188" y="3322638"/>
          <p14:tracePt t="113473" x="5037138" y="3322638"/>
          <p14:tracePt t="113490" x="5132388" y="3322638"/>
          <p14:tracePt t="113507" x="5227638" y="3322638"/>
          <p14:tracePt t="113524" x="5286375" y="3322638"/>
          <p14:tracePt t="113540" x="5381625" y="3322638"/>
          <p14:tracePt t="113540" x="5405438" y="3333750"/>
          <p14:tracePt t="113558" x="5441950" y="3346450"/>
          <p14:tracePt t="113574" x="5489575" y="3370263"/>
          <p14:tracePt t="113590" x="5572125" y="3394075"/>
          <p14:tracePt t="113607" x="5632450" y="3394075"/>
          <p14:tracePt t="113624" x="5691188" y="3394075"/>
          <p14:tracePt t="113640" x="5751513" y="3394075"/>
          <p14:tracePt t="113657" x="5786438" y="3394075"/>
          <p14:tracePt t="113674" x="5822950" y="3394075"/>
          <p14:tracePt t="113691" x="5834063" y="3394075"/>
          <p14:tracePt t="113707" x="5857875" y="3394075"/>
          <p14:tracePt t="113724" x="5870575" y="3405188"/>
          <p14:tracePt t="113955" x="5894388" y="3405188"/>
          <p14:tracePt t="113965" x="5942013" y="3405188"/>
          <p14:tracePt t="113975" x="6084888" y="3405188"/>
          <p14:tracePt t="113992" x="6251575" y="3370263"/>
          <p14:tracePt t="114008" x="6370638" y="3333750"/>
          <p14:tracePt t="114008" x="6394450" y="3333750"/>
          <p14:tracePt t="114025" x="6418263" y="3322638"/>
          <p14:tracePt t="114042" x="6442075" y="3309938"/>
          <p14:tracePt t="114058" x="6465888" y="3298825"/>
          <p14:tracePt t="114075" x="6465888" y="3275013"/>
          <p14:tracePt t="114092" x="6465888" y="3238500"/>
          <p14:tracePt t="114108" x="6465888" y="3190875"/>
          <p14:tracePt t="114126" x="6465888" y="3155950"/>
          <p14:tracePt t="114142" x="6465888" y="3119438"/>
          <p14:tracePt t="114159" x="6465888" y="3108325"/>
          <p14:tracePt t="114175" x="6442075" y="3071813"/>
          <p14:tracePt t="114192" x="6429375" y="3060700"/>
          <p14:tracePt t="114209" x="6405563" y="3048000"/>
          <p14:tracePt t="114226" x="6394450" y="3036888"/>
          <p14:tracePt t="114242" x="6357938" y="3024188"/>
          <p14:tracePt t="114259" x="6323013" y="3000375"/>
          <p14:tracePt t="114276" x="6275388" y="3000375"/>
          <p14:tracePt t="114292" x="6180138" y="3000375"/>
          <p14:tracePt t="114309" x="6096000" y="3000375"/>
          <p14:tracePt t="114326" x="5965825" y="3000375"/>
          <p14:tracePt t="114343" x="5894388" y="2976563"/>
          <p14:tracePt t="114359" x="5857875" y="2976563"/>
          <p14:tracePt t="114376" x="5822950" y="2976563"/>
          <p14:tracePt t="114393" x="5775325" y="2976563"/>
          <p14:tracePt t="114411" x="5751513" y="2976563"/>
          <p14:tracePt t="114426" x="5703888" y="2976563"/>
          <p14:tracePt t="114442" x="5656263" y="2976563"/>
          <p14:tracePt t="114459" x="5548313" y="2989263"/>
          <p14:tracePt t="114475" x="5489575" y="3013075"/>
          <p14:tracePt t="114493" x="5429250" y="3024188"/>
          <p14:tracePt t="114510" x="5418138" y="3036888"/>
          <p14:tracePt t="114527" x="5394325" y="3048000"/>
          <p14:tracePt t="114543" x="5370513" y="3071813"/>
          <p14:tracePt t="114560" x="5370513" y="3095625"/>
          <p14:tracePt t="114577" x="5370513" y="3143250"/>
          <p14:tracePt t="114594" x="5370513" y="3179763"/>
          <p14:tracePt t="114610" x="5370513" y="3238500"/>
          <p14:tracePt t="114610" x="5370513" y="3251200"/>
          <p14:tracePt t="114627" x="5370513" y="3286125"/>
          <p14:tracePt t="114644" x="5381625" y="3309938"/>
          <p14:tracePt t="114660" x="5405438" y="3357563"/>
          <p14:tracePt t="114677" x="5453063" y="3394075"/>
          <p14:tracePt t="114694" x="5489575" y="3452813"/>
          <p14:tracePt t="114710" x="5524500" y="3476625"/>
          <p14:tracePt t="114727" x="5584825" y="3536950"/>
          <p14:tracePt t="114744" x="5643563" y="3584575"/>
          <p14:tracePt t="114761" x="5715000" y="3608388"/>
          <p14:tracePt t="114777" x="5810250" y="3608388"/>
          <p14:tracePt t="114794" x="5894388" y="3619500"/>
          <p14:tracePt t="114811" x="5989638" y="3619500"/>
          <p14:tracePt t="114827" x="6061075" y="3619500"/>
          <p14:tracePt t="114844" x="6119813" y="3619500"/>
          <p14:tracePt t="114844" x="6143625" y="3619500"/>
          <p14:tracePt t="114861" x="6203950" y="3619500"/>
          <p14:tracePt t="114878" x="6262688" y="3619500"/>
          <p14:tracePt t="114894" x="6323013" y="3619500"/>
          <p14:tracePt t="114894" x="6334125" y="3619500"/>
          <p14:tracePt t="114912" x="6405563" y="3595688"/>
          <p14:tracePt t="114928" x="6453188" y="3560763"/>
          <p14:tracePt t="114945" x="6500813" y="3524250"/>
          <p14:tracePt t="114961" x="6561138" y="3465513"/>
          <p14:tracePt t="114978" x="6596063" y="3417888"/>
          <p14:tracePt t="114995" x="6619875" y="3357563"/>
          <p14:tracePt t="115011" x="6632575" y="3298825"/>
          <p14:tracePt t="115028" x="6632575" y="3238500"/>
          <p14:tracePt t="115045" x="6632575" y="3167063"/>
          <p14:tracePt t="115061" x="6632575" y="3119438"/>
          <p14:tracePt t="115078" x="6608763" y="3084513"/>
          <p14:tracePt t="115078" x="6596063" y="3084513"/>
          <p14:tracePt t="115095" x="6561138" y="3060700"/>
          <p14:tracePt t="115112" x="6489700" y="3048000"/>
          <p14:tracePt t="115128" x="6381750" y="3024188"/>
          <p14:tracePt t="115146" x="6132513" y="3013075"/>
          <p14:tracePt t="115162" x="5989638" y="3000375"/>
          <p14:tracePt t="115178" x="5905500" y="2952750"/>
          <p14:tracePt t="115195" x="5846763" y="2952750"/>
          <p14:tracePt t="115212" x="5810250" y="2952750"/>
          <p14:tracePt t="115229" x="5775325" y="2952750"/>
          <p14:tracePt t="115246" x="5751513" y="2952750"/>
          <p14:tracePt t="115262" x="5727700" y="2952750"/>
          <p14:tracePt t="115279" x="5703888" y="2952750"/>
          <p14:tracePt t="115295" x="5691188" y="2952750"/>
          <p14:tracePt t="115312" x="5656263" y="2952750"/>
          <p14:tracePt t="115329" x="5656263" y="2965450"/>
          <p14:tracePt t="115345" x="5643563" y="2989263"/>
          <p14:tracePt t="115362" x="5632450" y="3013075"/>
          <p14:tracePt t="115362" x="5632450" y="3024188"/>
          <p14:tracePt t="115379" x="5632450" y="3048000"/>
          <p14:tracePt t="115396" x="5632450" y="3084513"/>
          <p14:tracePt t="115413" x="5632450" y="3132138"/>
          <p14:tracePt t="115429" x="5632450" y="3143250"/>
          <p14:tracePt t="115446" x="5632450" y="3203575"/>
          <p14:tracePt t="115463" x="5632450" y="3238500"/>
          <p14:tracePt t="115479" x="5632450" y="3275013"/>
          <p14:tracePt t="115495" x="5632450" y="3333750"/>
          <p14:tracePt t="115512" x="5667375" y="3381375"/>
          <p14:tracePt t="115530" x="5715000" y="3429000"/>
          <p14:tracePt t="115546" x="5738813" y="3465513"/>
          <p14:tracePt t="115563" x="5775325" y="3500438"/>
          <p14:tracePt t="115580" x="5799138" y="3524250"/>
          <p14:tracePt t="115596" x="5822950" y="3560763"/>
          <p14:tracePt t="115613" x="5822950" y="3571875"/>
          <p14:tracePt t="115629" x="5846763" y="3584575"/>
          <p14:tracePt t="115646" x="5870575" y="3608388"/>
          <p14:tracePt t="115663" x="5881688" y="3632200"/>
          <p14:tracePt t="115680" x="5905500" y="3643313"/>
          <p14:tracePt t="115697" x="5918200" y="3656013"/>
          <p14:tracePt t="115713" x="5929313" y="3656013"/>
          <p14:tracePt t="115730" x="5942013" y="3656013"/>
          <p14:tracePt t="115749" x="5953125" y="3656013"/>
          <p14:tracePt t="115783" x="5965825" y="3656013"/>
          <p14:tracePt t="116185" x="5976938" y="3656013"/>
          <p14:tracePt t="116187" x="6108700" y="3656013"/>
          <p14:tracePt t="116198" x="6227763" y="3643313"/>
          <p14:tracePt t="116215" x="6286500" y="3632200"/>
          <p14:tracePt t="116232" x="6323013" y="3632200"/>
          <p14:tracePt t="116248" x="6346825" y="3619500"/>
          <p14:tracePt t="116265" x="6370638" y="3608388"/>
          <p14:tracePt t="116281" x="6381750" y="3608388"/>
          <p14:tracePt t="116303" x="6381750" y="3595688"/>
          <p14:tracePt t="116323" x="6394450" y="3595688"/>
          <p14:tracePt t="116340" x="6394450" y="3584575"/>
          <p14:tracePt t="116348" x="6394450" y="3571875"/>
          <p14:tracePt t="116365" x="6394450" y="3548063"/>
          <p14:tracePt t="116382" x="6394450" y="3536950"/>
          <p14:tracePt t="116398" x="6394450" y="3524250"/>
          <p14:tracePt t="116415" x="6394450" y="3513138"/>
          <p14:tracePt t="116545" x="6394450" y="3489325"/>
          <p14:tracePt t="116555" x="6394450" y="3476625"/>
          <p14:tracePt t="116583" x="6394450" y="3465513"/>
          <p14:tracePt t="116595" x="6394450" y="3452813"/>
          <p14:tracePt t="116619" x="6394450" y="3441700"/>
          <p14:tracePt t="116633" x="6394450" y="3429000"/>
          <p14:tracePt t="116645" x="6394450" y="3417888"/>
          <p14:tracePt t="116665" x="6394450" y="3405188"/>
          <p14:tracePt t="116677" x="6394450" y="3394075"/>
          <p14:tracePt t="116697" x="6394450" y="3381375"/>
          <p14:tracePt t="116707" x="6394450" y="3370263"/>
          <p14:tracePt t="116719" x="6394450" y="3357563"/>
          <p14:tracePt t="116733" x="6394450" y="3333750"/>
          <p14:tracePt t="116750" x="6405563" y="3298825"/>
          <p14:tracePt t="116767" x="6418263" y="3275013"/>
          <p14:tracePt t="116783" x="6429375" y="3251200"/>
          <p14:tracePt t="116800" x="6429375" y="3238500"/>
          <p14:tracePt t="116816" x="6429375" y="3251200"/>
          <p14:tracePt t="117463" x="6429375" y="3275013"/>
          <p14:tracePt t="117484" x="6429375" y="3286125"/>
          <p14:tracePt t="117503" x="6429375" y="3298825"/>
          <p14:tracePt t="117507" x="6429375" y="3309938"/>
          <p14:tracePt t="117521" x="6429375" y="3333750"/>
          <p14:tracePt t="117541" x="6429375" y="3346450"/>
          <p14:tracePt t="117717" x="6429375" y="3357563"/>
          <p14:tracePt t="117721" x="6429375" y="3370263"/>
          <p14:tracePt t="117736" x="6429375" y="3381375"/>
          <p14:tracePt t="117753" x="6429375" y="3394075"/>
          <p14:tracePt t="118653" x="6405563" y="3417888"/>
          <p14:tracePt t="118835" x="6394450" y="3441700"/>
          <p14:tracePt t="118843" x="6394450" y="3452813"/>
          <p14:tracePt t="118859" x="6394450" y="3465513"/>
          <p14:tracePt t="118873" x="6381750" y="3489325"/>
          <p14:tracePt t="118889" x="6370638" y="3500438"/>
          <p14:tracePt t="118917" x="6370638" y="3513138"/>
          <p14:tracePt t="119025" x="6370638" y="3524250"/>
          <p14:tracePt t="119033" x="6370638" y="3536950"/>
          <p14:tracePt t="119041" x="6370638" y="3560763"/>
          <p14:tracePt t="119057" x="6370638" y="3571875"/>
          <p14:tracePt t="119073" x="6370638" y="3584575"/>
          <p14:tracePt t="119090" x="6370638" y="3608388"/>
          <p14:tracePt t="119090" x="6370638" y="3619500"/>
          <p14:tracePt t="119107" x="6370638" y="3632200"/>
          <p14:tracePt t="119124" x="6370638" y="3643313"/>
          <p14:tracePt t="119140" x="6370638" y="3656013"/>
          <p14:tracePt t="119157" x="6370638" y="3667125"/>
          <p14:tracePt t="119467" x="6346825" y="3679825"/>
          <p14:tracePt t="119471" x="6323013" y="3679825"/>
          <p14:tracePt t="119479" x="6299200" y="3679825"/>
          <p14:tracePt t="119492" x="6275388" y="3667125"/>
          <p14:tracePt t="119508" x="6251575" y="3643313"/>
          <p14:tracePt t="119525" x="6215063" y="3632200"/>
          <p14:tracePt t="119542" x="6191250" y="3632200"/>
          <p14:tracePt t="119558" x="6180138" y="3619500"/>
          <p14:tracePt t="119575" x="6156325" y="3595688"/>
          <p14:tracePt t="119592" x="6143625" y="3584575"/>
          <p14:tracePt t="119609" x="6143625" y="3571875"/>
          <p14:tracePt t="119625" x="6143625" y="3584575"/>
          <p14:tracePt t="120205" x="6143625" y="3595688"/>
          <p14:tracePt t="120221" x="6143625" y="3608388"/>
          <p14:tracePt t="120229" x="6143625" y="3619500"/>
          <p14:tracePt t="120248" x="6143625" y="3632200"/>
          <p14:tracePt t="120263" x="6156325" y="3643313"/>
          <p14:tracePt t="120277" x="6167438" y="3656013"/>
          <p14:tracePt t="120294" x="6180138" y="3690938"/>
          <p14:tracePt t="120311" x="6180138" y="3703638"/>
          <p14:tracePt t="120327" x="6203950" y="3738563"/>
          <p14:tracePt t="120344" x="6203950" y="3751263"/>
          <p14:tracePt t="120360" x="6215063" y="3775075"/>
          <p14:tracePt t="120377" x="6215063" y="3786188"/>
          <p14:tracePt t="120394" x="6215063" y="3810000"/>
          <p14:tracePt t="120411" x="6227763" y="3810000"/>
          <p14:tracePt t="120428" x="6227763" y="3833813"/>
          <p14:tracePt t="120451" x="6227763" y="3846513"/>
          <p14:tracePt t="120601" x="6215063" y="3846513"/>
          <p14:tracePt t="120605" x="6191250" y="3846513"/>
          <p14:tracePt t="120611" x="5929313" y="3894138"/>
          <p14:tracePt t="120628" x="5453063" y="4013200"/>
          <p14:tracePt t="120645" x="5084763" y="4132263"/>
          <p14:tracePt t="120661" x="4738688" y="4179888"/>
          <p14:tracePt t="120678" x="4524375" y="4179888"/>
          <p14:tracePt t="120694" x="4441825" y="4179888"/>
          <p14:tracePt t="120711" x="4405313" y="4179888"/>
          <p14:tracePt t="120729" x="4381500" y="4143375"/>
          <p14:tracePt t="120745" x="4370388" y="4143375"/>
          <p14:tracePt t="120762" x="4346575" y="4119563"/>
          <p14:tracePt t="120778" x="4333875" y="4108450"/>
          <p14:tracePt t="120797" x="4333875" y="4095750"/>
          <p14:tracePt t="120897" x="4333875" y="4084638"/>
          <p14:tracePt t="120929" x="4333875" y="4071938"/>
          <p14:tracePt t="120945" x="4357688" y="4071938"/>
          <p14:tracePt t="120953" x="4405313" y="4037013"/>
          <p14:tracePt t="120962" x="4751388" y="3881438"/>
          <p14:tracePt t="120980" x="5013325" y="3798888"/>
          <p14:tracePt t="120996" x="5227638" y="3690938"/>
          <p14:tracePt t="121013" x="5370513" y="3643313"/>
          <p14:tracePt t="121030" x="5394325" y="3632200"/>
          <p14:tracePt t="121046" x="5405438" y="3619500"/>
          <p14:tracePt t="121069" x="5405438" y="3608388"/>
          <p14:tracePt t="121085" x="5405438" y="3595688"/>
          <p14:tracePt t="121099" x="5405438" y="3584575"/>
          <p14:tracePt t="121113" x="5381625" y="3560763"/>
          <p14:tracePt t="121130" x="5310188" y="3536950"/>
          <p14:tracePt t="121146" x="5214938" y="3513138"/>
          <p14:tracePt t="121163" x="5180013" y="3465513"/>
          <p14:tracePt t="121180" x="5143500" y="3452813"/>
          <p14:tracePt t="121196" x="5095875" y="3405188"/>
          <p14:tracePt t="121213" x="5048250" y="3381375"/>
          <p14:tracePt t="121230" x="4918075" y="3309938"/>
          <p14:tracePt t="121247" x="4619625" y="3132138"/>
          <p14:tracePt t="121264" x="4489450" y="3013075"/>
          <p14:tracePt t="121280" x="4310063" y="2870200"/>
          <p14:tracePt t="121297" x="4132263" y="2619375"/>
          <p14:tracePt t="121314" x="4037013" y="2381250"/>
          <p14:tracePt t="121330" x="3989388" y="2190750"/>
          <p14:tracePt t="121347" x="3976688" y="2071688"/>
          <p14:tracePt t="121364" x="3965575" y="1989138"/>
          <p14:tracePt t="121380" x="3965575" y="1917700"/>
          <p14:tracePt t="121397" x="4000500" y="1881188"/>
          <p14:tracePt t="121414" x="4048125" y="1857375"/>
          <p14:tracePt t="121431" x="4191000" y="1846263"/>
          <p14:tracePt t="121447" x="4357688" y="1822450"/>
          <p14:tracePt t="121464" x="4584700" y="1822450"/>
          <p14:tracePt t="121481" x="4881563" y="1822450"/>
          <p14:tracePt t="121498" x="5108575" y="1822450"/>
          <p14:tracePt t="121514" x="5299075" y="1846263"/>
          <p14:tracePt t="121514" x="5334000" y="1857375"/>
          <p14:tracePt t="121531" x="5476875" y="1905000"/>
          <p14:tracePt t="121548" x="5561013" y="1952625"/>
          <p14:tracePt t="121564" x="5595938" y="2036763"/>
          <p14:tracePt t="121581" x="5643563" y="2166938"/>
          <p14:tracePt t="121598" x="5680075" y="2357438"/>
          <p14:tracePt t="121614" x="5727700" y="2513013"/>
          <p14:tracePt t="121631" x="5762625" y="2679700"/>
          <p14:tracePt t="121648" x="5799138" y="2870200"/>
          <p14:tracePt t="121665" x="5846763" y="3143250"/>
          <p14:tracePt t="121682" x="5905500" y="3333750"/>
          <p14:tracePt t="121698" x="5953125" y="3489325"/>
          <p14:tracePt t="121714" x="6048375" y="3608388"/>
          <p14:tracePt t="121731" x="6096000" y="3690938"/>
          <p14:tracePt t="121748" x="6156325" y="3775075"/>
          <p14:tracePt t="121764" x="6238875" y="3857625"/>
          <p14:tracePt t="121781" x="6299200" y="3929063"/>
          <p14:tracePt t="121798" x="6357938" y="4013200"/>
          <p14:tracePt t="121815" x="6453188" y="4084638"/>
          <p14:tracePt t="121832" x="6548438" y="4143375"/>
          <p14:tracePt t="121849" x="6656388" y="4203700"/>
          <p14:tracePt t="121865" x="6738938" y="4251325"/>
          <p14:tracePt t="121882" x="6823075" y="4286250"/>
          <p14:tracePt t="121899" x="6846888" y="4310063"/>
          <p14:tracePt t="121915" x="6858000" y="4310063"/>
          <p14:tracePt t="121932" x="6846888" y="4310063"/>
          <p14:tracePt t="122115" x="6846888" y="4298950"/>
          <p14:tracePt t="122119" x="6799263" y="4275138"/>
          <p14:tracePt t="122133" x="6727825" y="4238625"/>
          <p14:tracePt t="122149" x="6656388" y="4214813"/>
          <p14:tracePt t="122166" x="6632575" y="4191000"/>
          <p14:tracePt t="122183" x="6584950" y="4167188"/>
          <p14:tracePt t="122199" x="6572250" y="4156075"/>
          <p14:tracePt t="122216" x="6572250" y="4095750"/>
          <p14:tracePt t="122216" x="6572250" y="4071938"/>
          <p14:tracePt t="122233" x="6572250" y="4000500"/>
          <p14:tracePt t="122250" x="6596063" y="3952875"/>
          <p14:tracePt t="122266" x="6632575" y="3905250"/>
          <p14:tracePt t="122283" x="6667500" y="3870325"/>
          <p14:tracePt t="122300" x="6715125" y="3822700"/>
          <p14:tracePt t="122317" x="6762750" y="3775075"/>
          <p14:tracePt t="122333" x="6799263" y="3727450"/>
          <p14:tracePt t="122350" x="6834188" y="3690938"/>
          <p14:tracePt t="122367" x="6846888" y="3679825"/>
          <p14:tracePt t="122383" x="6858000" y="3667125"/>
          <p14:tracePt t="122400" x="6858000" y="3643313"/>
          <p14:tracePt t="122417" x="6858000" y="3595688"/>
          <p14:tracePt t="122433" x="6846888" y="3560763"/>
          <p14:tracePt t="122450" x="6775450" y="3513138"/>
          <p14:tracePt t="122467" x="6643688" y="3452813"/>
          <p14:tracePt t="122484" x="6453188" y="3394075"/>
          <p14:tracePt t="122500" x="6215063" y="3346450"/>
          <p14:tracePt t="122517" x="6000750" y="3286125"/>
          <p14:tracePt t="122534" x="5857875" y="3262313"/>
          <p14:tracePt t="122551" x="5762625" y="3238500"/>
          <p14:tracePt t="122567" x="5738813" y="3227388"/>
          <p14:tracePt t="122584" x="5738813" y="3214688"/>
          <p14:tracePt t="122600" x="5727700" y="3214688"/>
          <p14:tracePt t="122617" x="5727700" y="3203575"/>
          <p14:tracePt t="122649" x="5727700" y="3190875"/>
          <p14:tracePt t="122872" x="5738813" y="3179763"/>
          <p14:tracePt t="122875" x="5762625" y="3190875"/>
          <p14:tracePt t="122885" x="5834063" y="3251200"/>
          <p14:tracePt t="122903" x="5894388" y="3309938"/>
          <p14:tracePt t="122918" x="6000750" y="3370263"/>
          <p14:tracePt t="122935" x="6061075" y="3405188"/>
          <p14:tracePt t="122952" x="6072188" y="3417888"/>
          <p14:tracePt t="122968" x="6084888" y="3417888"/>
          <p14:tracePt t="122985" x="6108700" y="3441700"/>
          <p14:tracePt t="123725" x="6132513" y="3441700"/>
          <p14:tracePt t="123729" x="6180138" y="3452813"/>
          <p14:tracePt t="123738" x="6275388" y="3500438"/>
          <p14:tracePt t="123754" x="6310313" y="3513138"/>
          <p14:tracePt t="123771" x="6334125" y="3536950"/>
          <p14:tracePt t="123788" x="6346825" y="3536950"/>
          <p14:tracePt t="123815" x="6357938" y="3536950"/>
          <p14:tracePt t="123885" x="6357938" y="3513138"/>
          <p14:tracePt t="123987" x="6346825" y="3513138"/>
          <p14:tracePt t="124000" x="6323013" y="3489325"/>
          <p14:tracePt t="124007" x="6275388" y="3489325"/>
          <p14:tracePt t="124022" x="6215063" y="3465513"/>
          <p14:tracePt t="124038" x="6156325" y="3452813"/>
          <p14:tracePt t="124055" x="6072188" y="3417888"/>
          <p14:tracePt t="124072" x="6013450" y="3370263"/>
          <p14:tracePt t="124088" x="5976938" y="3322638"/>
          <p14:tracePt t="124105" x="5942013" y="3286125"/>
          <p14:tracePt t="124122" x="5918200" y="3262313"/>
          <p14:tracePt t="124122" x="5905500" y="3251200"/>
          <p14:tracePt t="124139" x="5905500" y="3262313"/>
          <p14:tracePt t="124255" x="5905500" y="3275013"/>
          <p14:tracePt t="125154" x="5905500" y="3286125"/>
          <p14:tracePt t="125205" x="5905500" y="3309938"/>
          <p14:tracePt t="125209" x="5881688" y="3357563"/>
          <p14:tracePt t="125226" x="5870575" y="3417888"/>
          <p14:tracePt t="125242" x="5857875" y="3441700"/>
          <p14:tracePt t="125242" x="5857875" y="3452813"/>
          <p14:tracePt t="125259" x="5846763" y="3489325"/>
          <p14:tracePt t="125276" x="5846763" y="3500438"/>
          <p14:tracePt t="125295" x="5846763" y="3513138"/>
          <p14:tracePt t="125309" x="5846763" y="3524250"/>
          <p14:tracePt t="125325" x="5834063" y="3536950"/>
          <p14:tracePt t="125342" x="5834063" y="3548063"/>
          <p14:tracePt t="125359" x="5834063" y="3560763"/>
          <p14:tracePt t="125375" x="5834063" y="3571875"/>
          <p14:tracePt t="125395" x="5822950" y="3584575"/>
          <p14:tracePt t="125409" x="5822950" y="3595688"/>
          <p14:tracePt t="125459" x="5810250" y="3595688"/>
          <p14:tracePt t="125501" x="5799138" y="3595688"/>
          <p14:tracePt t="125551" x="5775325" y="3595688"/>
          <p14:tracePt t="125555" x="5762625" y="3595688"/>
          <p14:tracePt t="125563" x="5715000" y="3595688"/>
          <p14:tracePt t="125576" x="5643563" y="3595688"/>
          <p14:tracePt t="125593" x="5524500" y="3571875"/>
          <p14:tracePt t="125610" x="5465763" y="3560763"/>
          <p14:tracePt t="125626" x="5418138" y="3548063"/>
          <p14:tracePt t="125643" x="5381625" y="3548063"/>
          <p14:tracePt t="125660" x="5346700" y="3536950"/>
          <p14:tracePt t="125677" x="5334000" y="3536950"/>
          <p14:tracePt t="125693" x="5322888" y="3536950"/>
          <p14:tracePt t="126001" x="5310188" y="3536950"/>
          <p14:tracePt t="126013" x="5299075" y="3548063"/>
          <p14:tracePt t="126027" x="5299075" y="3560763"/>
          <p14:tracePt t="126161" x="5275263" y="3560763"/>
          <p14:tracePt t="126167" x="5275263" y="3548063"/>
          <p14:tracePt t="126179" x="5262563" y="3548063"/>
          <p14:tracePt t="126195" x="5262563" y="3536950"/>
          <p14:tracePt t="126211" x="5251450" y="3524250"/>
          <p14:tracePt t="126228" x="5238750" y="3500438"/>
          <p14:tracePt t="126273" x="5227638" y="3489325"/>
          <p14:tracePt t="126281" x="5227638" y="3476625"/>
          <p14:tracePt t="126301" x="5214938" y="3476625"/>
          <p14:tracePt t="126331" x="5214938" y="3465513"/>
          <p14:tracePt t="126344" x="5227638" y="3465513"/>
          <p14:tracePt t="126879" x="5251450" y="3465513"/>
          <p14:tracePt t="126883" x="5357813" y="3500438"/>
          <p14:tracePt t="126897" x="5489575" y="3560763"/>
          <p14:tracePt t="126915" x="5703888" y="3619500"/>
          <p14:tracePt t="126930" x="5810250" y="3656013"/>
          <p14:tracePt t="126947" x="5881688" y="3679825"/>
          <p14:tracePt t="126963" x="5989638" y="3727450"/>
          <p14:tracePt t="126980" x="6132513" y="3762375"/>
          <p14:tracePt t="126998" x="6394450" y="3786188"/>
          <p14:tracePt t="127014" x="6632575" y="3786188"/>
          <p14:tracePt t="127014" x="6704013" y="3786188"/>
          <p14:tracePt t="127031" x="7000875" y="3786188"/>
          <p14:tracePt t="127048" x="7262813" y="3786188"/>
          <p14:tracePt t="127064" x="7466013" y="3727450"/>
          <p14:tracePt t="127064" x="7500938" y="3714750"/>
          <p14:tracePt t="127081" x="7585075" y="3690938"/>
          <p14:tracePt t="127098" x="7608888" y="3656013"/>
          <p14:tracePt t="127114" x="7608888" y="3608388"/>
          <p14:tracePt t="127131" x="7608888" y="3548063"/>
          <p14:tracePt t="127148" x="7632700" y="3465513"/>
          <p14:tracePt t="127164" x="7667625" y="3394075"/>
          <p14:tracePt t="127181" x="7691438" y="3309938"/>
          <p14:tracePt t="127198" x="7727950" y="3238500"/>
          <p14:tracePt t="127198" x="7727950" y="3227388"/>
          <p14:tracePt t="127215" x="7751763" y="3179763"/>
          <p14:tracePt t="127231" x="7775575" y="3143250"/>
          <p14:tracePt t="127248" x="7786688" y="3132138"/>
          <p14:tracePt t="127264" x="7786688" y="3143250"/>
          <p14:tracePt t="127463" x="7786688" y="3155950"/>
          <p14:tracePt t="127467" x="7775575" y="3190875"/>
          <p14:tracePt t="127482" x="7739063" y="3227388"/>
          <p14:tracePt t="127482" x="7727950" y="3238500"/>
          <p14:tracePt t="127500" x="7704138" y="3275013"/>
          <p14:tracePt t="127516" x="7691438" y="3298825"/>
          <p14:tracePt t="127532" x="7667625" y="3322638"/>
          <p14:tracePt t="127549" x="7643813" y="3346450"/>
          <p14:tracePt t="127566" x="7596188" y="3370263"/>
          <p14:tracePt t="127582" x="7524750" y="3405188"/>
          <p14:tracePt t="127599" x="7453313" y="3465513"/>
          <p14:tracePt t="127616" x="7381875" y="3513138"/>
          <p14:tracePt t="127632" x="7227888" y="3571875"/>
          <p14:tracePt t="127649" x="7085013" y="3619500"/>
          <p14:tracePt t="127666" x="6953250" y="3667125"/>
          <p14:tracePt t="127683" x="6799263" y="3703638"/>
          <p14:tracePt t="127699" x="6667500" y="3727450"/>
          <p14:tracePt t="127716" x="6465888" y="3751263"/>
          <p14:tracePt t="127733" x="6275388" y="3762375"/>
          <p14:tracePt t="127750" x="6048375" y="3775075"/>
          <p14:tracePt t="127766" x="5691188" y="3775075"/>
          <p14:tracePt t="127783" x="5441950" y="3775075"/>
          <p14:tracePt t="127800" x="5275263" y="3775075"/>
          <p14:tracePt t="127816" x="5214938" y="3751263"/>
          <p14:tracePt t="127833" x="5180013" y="3714750"/>
          <p14:tracePt t="127850" x="5143500" y="3679825"/>
          <p14:tracePt t="127866" x="5119688" y="3643313"/>
          <p14:tracePt t="127883" x="5108575" y="3632200"/>
          <p14:tracePt t="127900" x="5084763" y="3584575"/>
          <p14:tracePt t="127917" x="5060950" y="3560763"/>
          <p14:tracePt t="127934" x="5048250" y="3548063"/>
          <p14:tracePt t="127950" x="5037138" y="3536950"/>
          <p14:tracePt t="127967" x="5037138" y="3524250"/>
          <p14:tracePt t="127983" x="5024438" y="3524250"/>
          <p14:tracePt t="128001" x="5024438" y="3513138"/>
          <p14:tracePt t="128015" x="5060950" y="3513138"/>
          <p14:tracePt t="128191" x="5084763" y="3536950"/>
          <p14:tracePt t="128195" x="5095875" y="3548063"/>
          <p14:tracePt t="128201" x="5238750" y="3584575"/>
          <p14:tracePt t="128217" x="5453063" y="3643313"/>
          <p14:tracePt t="128233" x="5632450" y="3703638"/>
          <p14:tracePt t="128250" x="5786438" y="3714750"/>
          <p14:tracePt t="128267" x="5918200" y="3751263"/>
          <p14:tracePt t="128283" x="6061075" y="3775075"/>
          <p14:tracePt t="128300" x="6156325" y="3775075"/>
          <p14:tracePt t="128317" x="6262688" y="3775075"/>
          <p14:tracePt t="128317" x="6275388" y="3775075"/>
          <p14:tracePt t="128334" x="6370638" y="3762375"/>
          <p14:tracePt t="128350" x="6489700" y="3751263"/>
          <p14:tracePt t="128367" x="6619875" y="3714750"/>
          <p14:tracePt t="128367" x="6643688" y="3703638"/>
          <p14:tracePt t="128384" x="6762750" y="3667125"/>
          <p14:tracePt t="128401" x="6905625" y="3632200"/>
          <p14:tracePt t="128417" x="6965950" y="3595688"/>
          <p14:tracePt t="128434" x="6965950" y="3571875"/>
          <p14:tracePt t="128451" x="6989763" y="3524250"/>
          <p14:tracePt t="128467" x="7013575" y="3500438"/>
          <p14:tracePt t="128484" x="7024688" y="3452813"/>
          <p14:tracePt t="128501" x="7048500" y="3381375"/>
          <p14:tracePt t="128518" x="7061200" y="3333750"/>
          <p14:tracePt t="128534" x="7072313" y="3322638"/>
          <p14:tracePt t="128552" x="7085013" y="3322638"/>
          <p14:tracePt t="128567" x="7096125" y="3322638"/>
          <p14:tracePt t="128584" x="7085013" y="3322638"/>
          <p14:tracePt t="129178" x="7072313" y="3322638"/>
          <p14:tracePt t="129182" x="7037388" y="3322638"/>
          <p14:tracePt t="129186" x="6810375" y="3405188"/>
          <p14:tracePt t="129203" x="6537325" y="3500438"/>
          <p14:tracePt t="129220" x="6238875" y="3584575"/>
          <p14:tracePt t="129237" x="6037263" y="3619500"/>
          <p14:tracePt t="129253" x="5905500" y="3619500"/>
          <p14:tracePt t="129270" x="5799138" y="3619500"/>
          <p14:tracePt t="129286" x="5619750" y="3632200"/>
          <p14:tracePt t="129303" x="5476875" y="3656013"/>
          <p14:tracePt t="129320" x="5262563" y="3656013"/>
          <p14:tracePt t="129337" x="5024438" y="3656013"/>
          <p14:tracePt t="129353" x="4762500" y="3656013"/>
          <p14:tracePt t="129371" x="4572000" y="3632200"/>
          <p14:tracePt t="129387" x="4429125" y="3584575"/>
          <p14:tracePt t="129387" x="4381500" y="3560763"/>
          <p14:tracePt t="129405" x="4333875" y="3489325"/>
          <p14:tracePt t="129420" x="4262438" y="3441700"/>
          <p14:tracePt t="129437" x="4227513" y="3417888"/>
          <p14:tracePt t="129437" x="4214813" y="3394075"/>
          <p14:tracePt t="129454" x="4179888" y="3370263"/>
          <p14:tracePt t="129470" x="4132263" y="3346450"/>
          <p14:tracePt t="129487" x="4108450" y="3322638"/>
          <p14:tracePt t="129504" x="4071938" y="3286125"/>
          <p14:tracePt t="129521" x="4060825" y="3275013"/>
          <p14:tracePt t="129537" x="4037013" y="3251200"/>
          <p14:tracePt t="129554" x="4037013" y="3238500"/>
          <p14:tracePt t="129570" x="4024313" y="3214688"/>
          <p14:tracePt t="129587" x="4013200" y="3203575"/>
          <p14:tracePt t="129604" x="4013200" y="3190875"/>
          <p14:tracePt t="129621" x="4000500" y="3167063"/>
          <p14:tracePt t="129637" x="3989388" y="3155950"/>
          <p14:tracePt t="129656" x="3976688" y="3155950"/>
          <p14:tracePt t="129671" x="3952875" y="3143250"/>
          <p14:tracePt t="129671" x="3941763" y="3143250"/>
          <p14:tracePt t="129688" x="3894138" y="3143250"/>
          <p14:tracePt t="129704" x="3810000" y="3143250"/>
          <p14:tracePt t="129721" x="3714750" y="3132138"/>
          <p14:tracePt t="129721" x="3690938" y="3132138"/>
          <p14:tracePt t="129738" x="3608388" y="3132138"/>
          <p14:tracePt t="129755" x="3571875" y="3132138"/>
          <p14:tracePt t="129771" x="3536950" y="3132138"/>
          <p14:tracePt t="129788" x="3524250" y="3143250"/>
          <p14:tracePt t="129804" x="3513138" y="3155950"/>
          <p14:tracePt t="129821" x="3500438" y="3155950"/>
          <p14:tracePt t="129840" x="3500438" y="3167063"/>
          <p14:tracePt t="129855" x="3489325" y="3190875"/>
          <p14:tracePt t="129872" x="3489325" y="3214688"/>
          <p14:tracePt t="129888" x="3489325" y="3251200"/>
          <p14:tracePt t="129906" x="3489325" y="3298825"/>
          <p14:tracePt t="129906" x="3489325" y="3309938"/>
          <p14:tracePt t="129922" x="3489325" y="3346450"/>
          <p14:tracePt t="129939" x="3489325" y="3370263"/>
          <p14:tracePt t="129955" x="3500438" y="3405188"/>
          <p14:tracePt t="129955" x="3513138" y="3417888"/>
          <p14:tracePt t="129972" x="3536950" y="3441700"/>
          <p14:tracePt t="129989" x="3571875" y="3476625"/>
          <p14:tracePt t="130005" x="3656013" y="3500438"/>
          <p14:tracePt t="130023" x="3727450" y="3536950"/>
          <p14:tracePt t="130039" x="3822700" y="3571875"/>
          <p14:tracePt t="130055" x="3929063" y="3584575"/>
          <p14:tracePt t="130072" x="4191000" y="3619500"/>
          <p14:tracePt t="130088" x="4346575" y="3619500"/>
          <p14:tracePt t="130105" x="4441825" y="3619500"/>
          <p14:tracePt t="130123" x="4548188" y="3619500"/>
          <p14:tracePt t="130139" x="4572000" y="3632200"/>
          <p14:tracePt t="130156" x="4608513" y="3632200"/>
          <p14:tracePt t="130172" x="4691063" y="3608388"/>
          <p14:tracePt t="130189" x="4751388" y="3595688"/>
          <p14:tracePt t="130189" x="4762500" y="3584575"/>
          <p14:tracePt t="130206" x="4833938" y="3524250"/>
          <p14:tracePt t="130223" x="4894263" y="3476625"/>
          <p14:tracePt t="130239" x="4929188" y="3394075"/>
          <p14:tracePt t="130256" x="4941888" y="3322638"/>
          <p14:tracePt t="130273" x="4941888" y="3238500"/>
          <p14:tracePt t="130290" x="4941888" y="3132138"/>
          <p14:tracePt t="130306" x="4918075" y="3108325"/>
          <p14:tracePt t="130323" x="4881563" y="3084513"/>
          <p14:tracePt t="130340" x="4833938" y="3036888"/>
          <p14:tracePt t="130356" x="4727575" y="3024188"/>
          <p14:tracePt t="130373" x="4584700" y="3000375"/>
          <p14:tracePt t="130390" x="4429125" y="3000375"/>
          <p14:tracePt t="130407" x="4298950" y="3000375"/>
          <p14:tracePt t="130423" x="4203700" y="3000375"/>
          <p14:tracePt t="130423" x="4179888" y="3000375"/>
          <p14:tracePt t="130440" x="4143375" y="2989263"/>
          <p14:tracePt t="130457" x="4119563" y="2976563"/>
          <p14:tracePt t="130473" x="4095750" y="2976563"/>
          <p14:tracePt t="130490" x="4084638" y="2976563"/>
          <p14:tracePt t="130532" x="4071938" y="2976563"/>
          <p14:tracePt t="130540" x="4060825" y="2976563"/>
          <p14:tracePt t="130544" x="4024313" y="2976563"/>
          <p14:tracePt t="130557" x="3976688" y="2976563"/>
          <p14:tracePt t="130574" x="3881438" y="3036888"/>
          <p14:tracePt t="130591" x="3798888" y="3108325"/>
          <p14:tracePt t="130607" x="3775075" y="3143250"/>
          <p14:tracePt t="130624" x="3751263" y="3214688"/>
          <p14:tracePt t="130641" x="3738563" y="3262313"/>
          <p14:tracePt t="130657" x="3738563" y="3346450"/>
          <p14:tracePt t="130674" x="3738563" y="3405188"/>
          <p14:tracePt t="130691" x="3738563" y="3476625"/>
          <p14:tracePt t="130707" x="3798888" y="3536950"/>
          <p14:tracePt t="130724" x="3857625" y="3584575"/>
          <p14:tracePt t="130741" x="3952875" y="3619500"/>
          <p14:tracePt t="130758" x="4095750" y="3667125"/>
          <p14:tracePt t="130775" x="4262438" y="3667125"/>
          <p14:tracePt t="130791" x="4441825" y="3714750"/>
          <p14:tracePt t="130791" x="4500563" y="3714750"/>
          <p14:tracePt t="130808" x="4608513" y="3714750"/>
          <p14:tracePt t="130824" x="4703763" y="3714750"/>
          <p14:tracePt t="130841" x="4751388" y="3727450"/>
          <p14:tracePt t="130858" x="4870450" y="3727450"/>
          <p14:tracePt t="130875" x="4976813" y="3690938"/>
          <p14:tracePt t="130891" x="5024438" y="3667125"/>
          <p14:tracePt t="130909" x="5060950" y="3632200"/>
          <p14:tracePt t="130925" x="5084763" y="3608388"/>
          <p14:tracePt t="130941" x="5084763" y="3595688"/>
          <p14:tracePt t="130958" x="5095875" y="3584575"/>
          <p14:tracePt t="130980" x="5108575" y="3584575"/>
          <p14:tracePt t="130991" x="5214938" y="3584575"/>
          <p14:tracePt t="131008" x="5394325" y="3608388"/>
          <p14:tracePt t="131025" x="5775325" y="3667125"/>
          <p14:tracePt t="131042" x="6096000" y="3679825"/>
          <p14:tracePt t="131059" x="6418263" y="3679825"/>
          <p14:tracePt t="131076" x="6762750" y="3679825"/>
          <p14:tracePt t="131092" x="6929438" y="3679825"/>
          <p14:tracePt t="131108" x="7061200" y="3679825"/>
          <p14:tracePt t="131125" x="7156450" y="3679825"/>
          <p14:tracePt t="131141" x="7204075" y="3679825"/>
          <p14:tracePt t="131159" x="7227888" y="3679825"/>
          <p14:tracePt t="131420" x="7239000" y="3679825"/>
          <p14:tracePt t="131425" x="7251700" y="3679825"/>
          <p14:tracePt t="131428" x="7262813" y="3679825"/>
          <p14:tracePt t="131443" x="7275513" y="3656013"/>
          <p14:tracePt t="132353" x="7286625" y="3643313"/>
          <p14:tracePt t="133090" x="7275513" y="3619500"/>
          <p14:tracePt t="133094" x="7275513" y="3608388"/>
          <p14:tracePt t="133098" x="7227888" y="3524250"/>
          <p14:tracePt t="133115" x="7215188" y="3394075"/>
          <p14:tracePt t="133131" x="7156450" y="3214688"/>
          <p14:tracePt t="133148" x="7108825" y="3167063"/>
          <p14:tracePt t="133165" x="7072313" y="3119438"/>
          <p14:tracePt t="133182" x="7061200" y="3108325"/>
          <p14:tracePt t="133198" x="7061200" y="3119438"/>
          <p14:tracePt t="133258" x="7048500" y="3132138"/>
          <p14:tracePt t="133262" x="7037388" y="3155950"/>
          <p14:tracePt t="133266" x="7013575" y="3275013"/>
          <p14:tracePt t="133282" x="6977063" y="3417888"/>
          <p14:tracePt t="133299" x="6977063" y="3536950"/>
          <p14:tracePt t="133315" x="6977063" y="3584575"/>
          <p14:tracePt t="133332" x="6977063" y="3595688"/>
          <p14:tracePt t="133348" x="6965950" y="3584575"/>
          <p14:tracePt t="133390" x="6965950" y="3571875"/>
          <p14:tracePt t="133398" x="6953250" y="3548063"/>
          <p14:tracePt t="133406" x="6953250" y="3536950"/>
          <p14:tracePt t="133415" x="6918325" y="3500438"/>
          <p14:tracePt t="133432" x="6905625" y="3500438"/>
          <p14:tracePt t="133449" x="6823075" y="3500438"/>
          <p14:tracePt t="133466" x="6704013" y="3524250"/>
          <p14:tracePt t="133482" x="6405563" y="3619500"/>
          <p14:tracePt t="133499" x="6156325" y="3738563"/>
          <p14:tracePt t="133516" x="5976938" y="3833813"/>
          <p14:tracePt t="133533" x="5799138" y="3905250"/>
          <p14:tracePt t="133549" x="5524500" y="3941763"/>
          <p14:tracePt t="133566" x="5251450" y="3941763"/>
          <p14:tracePt t="133583" x="4989513" y="3941763"/>
          <p14:tracePt t="133599" x="4799013" y="3894138"/>
          <p14:tracePt t="133617" x="4537075" y="3810000"/>
          <p14:tracePt t="133633" x="4262438" y="3727450"/>
          <p14:tracePt t="133650" x="3989388" y="3656013"/>
          <p14:tracePt t="133666" x="3822700" y="3619500"/>
          <p14:tracePt t="133683" x="3727450" y="3595688"/>
          <p14:tracePt t="133700" x="3643313" y="3584575"/>
          <p14:tracePt t="133716" x="3608388" y="3571875"/>
          <p14:tracePt t="133733" x="3584575" y="3571875"/>
          <p14:tracePt t="133750" x="3571875" y="3571875"/>
          <p14:tracePt t="133766" x="3560763" y="3571875"/>
          <p14:tracePt t="133783" x="3571875" y="3560763"/>
          <p14:tracePt t="133974" x="3584575" y="3548063"/>
          <p14:tracePt t="133978" x="3584575" y="3536950"/>
          <p14:tracePt t="133984" x="3632200" y="3489325"/>
          <p14:tracePt t="134001" x="3643313" y="3465513"/>
          <p14:tracePt t="134017" x="3667125" y="3452813"/>
          <p14:tracePt t="134034" x="3679825" y="3429000"/>
          <p14:tracePt t="134051" x="3703638" y="3405188"/>
          <p14:tracePt t="134068" x="3738563" y="3381375"/>
          <p14:tracePt t="134084" x="3775075" y="3370263"/>
          <p14:tracePt t="134101" x="3786188" y="3357563"/>
          <p14:tracePt t="134117" x="3810000" y="3346450"/>
          <p14:tracePt t="134134" x="3822700" y="3309938"/>
          <p14:tracePt t="134151" x="3833813" y="3298825"/>
          <p14:tracePt t="134168" x="3833813" y="3286125"/>
          <p14:tracePt t="134184" x="3833813" y="3275013"/>
          <p14:tracePt t="134201" x="3833813" y="3262313"/>
          <p14:tracePt t="134218" x="3833813" y="3251200"/>
          <p14:tracePt t="134246" x="3833813" y="3238500"/>
          <p14:tracePt t="134258" x="3833813" y="3227388"/>
          <p14:tracePt t="134270" x="3833813" y="3214688"/>
          <p14:tracePt t="134288" x="3846513" y="3214688"/>
          <p14:tracePt t="134678" x="3846513" y="3227388"/>
          <p14:tracePt t="134682" x="3857625" y="3238500"/>
          <p14:tracePt t="134686" x="3870325" y="3238500"/>
          <p14:tracePt t="134702" x="3881438" y="3262313"/>
          <p14:tracePt t="134720" x="3917950" y="3298825"/>
          <p14:tracePt t="134736" x="3952875" y="3322638"/>
          <p14:tracePt t="134753" x="3965575" y="3357563"/>
          <p14:tracePt t="134770" x="3989388" y="3370263"/>
          <p14:tracePt t="134787" x="4000500" y="3381375"/>
          <p14:tracePt t="135683" x="4013200" y="3381375"/>
          <p14:tracePt t="135814" x="4037013" y="3381375"/>
          <p14:tracePt t="135818" x="4071938" y="3381375"/>
          <p14:tracePt t="135823" x="4203700" y="3394075"/>
          <p14:tracePt t="135840" x="4298950" y="3394075"/>
          <p14:tracePt t="135856" x="4346575" y="3394075"/>
          <p14:tracePt t="135873" x="4357688" y="3394075"/>
          <p14:tracePt t="135912" x="4370388" y="3394075"/>
          <p14:tracePt t="136296" x="4381500" y="3394075"/>
          <p14:tracePt t="136299" x="4370388" y="3370263"/>
          <p14:tracePt t="136308" x="4357688" y="3357563"/>
          <p14:tracePt t="136323" x="4346575" y="3333750"/>
          <p14:tracePt t="136340" x="4333875" y="3322638"/>
          <p14:tracePt t="136357" x="4322763" y="3309938"/>
          <p14:tracePt t="140760" x="4322763" y="3322638"/>
          <p14:tracePt t="140998" x="4322763" y="3333750"/>
          <p14:tracePt t="141002" x="4322763" y="3346450"/>
          <p14:tracePt t="141010" x="4322763" y="3357563"/>
          <p14:tracePt t="141021" x="4322763" y="3381375"/>
          <p14:tracePt t="141038" x="4322763" y="3394075"/>
          <p14:tracePt t="141055" x="4322763" y="3417888"/>
          <p14:tracePt t="141082" x="4322763" y="3429000"/>
          <p14:tracePt t="141110" x="4322763" y="3441700"/>
          <p14:tracePt t="142934" x="4333875" y="3452813"/>
          <p14:tracePt t="143226" x="4357688" y="3452813"/>
          <p14:tracePt t="143230" x="4489450" y="3452813"/>
          <p14:tracePt t="143230" x="4524375" y="3452813"/>
          <p14:tracePt t="143246" x="4643438" y="3452813"/>
          <p14:tracePt t="143262" x="4703763" y="3441700"/>
          <p14:tracePt t="143278" x="4738688" y="3441700"/>
          <p14:tracePt t="143295" x="4762500" y="3441700"/>
          <p14:tracePt t="143334" x="4775200" y="3441700"/>
          <p14:tracePt t="143346" x="4786313" y="3441700"/>
          <p14:tracePt t="143540" x="4786313" y="3429000"/>
          <p14:tracePt t="143548" x="4786313" y="3417888"/>
          <p14:tracePt t="143552" x="4786313" y="3405188"/>
          <p14:tracePt t="143562" x="4786313" y="3394075"/>
          <p14:tracePt t="143579" x="4799013" y="3357563"/>
          <p14:tracePt t="143597" x="4846638" y="3333750"/>
          <p14:tracePt t="143613" x="4881563" y="3309938"/>
          <p14:tracePt t="143630" x="4905375" y="3298825"/>
          <p14:tracePt t="143646" x="4918075" y="3298825"/>
          <p14:tracePt t="143662" x="4929188" y="3298825"/>
          <p14:tracePt t="143898" x="4941888" y="3298825"/>
          <p14:tracePt t="143903" x="4965700" y="3298825"/>
          <p14:tracePt t="143914" x="5013325" y="3346450"/>
          <p14:tracePt t="143931" x="5072063" y="3394075"/>
          <p14:tracePt t="143947" x="5132388" y="3417888"/>
          <p14:tracePt t="143964" x="5191125" y="3452813"/>
          <p14:tracePt t="143981" x="5227638" y="3489325"/>
          <p14:tracePt t="143998" x="5275263" y="3500438"/>
          <p14:tracePt t="144014" x="5322888" y="3524250"/>
          <p14:tracePt t="144031" x="5381625" y="3548063"/>
          <p14:tracePt t="144047" x="5465763" y="3584575"/>
          <p14:tracePt t="144064" x="5537200" y="3608388"/>
          <p14:tracePt t="144081" x="5619750" y="3619500"/>
          <p14:tracePt t="144081" x="5656263" y="3632200"/>
          <p14:tracePt t="144098" x="5762625" y="3632200"/>
          <p14:tracePt t="144114" x="5857875" y="3632200"/>
          <p14:tracePt t="144131" x="5942013" y="3632200"/>
          <p14:tracePt t="144131" x="5976938" y="3632200"/>
          <p14:tracePt t="144148" x="6072188" y="3632200"/>
          <p14:tracePt t="144164" x="6180138" y="3632200"/>
          <p14:tracePt t="144181" x="6453188" y="3632200"/>
          <p14:tracePt t="144198" x="6596063" y="3632200"/>
          <p14:tracePt t="144215" x="6727825" y="3584575"/>
          <p14:tracePt t="144231" x="6823075" y="3560763"/>
          <p14:tracePt t="144248" x="6905625" y="3524250"/>
          <p14:tracePt t="144265" x="6953250" y="3513138"/>
          <p14:tracePt t="144282" x="7000875" y="3476625"/>
          <p14:tracePt t="144298" x="7037388" y="3452813"/>
          <p14:tracePt t="144315" x="7108825" y="3429000"/>
          <p14:tracePt t="144332" x="7132638" y="3405188"/>
          <p14:tracePt t="144348" x="7180263" y="3346450"/>
          <p14:tracePt t="144365" x="7239000" y="3298825"/>
          <p14:tracePt t="144365" x="7262813" y="3286125"/>
          <p14:tracePt t="144382" x="7323138" y="3238500"/>
          <p14:tracePt t="144398" x="7394575" y="3167063"/>
          <p14:tracePt t="144398" x="7405688" y="3155950"/>
          <p14:tracePt t="144416" x="7466013" y="3084513"/>
          <p14:tracePt t="144433" x="7489825" y="3013075"/>
          <p14:tracePt t="144449" x="7489825" y="2952750"/>
          <p14:tracePt t="144466" x="7500938" y="2894013"/>
          <p14:tracePt t="144482" x="7500938" y="2870200"/>
          <p14:tracePt t="144499" x="7500938" y="2822575"/>
          <p14:tracePt t="144516" x="7500938" y="2786063"/>
          <p14:tracePt t="144532" x="7477125" y="2751138"/>
          <p14:tracePt t="144549" x="7442200" y="2738438"/>
          <p14:tracePt t="144566" x="7381875" y="2727325"/>
          <p14:tracePt t="144582" x="7334250" y="2703513"/>
          <p14:tracePt t="144599" x="7227888" y="2703513"/>
          <p14:tracePt t="144616" x="7156450" y="2679700"/>
          <p14:tracePt t="144633" x="7061200" y="2679700"/>
          <p14:tracePt t="144633" x="7037388" y="2679700"/>
          <p14:tracePt t="144650" x="6953250" y="2679700"/>
          <p14:tracePt t="144650" x="6929438" y="2679700"/>
          <p14:tracePt t="144666" x="6834188" y="2679700"/>
          <p14:tracePt t="144682" x="6751638" y="2679700"/>
          <p14:tracePt t="144699" x="6656388" y="2679700"/>
          <p14:tracePt t="144716" x="6584950" y="2679700"/>
          <p14:tracePt t="144733" x="6453188" y="2679700"/>
          <p14:tracePt t="144750" x="6323013" y="2679700"/>
          <p14:tracePt t="144766" x="6203950" y="2679700"/>
          <p14:tracePt t="144783" x="6096000" y="2679700"/>
          <p14:tracePt t="144800" x="6013450" y="2679700"/>
          <p14:tracePt t="144816" x="5953125" y="2679700"/>
          <p14:tracePt t="144833" x="5870575" y="2679700"/>
          <p14:tracePt t="144850" x="5751513" y="2679700"/>
          <p14:tracePt t="144867" x="5680075" y="2679700"/>
          <p14:tracePt t="144883" x="5572125" y="2679700"/>
          <p14:tracePt t="144900" x="5476875" y="2703513"/>
          <p14:tracePt t="144917" x="5405438" y="2727325"/>
          <p14:tracePt t="144917" x="5381625" y="2727325"/>
          <p14:tracePt t="144934" x="5286375" y="2727325"/>
          <p14:tracePt t="144950" x="5227638" y="2751138"/>
          <p14:tracePt t="144967" x="5180013" y="2751138"/>
          <p14:tracePt t="144967" x="5167313" y="2751138"/>
          <p14:tracePt t="144984" x="5132388" y="2751138"/>
          <p14:tracePt t="145000" x="5119688" y="2751138"/>
          <p14:tracePt t="145017" x="5095875" y="2751138"/>
          <p14:tracePt t="145034" x="5084763" y="2762250"/>
          <p14:tracePt t="145078" x="5072063" y="2762250"/>
          <p14:tracePt t="145086" x="5060950" y="2774950"/>
          <p14:tracePt t="145098" x="5060950" y="2786063"/>
          <p14:tracePt t="145102" x="5048250" y="2798763"/>
          <p14:tracePt t="145117" x="5037138" y="2822575"/>
          <p14:tracePt t="145134" x="5013325" y="2846388"/>
          <p14:tracePt t="145151" x="5013325" y="2881313"/>
          <p14:tracePt t="145168" x="5013325" y="2917825"/>
          <p14:tracePt t="145184" x="5013325" y="2952750"/>
          <p14:tracePt t="145201" x="5000625" y="2989263"/>
          <p14:tracePt t="145218" x="5000625" y="3024188"/>
          <p14:tracePt t="145234" x="5000625" y="3071813"/>
          <p14:tracePt t="145251" x="5000625" y="3132138"/>
          <p14:tracePt t="145268" x="5037138" y="3167063"/>
          <p14:tracePt t="145285" x="5084763" y="3203575"/>
          <p14:tracePt t="145301" x="5143500" y="3262313"/>
          <p14:tracePt t="145318" x="5227638" y="3357563"/>
          <p14:tracePt t="145335" x="5310188" y="3441700"/>
          <p14:tracePt t="145351" x="5418138" y="3536950"/>
          <p14:tracePt t="145368" x="5584825" y="3656013"/>
          <p14:tracePt t="145385" x="5727700" y="3738563"/>
          <p14:tracePt t="145385" x="5762625" y="3751263"/>
          <p14:tracePt t="145402" x="5846763" y="3786188"/>
          <p14:tracePt t="145418" x="5965825" y="3822700"/>
          <p14:tracePt t="145435" x="6072188" y="3822700"/>
          <p14:tracePt t="145435" x="6096000" y="3833813"/>
          <p14:tracePt t="145452" x="6167438" y="3846513"/>
          <p14:tracePt t="145468" x="6251575" y="3846513"/>
          <p14:tracePt t="145485" x="6381750" y="3846513"/>
          <p14:tracePt t="145502" x="6513513" y="3846513"/>
          <p14:tracePt t="145519" x="6656388" y="3846513"/>
          <p14:tracePt t="145535" x="6834188" y="3846513"/>
          <p14:tracePt t="145552" x="6965950" y="3822700"/>
          <p14:tracePt t="145569" x="7085013" y="3786188"/>
          <p14:tracePt t="145585" x="7191375" y="3762375"/>
          <p14:tracePt t="145602" x="7310438" y="3714750"/>
          <p14:tracePt t="145619" x="7381875" y="3667125"/>
          <p14:tracePt t="145636" x="7453313" y="3608388"/>
          <p14:tracePt t="145652" x="7524750" y="3548063"/>
          <p14:tracePt t="145669" x="7596188" y="3476625"/>
          <p14:tracePt t="145686" x="7656513" y="3405188"/>
          <p14:tracePt t="145703" x="7704138" y="3333750"/>
          <p14:tracePt t="145719" x="7715250" y="3286125"/>
          <p14:tracePt t="145735" x="7751763" y="3238500"/>
          <p14:tracePt t="145752" x="7762875" y="3190875"/>
          <p14:tracePt t="145769" x="7762875" y="3167063"/>
          <p14:tracePt t="145786" x="7762875" y="3143250"/>
          <p14:tracePt t="145803" x="7775575" y="3132138"/>
          <p14:tracePt t="145914" x="7786688" y="3132138"/>
          <p14:tracePt t="145966" x="7786688" y="3143250"/>
          <p14:tracePt t="145984" x="7786688" y="3167063"/>
          <p14:tracePt t="145988" x="7799388" y="3179763"/>
          <p14:tracePt t="146003" x="7799388" y="3227388"/>
          <p14:tracePt t="146020" x="7799388" y="3262313"/>
          <p14:tracePt t="146037" x="7799388" y="3275013"/>
          <p14:tracePt t="146058" x="7799388" y="3286125"/>
          <p14:tracePt t="146070" x="7799388" y="3298825"/>
          <p14:tracePt t="146087" x="7799388" y="3309938"/>
          <p14:tracePt t="146104" x="7799388" y="3346450"/>
          <p14:tracePt t="146121" x="7786688" y="3357563"/>
          <p14:tracePt t="146137" x="7751763" y="3394075"/>
          <p14:tracePt t="146154" x="7727950" y="3405188"/>
          <p14:tracePt t="146170" x="7691438" y="3441700"/>
          <p14:tracePt t="146187" x="7643813" y="3465513"/>
          <p14:tracePt t="146204" x="7572375" y="3489325"/>
          <p14:tracePt t="146221" x="7477125" y="3513138"/>
          <p14:tracePt t="146237" x="7334250" y="3548063"/>
          <p14:tracePt t="146254" x="7180263" y="3560763"/>
          <p14:tracePt t="146271" x="7037388" y="3560763"/>
          <p14:tracePt t="146271" x="6989763" y="3560763"/>
          <p14:tracePt t="146288" x="6799263" y="3584575"/>
          <p14:tracePt t="146304" x="6548438" y="3632200"/>
          <p14:tracePt t="146321" x="6370638" y="3667125"/>
          <p14:tracePt t="146321" x="6310313" y="3679825"/>
          <p14:tracePt t="146338" x="6096000" y="3703638"/>
          <p14:tracePt t="146354" x="5894388" y="3727450"/>
          <p14:tracePt t="146371" x="5703888" y="3727450"/>
          <p14:tracePt t="146388" x="5500688" y="3738563"/>
          <p14:tracePt t="146405" x="5310188" y="3751263"/>
          <p14:tracePt t="146421" x="5167313" y="3751263"/>
          <p14:tracePt t="146438" x="5060950" y="3751263"/>
          <p14:tracePt t="146455" x="4989513" y="3751263"/>
          <p14:tracePt t="146472" x="4941888" y="3751263"/>
          <p14:tracePt t="146488" x="4929188" y="3751263"/>
          <p14:tracePt t="146820" x="4870450" y="3751263"/>
          <p14:tracePt t="146824" x="4762500" y="3751263"/>
          <p14:tracePt t="146839" x="4656138" y="3714750"/>
          <p14:tracePt t="146856" x="4608513" y="3667125"/>
          <p14:tracePt t="146873" x="4572000" y="3632200"/>
          <p14:tracePt t="146889" x="4548188" y="3584575"/>
          <p14:tracePt t="146907" x="4537075" y="3548063"/>
          <p14:tracePt t="146923" x="4524375" y="3513138"/>
          <p14:tracePt t="146939" x="4524375" y="3500438"/>
          <p14:tracePt t="146956" x="4524375" y="3489325"/>
          <p14:tracePt t="146973" x="4524375" y="3476625"/>
          <p14:tracePt t="146989" x="4524375" y="3452813"/>
          <p14:tracePt t="147006" x="4513263" y="3441700"/>
          <p14:tracePt t="147023" x="4513263" y="3452813"/>
          <p14:tracePt t="147166" x="4513263" y="3476625"/>
          <p14:tracePt t="147170" x="4513263" y="3500438"/>
          <p14:tracePt t="147174" x="4513263" y="3595688"/>
          <p14:tracePt t="147190" x="4537075" y="3690938"/>
          <p14:tracePt t="147207" x="4572000" y="3786188"/>
          <p14:tracePt t="147224" x="4595813" y="3857625"/>
          <p14:tracePt t="147240" x="4608513" y="3857625"/>
          <p14:tracePt t="147272" x="4619625" y="3857625"/>
          <p14:tracePt t="147280" x="4632325" y="3846513"/>
          <p14:tracePt t="147290" x="4656138" y="3786188"/>
          <p14:tracePt t="147307" x="4679950" y="3643313"/>
          <p14:tracePt t="147324" x="4691063" y="3571875"/>
          <p14:tracePt t="147341" x="4691063" y="3513138"/>
          <p14:tracePt t="147357" x="4691063" y="3476625"/>
          <p14:tracePt t="147374" x="4703763" y="3452813"/>
          <p14:tracePt t="147391" x="4703763" y="3465513"/>
          <p14:tracePt t="147474" x="4714875" y="3476625"/>
          <p14:tracePt t="147478" x="4727575" y="3500438"/>
          <p14:tracePt t="147491" x="4727575" y="3548063"/>
          <p14:tracePt t="147508" x="4738688" y="3560763"/>
          <p14:tracePt t="147524" x="4738688" y="3548063"/>
          <p14:tracePt t="147576" x="4738688" y="3536950"/>
          <p14:tracePt t="147580" x="4738688" y="3524250"/>
          <p14:tracePt t="147591" x="4751388" y="3452813"/>
          <p14:tracePt t="147608" x="4751388" y="3441700"/>
          <p14:tracePt t="147625" x="4751388" y="3417888"/>
          <p14:tracePt t="147641" x="4751388" y="3429000"/>
          <p14:tracePt t="147742" x="4751388" y="3441700"/>
          <p14:tracePt t="147754" x="4751388" y="3452813"/>
          <p14:tracePt t="147766" x="4751388" y="3441700"/>
          <p14:tracePt t="147930" x="4691063" y="3429000"/>
          <p14:tracePt t="148374" x="4572000" y="3429000"/>
          <p14:tracePt t="148378" x="4084638" y="3452813"/>
          <p14:tracePt t="148394" x="3667125" y="3500438"/>
          <p14:tracePt t="148412" x="3333750" y="3513138"/>
          <p14:tracePt t="148427" x="3132138" y="3513138"/>
          <p14:tracePt t="148444" x="3060700" y="3513138"/>
          <p14:tracePt t="148461" x="3048000" y="3513138"/>
          <p14:tracePt t="148477" x="3048000" y="3524250"/>
          <p14:tracePt t="148614" x="3060700" y="3536950"/>
          <p14:tracePt t="148618" x="3071813" y="3560763"/>
          <p14:tracePt t="148628" x="3132138" y="3619500"/>
          <p14:tracePt t="148645" x="3203575" y="3727450"/>
          <p14:tracePt t="148661" x="3275013" y="3870325"/>
          <p14:tracePt t="148678" x="3357563" y="3976688"/>
          <p14:tracePt t="148695" x="3417888" y="4013200"/>
          <p14:tracePt t="148711" x="3524250" y="4048125"/>
          <p14:tracePt t="148729" x="3608388" y="4060825"/>
          <p14:tracePt t="148745" x="3703638" y="4071938"/>
          <p14:tracePt t="148745" x="3714750" y="4071938"/>
          <p14:tracePt t="148762" x="3751263" y="4048125"/>
          <p14:tracePt t="148778" x="3751263" y="4037013"/>
          <p14:tracePt t="148795" x="3762375" y="4000500"/>
          <p14:tracePt t="148812" x="3775075" y="3976688"/>
          <p14:tracePt t="148828" x="3775075" y="3941763"/>
          <p14:tracePt t="148845" x="3762375" y="3941763"/>
          <p14:tracePt t="148914" x="3751263" y="3941763"/>
          <p14:tracePt t="148922" x="3751263" y="3952875"/>
          <p14:tracePt t="148930" x="3751263" y="3965575"/>
          <p14:tracePt t="148945" x="3751263" y="3989388"/>
          <p14:tracePt t="148962" x="3762375" y="4000500"/>
          <p14:tracePt t="151760" x="3870325" y="4037013"/>
          <p14:tracePt t="152296" x="3941763" y="4060825"/>
          <p14:tracePt t="152298" x="4084638" y="4084638"/>
          <p14:tracePt t="152298" x="4227513" y="4108450"/>
          <p14:tracePt t="152306" x="4762500" y="4227513"/>
          <p14:tracePt t="152323" x="5203825" y="4381500"/>
          <p14:tracePt t="152340" x="5548313" y="4572000"/>
          <p14:tracePt t="152340" x="5619750" y="4608513"/>
          <p14:tracePt t="152356" x="5786438" y="4727575"/>
          <p14:tracePt t="152372" x="5846763" y="4786313"/>
          <p14:tracePt t="152389" x="5870575" y="4822825"/>
          <p14:tracePt t="152407" x="5881688" y="4846638"/>
          <p14:tracePt t="152423" x="5881688" y="4857750"/>
          <p14:tracePt t="152442" x="5894388" y="4857750"/>
          <p14:tracePt t="152582" x="5905500" y="4857750"/>
          <p14:tracePt t="152586" x="5918200" y="4857750"/>
          <p14:tracePt t="152590" x="6037263" y="4822825"/>
          <p14:tracePt t="152607" x="6227763" y="4738688"/>
          <p14:tracePt t="152623" x="6429375" y="4703763"/>
          <p14:tracePt t="152640" x="6715125" y="4572000"/>
          <p14:tracePt t="152657" x="6953250" y="4489450"/>
          <p14:tracePt t="152673" x="7096125" y="4394200"/>
          <p14:tracePt t="152690" x="7156450" y="4370388"/>
          <p14:tracePt t="152707" x="7167563" y="4346575"/>
          <p14:tracePt t="152723" x="7180263" y="4333875"/>
          <p14:tracePt t="152756" x="7191375" y="4333875"/>
          <p14:tracePt t="152764" x="7191375" y="4322763"/>
          <p14:tracePt t="152776" x="7204075" y="4322763"/>
          <p14:tracePt t="152792" x="7204075" y="4310063"/>
          <p14:tracePt t="152830" x="7215188" y="4310063"/>
          <p14:tracePt t="152846" x="7215188" y="4286250"/>
          <p14:tracePt t="152904" x="7215188" y="4275138"/>
          <p14:tracePt t="152974" x="7215188" y="4262438"/>
          <p14:tracePt t="152978" x="7215188" y="4227513"/>
          <p14:tracePt t="152992" x="7215188" y="4191000"/>
          <p14:tracePt t="153008" x="7215188" y="4167188"/>
          <p14:tracePt t="153025" x="7215188" y="4156075"/>
          <p14:tracePt t="153040" x="7215188" y="4132263"/>
          <p14:tracePt t="153058" x="7204075" y="4132263"/>
          <p14:tracePt t="153184" x="7167563" y="4132263"/>
          <p14:tracePt t="153188" x="7132638" y="4132263"/>
          <p14:tracePt t="153192" x="6881813" y="4132263"/>
          <p14:tracePt t="153208" x="6477000" y="4132263"/>
          <p14:tracePt t="153225" x="6084888" y="4132263"/>
          <p14:tracePt t="153242" x="5656263" y="4132263"/>
          <p14:tracePt t="153258" x="5322888" y="4132263"/>
          <p14:tracePt t="153276" x="5060950" y="4132263"/>
          <p14:tracePt t="153292" x="4881563" y="4132263"/>
          <p14:tracePt t="153309" x="4727575" y="4132263"/>
          <p14:tracePt t="153325" x="4667250" y="4108450"/>
          <p14:tracePt t="153342" x="4619625" y="4095750"/>
          <p14:tracePt t="153359" x="4584700" y="4084638"/>
          <p14:tracePt t="153376" x="4572000" y="4071938"/>
          <p14:tracePt t="153392" x="4548188" y="4071938"/>
          <p14:tracePt t="153409" x="4513263" y="4048125"/>
          <p14:tracePt t="153426" x="4476750" y="4037013"/>
          <p14:tracePt t="153442" x="4452938" y="4024313"/>
          <p14:tracePt t="153459" x="4441825" y="4013200"/>
          <p14:tracePt t="153476" x="4429125" y="4000500"/>
          <p14:tracePt t="153492" x="4429125" y="3989388"/>
          <p14:tracePt t="153676" x="4418013" y="3976688"/>
          <p14:tracePt t="154096" x="4405313" y="3976688"/>
          <p14:tracePt t="154110" x="4394200" y="3965575"/>
          <p14:tracePt t="154118" x="4370388" y="3941763"/>
          <p14:tracePt t="154128" x="4322763" y="3917950"/>
          <p14:tracePt t="154144" x="4275138" y="3905250"/>
          <p14:tracePt t="154161" x="4227513" y="3881438"/>
          <p14:tracePt t="154178" x="4167188" y="3870325"/>
          <p14:tracePt t="154195" x="4071938" y="3857625"/>
          <p14:tracePt t="154211" x="4037013" y="3857625"/>
          <p14:tracePt t="154228" x="3989388" y="3857625"/>
          <p14:tracePt t="154245" x="3952875" y="3857625"/>
          <p14:tracePt t="154262" x="3929063" y="3857625"/>
          <p14:tracePt t="154278" x="3917950" y="3857625"/>
          <p14:tracePt t="154322" x="3905250" y="3870325"/>
          <p14:tracePt t="154340" x="3905250" y="3881438"/>
          <p14:tracePt t="154348" x="3894138" y="3894138"/>
          <p14:tracePt t="154362" x="3870325" y="3905250"/>
          <p14:tracePt t="154379" x="3857625" y="3929063"/>
          <p14:tracePt t="154395" x="3846513" y="3941763"/>
          <p14:tracePt t="154412" x="3810000" y="3965575"/>
          <p14:tracePt t="154429" x="3786188" y="3976688"/>
          <p14:tracePt t="154445" x="3762375" y="3976688"/>
          <p14:tracePt t="154462" x="3751263" y="3976688"/>
          <p14:tracePt t="154479" x="3738563" y="3989388"/>
          <p14:tracePt t="154504" x="3751263" y="3989388"/>
          <p14:tracePt t="154710" x="3762375" y="3989388"/>
          <p14:tracePt t="154718" x="3786188" y="3989388"/>
          <p14:tracePt t="154730" x="3822700" y="3989388"/>
          <p14:tracePt t="154746" x="3857625" y="3989388"/>
          <p14:tracePt t="154763" x="3905250" y="3989388"/>
          <p14:tracePt t="154780" x="3929063" y="4000500"/>
          <p14:tracePt t="154796" x="3952875" y="4000500"/>
          <p14:tracePt t="154813" x="3965575" y="4013200"/>
          <p14:tracePt t="154830" x="3976688" y="4013200"/>
          <p14:tracePt t="154846" x="3989388" y="4013200"/>
          <p14:tracePt t="154863" x="4013200" y="4013200"/>
          <p14:tracePt t="154880" x="4071938" y="4013200"/>
          <p14:tracePt t="154897" x="4119563" y="4013200"/>
          <p14:tracePt t="154914" x="4167188" y="4013200"/>
          <p14:tracePt t="154930" x="4227513" y="4013200"/>
          <p14:tracePt t="154947" x="4286250" y="4013200"/>
          <p14:tracePt t="154964" x="4322763" y="4013200"/>
          <p14:tracePt t="154980" x="4346575" y="4013200"/>
          <p14:tracePt t="154997" x="4381500" y="4013200"/>
          <p14:tracePt t="155014" x="4418013" y="4013200"/>
          <p14:tracePt t="155030" x="4476750" y="4013200"/>
          <p14:tracePt t="155047" x="4572000" y="4013200"/>
          <p14:tracePt t="155064" x="4643438" y="4013200"/>
          <p14:tracePt t="155081" x="4703763" y="4013200"/>
          <p14:tracePt t="155097" x="4751388" y="4013200"/>
          <p14:tracePt t="155097" x="4762500" y="4013200"/>
          <p14:tracePt t="155114" x="4786313" y="4013200"/>
          <p14:tracePt t="155130" x="4799013" y="4013200"/>
          <p14:tracePt t="155154" x="4822825" y="4013200"/>
          <p14:tracePt t="155262" x="4846638" y="4013200"/>
          <p14:tracePt t="155266" x="4894263" y="4013200"/>
          <p14:tracePt t="155281" x="4953000" y="4013200"/>
          <p14:tracePt t="155298" x="4989513" y="4013200"/>
          <p14:tracePt t="155315" x="5000625" y="4013200"/>
          <p14:tracePt t="155331" x="5013325" y="4000500"/>
          <p14:tracePt t="155598" x="5024438" y="4000500"/>
          <p14:tracePt t="155602" x="5037138" y="4000500"/>
          <p14:tracePt t="155620" x="5048250" y="4000500"/>
          <p14:tracePt t="155652" x="5060950" y="4000500"/>
          <p14:tracePt t="155842" x="5072063" y="4000500"/>
          <p14:tracePt t="155850" x="5084763" y="3989388"/>
          <p14:tracePt t="155854" x="5108575" y="3965575"/>
          <p14:tracePt t="155866" x="5143500" y="3929063"/>
          <p14:tracePt t="155883" x="5143500" y="3846513"/>
          <p14:tracePt t="155900" x="5143500" y="3798888"/>
          <p14:tracePt t="155917" x="5143500" y="3727450"/>
          <p14:tracePt t="155933" x="5119688" y="3703638"/>
          <p14:tracePt t="155950" x="5048250" y="3679825"/>
          <p14:tracePt t="155967" x="4822825" y="3632200"/>
          <p14:tracePt t="155983" x="4619625" y="3632200"/>
          <p14:tracePt t="156000" x="4441825" y="3632200"/>
          <p14:tracePt t="156017" x="4333875" y="3632200"/>
          <p14:tracePt t="156017" x="4322763" y="3632200"/>
          <p14:tracePt t="156034" x="4322763" y="3643313"/>
          <p14:tracePt t="156138" x="4322763" y="3656013"/>
          <p14:tracePt t="156150" x="4322763" y="3679825"/>
          <p14:tracePt t="156154" x="4381500" y="3714750"/>
          <p14:tracePt t="156167" x="4537075" y="3714750"/>
          <p14:tracePt t="156184" x="4703763" y="3727450"/>
          <p14:tracePt t="156201" x="4857750" y="3727450"/>
          <p14:tracePt t="156217" x="5000625" y="3727450"/>
          <p14:tracePt t="156234" x="5095875" y="3727450"/>
          <p14:tracePt t="156251" x="5167313" y="3727450"/>
          <p14:tracePt t="156268" x="5191125" y="3738563"/>
          <p14:tracePt t="156284" x="5203825" y="3738563"/>
          <p14:tracePt t="156301" x="5214938" y="3751263"/>
          <p14:tracePt t="156318" x="5227638" y="3751263"/>
          <p14:tracePt t="156334" x="5251450" y="3751263"/>
          <p14:tracePt t="156356" x="5275263" y="3751263"/>
          <p14:tracePt t="156368" x="5286375" y="3738563"/>
          <p14:tracePt t="156384" x="5299075" y="3727450"/>
          <p14:tracePt t="156401" x="5299075" y="3714750"/>
          <p14:tracePt t="156418" x="5299075" y="3703638"/>
          <p14:tracePt t="156434" x="5299075" y="3690938"/>
          <p14:tracePt t="156462" x="5286375" y="3690938"/>
          <p14:tracePt t="156472" x="5227638" y="3690938"/>
          <p14:tracePt t="156485" x="5143500" y="3690938"/>
          <p14:tracePt t="156501" x="5060950" y="3690938"/>
          <p14:tracePt t="156518" x="4929188" y="3690938"/>
          <p14:tracePt t="156535" x="4810125" y="3690938"/>
          <p14:tracePt t="156552" x="4775200" y="3690938"/>
          <p14:tracePt t="156568" x="4727575" y="3690938"/>
          <p14:tracePt t="156585" x="4679950" y="3714750"/>
          <p14:tracePt t="156602" x="4667250" y="3714750"/>
          <p14:tracePt t="156618" x="4643438" y="3727450"/>
          <p14:tracePt t="156635" x="4595813" y="3751263"/>
          <p14:tracePt t="156653" x="4572000" y="3775075"/>
          <p14:tracePt t="156669" x="4548188" y="3786188"/>
          <p14:tracePt t="156686" x="4537075" y="3786188"/>
          <p14:tracePt t="156710" x="4537075" y="3798888"/>
          <p14:tracePt t="156768" x="4537075" y="3810000"/>
          <p14:tracePt t="156812" x="4524375" y="3810000"/>
          <p14:tracePt t="156932" x="4524375" y="3798888"/>
          <p14:tracePt t="156940" x="4500563" y="3798888"/>
          <p14:tracePt t="156953" x="4476750" y="3775075"/>
          <p14:tracePt t="156970" x="4429125" y="3775075"/>
          <p14:tracePt t="156986" x="4333875" y="3775075"/>
          <p14:tracePt t="157003" x="4214813" y="3775075"/>
          <p14:tracePt t="157020" x="4037013" y="3775075"/>
          <p14:tracePt t="157037" x="3846513" y="3810000"/>
          <p14:tracePt t="157053" x="3727450" y="3846513"/>
          <p14:tracePt t="157070" x="3619500" y="3905250"/>
          <p14:tracePt t="157087" x="3571875" y="3929063"/>
          <p14:tracePt t="157087" x="3571875" y="3941763"/>
          <p14:tracePt t="157104" x="3560763" y="3952875"/>
          <p14:tracePt t="157121" x="3548063" y="3989388"/>
          <p14:tracePt t="157137" x="3548063" y="4024313"/>
          <p14:tracePt t="157154" x="3584575" y="4060825"/>
          <p14:tracePt t="157171" x="3643313" y="4084638"/>
          <p14:tracePt t="157187" x="3786188" y="4108450"/>
          <p14:tracePt t="157203" x="3989388" y="4119563"/>
          <p14:tracePt t="157220" x="4238625" y="4095750"/>
          <p14:tracePt t="157237" x="4489450" y="4024313"/>
          <p14:tracePt t="157254" x="4775200" y="3929063"/>
          <p14:tracePt t="157271" x="4918075" y="3857625"/>
          <p14:tracePt t="157287" x="4953000" y="3822700"/>
          <p14:tracePt t="157304" x="4953000" y="3762375"/>
          <p14:tracePt t="157321" x="4918075" y="3703638"/>
          <p14:tracePt t="157338" x="4857750" y="3690938"/>
          <p14:tracePt t="157354" x="4751388" y="3679825"/>
          <p14:tracePt t="157371" x="4619625" y="3679825"/>
          <p14:tracePt t="157371" x="4572000" y="3679825"/>
          <p14:tracePt t="157388" x="4441825" y="3667125"/>
          <p14:tracePt t="157405" x="4298950" y="3667125"/>
          <p14:tracePt t="157421" x="4156075" y="3703638"/>
          <p14:tracePt t="157438" x="4084638" y="3727450"/>
          <p14:tracePt t="157454" x="4071938" y="3751263"/>
          <p14:tracePt t="157471" x="4060825" y="3762375"/>
          <p14:tracePt t="157488" x="4060825" y="3786188"/>
          <p14:tracePt t="157504" x="4060825" y="3822700"/>
          <p14:tracePt t="157521" x="4060825" y="3870325"/>
          <p14:tracePt t="157538" x="4119563" y="3905250"/>
          <p14:tracePt t="157555" x="4179888" y="3929063"/>
          <p14:tracePt t="157571" x="4251325" y="3929063"/>
          <p14:tracePt t="157588" x="4333875" y="3929063"/>
          <p14:tracePt t="157605" x="4476750" y="3929063"/>
          <p14:tracePt t="157622" x="4537075" y="3929063"/>
          <p14:tracePt t="157638" x="4584700" y="3929063"/>
          <p14:tracePt t="157655" x="4608513" y="3917950"/>
          <p14:tracePt t="157672" x="4619625" y="3917950"/>
          <p14:tracePt t="158028" x="4619625" y="3941763"/>
          <p14:tracePt t="158266" x="4619625" y="3952875"/>
          <p14:tracePt t="158278" x="4619625" y="3976688"/>
          <p14:tracePt t="158302" x="4619625" y="3989388"/>
          <p14:tracePt t="158332" x="4619625" y="4000500"/>
          <p14:tracePt t="158356" x="4619625" y="4013200"/>
          <p14:tracePt t="158364" x="4619625" y="4024313"/>
          <p14:tracePt t="158386" x="4619625" y="4037013"/>
          <p14:tracePt t="158398" x="4619625" y="4048125"/>
          <p14:tracePt t="158408" x="4619625" y="4060825"/>
          <p14:tracePt t="158424" x="4619625" y="4071938"/>
          <p14:tracePt t="158440" x="4632325" y="4095750"/>
          <p14:tracePt t="158457" x="4643438" y="4132263"/>
          <p14:tracePt t="158474" x="4656138" y="4143375"/>
          <p14:tracePt t="158491" x="4691063" y="4179888"/>
          <p14:tracePt t="158508" x="4727575" y="4191000"/>
          <p14:tracePt t="158524" x="4751388" y="4203700"/>
          <p14:tracePt t="158541" x="4786313" y="4214813"/>
          <p14:tracePt t="158558" x="4810125" y="4214813"/>
          <p14:tracePt t="158574" x="4846638" y="4227513"/>
          <p14:tracePt t="158591" x="4894263" y="4227513"/>
          <p14:tracePt t="158608" x="4976813" y="4227513"/>
          <p14:tracePt t="158625" x="5024438" y="4227513"/>
          <p14:tracePt t="158641" x="5060950" y="4227513"/>
          <p14:tracePt t="158658" x="5095875" y="4227513"/>
          <p14:tracePt t="158675" x="5108575" y="4227513"/>
          <p14:tracePt t="158838" x="5108575" y="4238625"/>
          <p14:tracePt t="159122" x="5119688" y="4238625"/>
          <p14:tracePt t="159258" x="5143500" y="4238625"/>
          <p14:tracePt t="159262" x="5238750" y="4227513"/>
          <p14:tracePt t="159277" x="5381625" y="4167188"/>
          <p14:tracePt t="159277" x="5405438" y="4143375"/>
          <p14:tracePt t="159294" x="5489575" y="4060825"/>
          <p14:tracePt t="159294" x="5513388" y="4037013"/>
          <p14:tracePt t="159310" x="5572125" y="3952875"/>
          <p14:tracePt t="159327" x="5595938" y="3881438"/>
          <p14:tracePt t="159344" x="5595938" y="3822700"/>
          <p14:tracePt t="159360" x="5584825" y="3798888"/>
          <p14:tracePt t="159377" x="5561013" y="3786188"/>
          <p14:tracePt t="159377" x="5548313" y="3775075"/>
          <p14:tracePt t="159394" x="5524500" y="3762375"/>
          <p14:tracePt t="159410" x="5513388" y="3762375"/>
          <p14:tracePt t="159427" x="5513388" y="3751263"/>
          <p14:tracePt t="159444" x="5500688" y="3751263"/>
          <p14:tracePt t="159460" x="5489575" y="3751263"/>
          <p14:tracePt t="159538" x="5476875" y="3751263"/>
          <p14:tracePt t="159546" x="5465763" y="3751263"/>
          <p14:tracePt t="159558" x="5453063" y="3751263"/>
          <p14:tracePt t="159566" x="5441950" y="3751263"/>
          <p14:tracePt t="159577" x="5405438" y="3751263"/>
          <p14:tracePt t="159594" x="5381625" y="3751263"/>
          <p14:tracePt t="159611" x="5357813" y="3751263"/>
          <p14:tracePt t="159768" x="5346700" y="3738563"/>
          <p14:tracePt t="159796" x="5334000" y="3738563"/>
          <p14:tracePt t="159804" x="5322888" y="3738563"/>
          <p14:tracePt t="159812" x="5310188" y="3727450"/>
          <p14:tracePt t="159828" x="5286375" y="3727450"/>
          <p14:tracePt t="159845" x="5262563" y="3727450"/>
          <p14:tracePt t="159862" x="5251450" y="3727450"/>
          <p14:tracePt t="162511" x="5251450" y="3751263"/>
          <p14:tracePt t="162770" x="5251450" y="3762375"/>
          <p14:tracePt t="162780" x="5251450" y="3775075"/>
          <p14:tracePt t="162788" x="5275263" y="3786188"/>
          <p14:tracePt t="162804" x="5286375" y="3798888"/>
          <p14:tracePt t="162832" x="5299075" y="3798888"/>
          <p14:tracePt t="162854" x="5310188" y="3798888"/>
          <p14:tracePt t="162858" x="5334000" y="3786188"/>
          <p14:tracePt t="162871" x="5346700" y="3775075"/>
          <p14:tracePt t="162887" x="5357813" y="3714750"/>
          <p14:tracePt t="162905" x="5370513" y="3679825"/>
          <p14:tracePt t="162921" x="5370513" y="3656013"/>
          <p14:tracePt t="162937" x="5381625" y="3656013"/>
          <p14:tracePt t="163933" x="5394325" y="3656013"/>
          <p14:tracePt t="164170" x="5394325" y="3667125"/>
          <p14:tracePt t="164346" x="5394325" y="3679825"/>
          <p14:tracePt t="164380" x="5394325" y="3690938"/>
          <p14:tracePt t="165036" x="5394325" y="3703638"/>
          <p14:tracePt t="165934" x="5394325" y="3714750"/>
          <p14:tracePt t="166254" x="5394325" y="3727450"/>
          <p14:tracePt t="167293" x="5394325" y="3738563"/>
          <p14:tracePt t="167774" x="5394325" y="3751263"/>
          <p14:tracePt t="167790" x="5394325" y="3762375"/>
          <p14:tracePt t="167794" x="5394325" y="3786188"/>
          <p14:tracePt t="167802" x="5394325" y="3846513"/>
          <p14:tracePt t="167819" x="5381625" y="3917950"/>
          <p14:tracePt t="167836" x="5370513" y="3989388"/>
          <p14:tracePt t="167852" x="5357813" y="4037013"/>
          <p14:tracePt t="167869" x="5322888" y="4108450"/>
          <p14:tracePt t="167886" x="5310188" y="4156075"/>
          <p14:tracePt t="167903" x="5286375" y="4167188"/>
          <p14:tracePt t="167919" x="5275263" y="4179888"/>
          <p14:tracePt t="167936" x="5262563" y="4191000"/>
          <p14:tracePt t="167956" x="5262563" y="4203700"/>
          <p14:tracePt t="167969" x="5275263" y="4191000"/>
          <p14:tracePt t="168842" x="5299075" y="4179888"/>
          <p14:tracePt t="168846" x="5334000" y="4156075"/>
          <p14:tracePt t="168855" x="5381625" y="4132263"/>
          <p14:tracePt t="168872" x="5405438" y="4095750"/>
          <p14:tracePt t="168889" x="5418138" y="4084638"/>
          <p14:tracePt t="168906" x="5418138" y="4071938"/>
          <p14:tracePt t="169807" x="5405438" y="4071938"/>
          <p14:tracePt t="169884" x="5394325" y="4071938"/>
          <p14:tracePt t="169892" x="5381625" y="4071938"/>
          <p14:tracePt t="169896" x="5346700" y="4060825"/>
          <p14:tracePt t="169909" x="5299075" y="4060825"/>
          <p14:tracePt t="169925" x="5180013" y="4060825"/>
          <p14:tracePt t="169942" x="5084763" y="4037013"/>
          <p14:tracePt t="169959" x="5000625" y="4037013"/>
          <p14:tracePt t="169975" x="4941888" y="4037013"/>
          <p14:tracePt t="169992" x="4929188" y="4037013"/>
          <p14:tracePt t="170009" x="4941888" y="4037013"/>
          <p14:tracePt t="170246" x="4953000" y="4037013"/>
          <p14:tracePt t="170258" x="4965700" y="4037013"/>
          <p14:tracePt t="170266" x="4989513" y="4037013"/>
          <p14:tracePt t="170276" x="5084763" y="4037013"/>
          <p14:tracePt t="170293" x="5167313" y="4037013"/>
          <p14:tracePt t="170310" x="5251450" y="4024313"/>
          <p14:tracePt t="170326" x="5310188" y="4013200"/>
          <p14:tracePt t="170343" x="5357813" y="4013200"/>
          <p14:tracePt t="170360" x="5381625" y="4000500"/>
          <p14:tracePt t="170376" x="5405438" y="4000500"/>
          <p14:tracePt t="170393" x="5429250" y="4000500"/>
          <p14:tracePt t="170410" x="5465763" y="4000500"/>
          <p14:tracePt t="170427" x="5500688" y="4000500"/>
          <p14:tracePt t="170427" x="5513388" y="4000500"/>
          <p14:tracePt t="170444" x="5548313" y="4000500"/>
          <p14:tracePt t="170460" x="5584825" y="3989388"/>
          <p14:tracePt t="170477" x="5619750" y="3976688"/>
          <p14:tracePt t="170494" x="5643563" y="3965575"/>
          <p14:tracePt t="170510" x="5656263" y="3965575"/>
          <p14:tracePt t="170612" x="5643563" y="3965575"/>
          <p14:tracePt t="170624" x="5632450" y="3965575"/>
          <p14:tracePt t="170628" x="5548313" y="3965575"/>
          <p14:tracePt t="170644" x="5441950" y="3989388"/>
          <p14:tracePt t="170661" x="5357813" y="4000500"/>
          <p14:tracePt t="170661" x="5322888" y="4013200"/>
          <p14:tracePt t="170678" x="5238750" y="4013200"/>
          <p14:tracePt t="170694" x="5167313" y="4024313"/>
          <p14:tracePt t="170711" x="5119688" y="4024313"/>
          <p14:tracePt t="170728" x="5108575" y="4024313"/>
          <p14:tracePt t="170794" x="5095875" y="4037013"/>
          <p14:tracePt t="170846" x="5108575" y="4037013"/>
          <p14:tracePt t="170876" x="5119688" y="4037013"/>
          <p14:tracePt t="170884" x="5167313" y="4048125"/>
          <p14:tracePt t="170895" x="5262563" y="4048125"/>
          <p14:tracePt t="170913" x="5381625" y="4013200"/>
          <p14:tracePt t="170928" x="5441950" y="4000500"/>
          <p14:tracePt t="170945" x="5476875" y="4000500"/>
          <p14:tracePt t="170962" x="5465763" y="4013200"/>
          <p14:tracePt t="171068" x="5441950" y="4024313"/>
          <p14:tracePt t="171076" x="5418138" y="4037013"/>
          <p14:tracePt t="171078" x="5346700" y="4048125"/>
          <p14:tracePt t="171095" x="5275263" y="4071938"/>
          <p14:tracePt t="171112" x="5214938" y="4071938"/>
          <p14:tracePt t="171129" x="5203825" y="4071938"/>
          <p14:tracePt t="171146" x="5214938" y="4071938"/>
          <p14:tracePt t="171234" x="5238750" y="4071938"/>
          <p14:tracePt t="171238" x="5251450" y="4071938"/>
          <p14:tracePt t="171246" x="5322888" y="4071938"/>
          <p14:tracePt t="171263" x="5394325" y="4071938"/>
          <p14:tracePt t="171279" x="5418138" y="4071938"/>
          <p14:tracePt t="171296" x="5405438" y="4071938"/>
          <p14:tracePt t="171394" x="5394325" y="4071938"/>
          <p14:tracePt t="171403" x="5346700" y="4084638"/>
          <p14:tracePt t="171413" x="5262563" y="4108450"/>
          <p14:tracePt t="171430" x="5251450" y="4119563"/>
          <p14:tracePt t="171500" x="5262563" y="4119563"/>
          <p14:tracePt t="171534" x="5275263" y="4119563"/>
          <p14:tracePt t="171538" x="5322888" y="4119563"/>
          <p14:tracePt t="171547" x="5405438" y="4084638"/>
          <p14:tracePt t="171564" x="5476875" y="4071938"/>
          <p14:tracePt t="171580" x="5476875" y="4060825"/>
          <p14:tracePt t="171616" x="5465763" y="4060825"/>
          <p14:tracePt t="171648" x="5453063" y="4060825"/>
          <p14:tracePt t="171654" x="5429250" y="4060825"/>
          <p14:tracePt t="171664" x="5357813" y="4060825"/>
          <p14:tracePt t="171680" x="5286375" y="4060825"/>
          <p14:tracePt t="171697" x="5238750" y="4060825"/>
          <p14:tracePt t="171714" x="5238750" y="4071938"/>
          <p14:tracePt t="171780" x="5251450" y="4071938"/>
          <p14:tracePt t="171798" x="5262563" y="4071938"/>
          <p14:tracePt t="171806" x="5286375" y="4060825"/>
          <p14:tracePt t="171814" x="5322888" y="4060825"/>
          <p14:tracePt t="171830" x="5334000" y="4048125"/>
          <p14:tracePt t="171847" x="5346700" y="4037013"/>
          <p14:tracePt t="171888" x="5346700" y="4024313"/>
          <p14:tracePt t="171924" x="5334000" y="4024313"/>
          <p14:tracePt t="171932" x="5322888" y="4024313"/>
          <p14:tracePt t="171936" x="5286375" y="4024313"/>
          <p14:tracePt t="171948" x="5227638" y="4024313"/>
          <p14:tracePt t="171965" x="5203825" y="4024313"/>
          <p14:tracePt t="171981" x="5191125" y="4024313"/>
          <p14:tracePt t="172032" x="5203825" y="4024313"/>
          <p14:tracePt t="172044" x="5214938" y="4024313"/>
          <p14:tracePt t="172048" x="5286375" y="4013200"/>
          <p14:tracePt t="172065" x="5370513" y="4000500"/>
          <p14:tracePt t="172082" x="5418138" y="3976688"/>
          <p14:tracePt t="172098" x="5429250" y="3976688"/>
          <p14:tracePt t="172115" x="5405438" y="3976688"/>
          <p14:tracePt t="172212" x="5394325" y="3976688"/>
          <p14:tracePt t="172216" x="5346700" y="3976688"/>
          <p14:tracePt t="172232" x="5286375" y="3976688"/>
          <p14:tracePt t="172249" x="5275263" y="3989388"/>
          <p14:tracePt t="172266" x="5262563" y="3989388"/>
          <p14:tracePt t="172316" x="5262563" y="4000500"/>
          <p14:tracePt t="172324" x="5275263" y="4000500"/>
          <p14:tracePt t="172336" x="5322888" y="4000500"/>
          <p14:tracePt t="172349" x="5418138" y="4000500"/>
          <p14:tracePt t="172366" x="5500688" y="4000500"/>
          <p14:tracePt t="172383" x="5572125" y="4000500"/>
          <p14:tracePt t="172399" x="5584825" y="4000500"/>
          <p14:tracePt t="172418" x="5572125" y="4000500"/>
          <p14:tracePt t="172456" x="5548313" y="4000500"/>
          <p14:tracePt t="172460" x="5537200" y="4000500"/>
          <p14:tracePt t="172466" x="5453063" y="4000500"/>
          <p14:tracePt t="172483" x="5346700" y="4000500"/>
          <p14:tracePt t="172500" x="5262563" y="4000500"/>
          <p14:tracePt t="172516" x="5227638" y="4000500"/>
          <p14:tracePt t="172533" x="5214938" y="4000500"/>
          <p14:tracePt t="172550" x="5214938" y="4013200"/>
          <p14:tracePt t="172600" x="5238750" y="4013200"/>
          <p14:tracePt t="172632" x="5251450" y="4013200"/>
          <p14:tracePt t="172640" x="5275263" y="4013200"/>
          <p14:tracePt t="172650" x="5322888" y="4013200"/>
          <p14:tracePt t="172667" x="5370513" y="4013200"/>
          <p14:tracePt t="172684" x="5381625" y="4013200"/>
          <p14:tracePt t="172700" x="5394325" y="4013200"/>
          <p14:tracePt t="172717" x="5370513" y="4013200"/>
          <p14:tracePt t="172814" x="5381625" y="4013200"/>
          <p14:tracePt t="172916" x="5405438" y="4013200"/>
          <p14:tracePt t="172920" x="5476875" y="4013200"/>
          <p14:tracePt t="172934" x="5619750" y="3989388"/>
          <p14:tracePt t="172951" x="5691188" y="3976688"/>
          <p14:tracePt t="172968" x="5738813" y="3976688"/>
          <p14:tracePt t="172984" x="5738813" y="3965575"/>
          <p14:tracePt t="173020" x="5738813" y="3952875"/>
          <p14:tracePt t="173060" x="5727700" y="3952875"/>
          <p14:tracePt t="173068" x="5715000" y="3952875"/>
          <p14:tracePt t="173076" x="5691188" y="3965575"/>
          <p14:tracePt t="173085" x="5619750" y="3989388"/>
          <p14:tracePt t="173085" x="5595938" y="4000500"/>
          <p14:tracePt t="173102" x="5548313" y="4024313"/>
          <p14:tracePt t="173118" x="5513388" y="4037013"/>
          <p14:tracePt t="173135" x="5500688" y="4048125"/>
          <p14:tracePt t="175588" x="5489575" y="4048125"/>
          <p14:tracePt t="176871" x="5500688" y="4048125"/>
          <p14:tracePt t="177086" x="5524500" y="4048125"/>
          <p14:tracePt t="177090" x="5548313" y="4048125"/>
          <p14:tracePt t="177098" x="5584825" y="4048125"/>
          <p14:tracePt t="177114" x="5584825" y="4037013"/>
          <p14:tracePt t="177192" x="5572125" y="4037013"/>
          <p14:tracePt t="177202" x="5500688" y="4037013"/>
          <p14:tracePt t="177214" x="5405438" y="4037013"/>
          <p14:tracePt t="177231" x="5286375" y="4037013"/>
          <p14:tracePt t="177247" x="5013325" y="4037013"/>
          <p14:tracePt t="177264" x="4810125" y="4024313"/>
          <p14:tracePt t="177281" x="4703763" y="4024313"/>
          <p14:tracePt t="177297" x="4595813" y="4024313"/>
          <p14:tracePt t="177314" x="4500563" y="4024313"/>
          <p14:tracePt t="177331" x="4429125" y="4024313"/>
          <p14:tracePt t="177347" x="4370388" y="4024313"/>
          <p14:tracePt t="177364" x="4322763" y="4024313"/>
          <p14:tracePt t="177381" x="4251325" y="4024313"/>
          <p14:tracePt t="177398" x="4191000" y="4024313"/>
          <p14:tracePt t="177415" x="4095750" y="4024313"/>
          <p14:tracePt t="177415" x="4084638" y="4024313"/>
          <p14:tracePt t="177432" x="4024313" y="4024313"/>
          <p14:tracePt t="177448" x="3989388" y="4024313"/>
          <p14:tracePt t="177464" x="3976688" y="4024313"/>
          <p14:tracePt t="177481" x="3989388" y="4024313"/>
          <p14:tracePt t="177784" x="4013200" y="4024313"/>
          <p14:tracePt t="177788" x="4048125" y="4024313"/>
          <p14:tracePt t="177799" x="4156075" y="4024313"/>
          <p14:tracePt t="177816" x="4286250" y="4024313"/>
          <p14:tracePt t="177832" x="4452938" y="4024313"/>
          <p14:tracePt t="177849" x="4584700" y="4024313"/>
          <p14:tracePt t="177866" x="4619625" y="4024313"/>
          <p14:tracePt t="177882" x="4703763" y="4024313"/>
          <p14:tracePt t="177899" x="4918075" y="4013200"/>
          <p14:tracePt t="177917" x="5132388" y="3989388"/>
          <p14:tracePt t="177933" x="5370513" y="3952875"/>
          <p14:tracePt t="177949" x="5632450" y="3917950"/>
          <p14:tracePt t="177966" x="5965825" y="3846513"/>
          <p14:tracePt t="177983" x="6215063" y="3822700"/>
          <p14:tracePt t="177999" x="6381750" y="3775075"/>
          <p14:tracePt t="178016" x="6477000" y="3762375"/>
          <p14:tracePt t="178033" x="6572250" y="3751263"/>
          <p14:tracePt t="178033" x="6608763" y="3751263"/>
          <p14:tracePt t="178050" x="6643688" y="3751263"/>
          <p14:tracePt t="178066" x="6715125" y="3751263"/>
          <p14:tracePt t="178082" x="6810375" y="3751263"/>
          <p14:tracePt t="178099" x="6965950" y="3751263"/>
          <p14:tracePt t="178116" x="7096125" y="3714750"/>
          <p14:tracePt t="178116" x="7132638" y="3714750"/>
          <p14:tracePt t="178134" x="7215188" y="3714750"/>
          <p14:tracePt t="178150" x="7323138" y="3679825"/>
          <p14:tracePt t="178167" x="7381875" y="3679825"/>
          <p14:tracePt t="178183" x="7453313" y="3679825"/>
          <p14:tracePt t="178200" x="7489825" y="3679825"/>
          <p14:tracePt t="178217" x="7524750" y="3679825"/>
          <p14:tracePt t="178233" x="7585075" y="3679825"/>
          <p14:tracePt t="178250" x="7680325" y="3679825"/>
          <p14:tracePt t="178267" x="7786688" y="3679825"/>
          <p14:tracePt t="178284" x="7870825" y="3679825"/>
          <p14:tracePt t="178300" x="7953375" y="3679825"/>
          <p14:tracePt t="178317" x="8061325" y="3679825"/>
          <p14:tracePt t="178334" x="8108950" y="3679825"/>
          <p14:tracePt t="178351" x="8156575" y="3679825"/>
          <p14:tracePt t="178351" x="8167688" y="3679825"/>
          <p14:tracePt t="178368" x="8191500" y="3679825"/>
          <p14:tracePt t="178384" x="8204200" y="3679825"/>
          <p14:tracePt t="178400" x="8215313" y="3667125"/>
          <p14:tracePt t="178438" x="8228013" y="3667125"/>
          <p14:tracePt t="178496" x="8251825" y="3667125"/>
          <p14:tracePt t="178738" x="8286750" y="3667125"/>
          <p14:tracePt t="178742" x="8358188" y="3667125"/>
          <p14:tracePt t="178752" x="8524875" y="3667125"/>
          <p14:tracePt t="178768" x="8609013" y="3667125"/>
          <p14:tracePt t="178785" x="8656638" y="3667125"/>
          <p14:tracePt t="178802" x="8691563" y="3667125"/>
          <p14:tracePt t="178819" x="8728075" y="3679825"/>
          <p14:tracePt t="178835" x="8739188" y="3690938"/>
          <p14:tracePt t="178852" x="8763000" y="3714750"/>
          <p14:tracePt t="178869" x="8786813" y="3727450"/>
          <p14:tracePt t="178885" x="8799513" y="3738563"/>
          <p14:tracePt t="178903" x="8799513" y="3727450"/>
          <p14:tracePt t="179618" x="8786813" y="3714750"/>
          <p14:tracePt t="179634" x="8775700" y="3703638"/>
          <p14:tracePt t="179646" x="8763000" y="3703638"/>
          <p14:tracePt t="179658" x="8751888" y="3690938"/>
          <p14:tracePt t="179671" x="8728075" y="3667125"/>
          <p14:tracePt t="179688" x="8728075" y="3656013"/>
          <p14:tracePt t="179704" x="8704263" y="3643313"/>
          <p14:tracePt t="179721" x="8691563" y="3632200"/>
          <p14:tracePt t="179738" x="8680450" y="3632200"/>
          <p14:tracePt t="180072" x="8632825" y="3632200"/>
          <p14:tracePt t="180074" x="8262938" y="3632200"/>
          <p14:tracePt t="180089" x="7989888" y="3632200"/>
          <p14:tracePt t="180106" x="7786688" y="3619500"/>
          <p14:tracePt t="180123" x="7680325" y="3595688"/>
          <p14:tracePt t="180140" x="7608888" y="3584575"/>
          <p14:tracePt t="180155" x="7596188" y="3584575"/>
          <p14:tracePt t="180172" x="7548563" y="3584575"/>
          <p14:tracePt t="180189" x="7418388" y="3584575"/>
          <p14:tracePt t="180206" x="7156450" y="3584575"/>
          <p14:tracePt t="180222" x="6727825" y="3643313"/>
          <p14:tracePt t="180240" x="6323013" y="3703638"/>
          <p14:tracePt t="180256" x="5929313" y="3762375"/>
          <p14:tracePt t="180273" x="5595938" y="3762375"/>
          <p14:tracePt t="180290" x="5191125" y="3762375"/>
          <p14:tracePt t="180306" x="4953000" y="3762375"/>
          <p14:tracePt t="180323" x="4751388" y="3762375"/>
          <p14:tracePt t="180340" x="4691063" y="3738563"/>
          <p14:tracePt t="180356" x="4632325" y="3727450"/>
          <p14:tracePt t="180373" x="4608513" y="3714750"/>
          <p14:tracePt t="180506" x="4584700" y="3703638"/>
          <p14:tracePt t="180520" x="4584700" y="3690938"/>
          <p14:tracePt t="180524" x="4560888" y="3667125"/>
          <p14:tracePt t="180540" x="4548188" y="3656013"/>
          <p14:tracePt t="180557" x="4537075" y="3656013"/>
          <p14:tracePt t="180574" x="4537075" y="3643313"/>
          <p14:tracePt t="180602" x="4524375" y="3643313"/>
          <p14:tracePt t="180614" x="4513263" y="3632200"/>
          <p14:tracePt t="180634" x="4500563" y="3619500"/>
          <p14:tracePt t="180688" x="4500563" y="3608388"/>
          <p14:tracePt t="180860" x="4513263" y="3608388"/>
          <p14:tracePt t="180972" x="4513263" y="3619500"/>
          <p14:tracePt t="180980" x="4537075" y="3703638"/>
          <p14:tracePt t="180992" x="4595813" y="3905250"/>
          <p14:tracePt t="181009" x="4667250" y="4024313"/>
          <p14:tracePt t="181009" x="4691063" y="4048125"/>
          <p14:tracePt t="181026" x="4714875" y="4071938"/>
          <p14:tracePt t="181042" x="4727575" y="4084638"/>
          <p14:tracePt t="181058" x="4738688" y="4084638"/>
          <p14:tracePt t="181144" x="4751388" y="4084638"/>
          <p14:tracePt t="181158" x="4762500" y="4084638"/>
          <p14:tracePt t="181162" x="4786313" y="4084638"/>
          <p14:tracePt t="181176" x="4822825" y="4119563"/>
          <p14:tracePt t="181193" x="4846638" y="4143375"/>
          <p14:tracePt t="181208" x="4857750" y="4167188"/>
          <p14:tracePt t="181208" x="4870450" y="4167188"/>
          <p14:tracePt t="181226" x="4881563" y="4179888"/>
          <p14:tracePt t="181242" x="4894263" y="4203700"/>
          <p14:tracePt t="181242" x="4905375" y="4203700"/>
          <p14:tracePt t="181260" x="4918075" y="4214813"/>
          <p14:tracePt t="181276" x="4929188" y="4227513"/>
          <p14:tracePt t="181293" x="4953000" y="4227513"/>
          <p14:tracePt t="181309" x="4965700" y="4227513"/>
          <p14:tracePt t="181326" x="4989513" y="4227513"/>
          <p14:tracePt t="181350" x="5000625" y="4227513"/>
          <p14:tracePt t="181359" x="5037138" y="4227513"/>
          <p14:tracePt t="181376" x="5037138" y="4214813"/>
          <p14:tracePt t="181393" x="5037138" y="4167188"/>
          <p14:tracePt t="181410" x="5048250" y="4167188"/>
          <p14:tracePt t="181426" x="5060950" y="4143375"/>
          <p14:tracePt t="181443" x="5084763" y="4119563"/>
          <p14:tracePt t="181460" x="5108575" y="4071938"/>
          <p14:tracePt t="181477" x="5143500" y="3989388"/>
          <p14:tracePt t="181477" x="5143500" y="3976688"/>
          <p14:tracePt t="181494" x="5203825" y="3905250"/>
          <p14:tracePt t="181510" x="5262563" y="3857625"/>
          <p14:tracePt t="181510" x="5275263" y="3846513"/>
          <p14:tracePt t="181528" x="5346700" y="3786188"/>
          <p14:tracePt t="181544" x="5453063" y="3738563"/>
          <p14:tracePt t="181560" x="5500688" y="3703638"/>
          <p14:tracePt t="181577" x="5537200" y="3667125"/>
          <p14:tracePt t="181594" x="5548313" y="3643313"/>
          <p14:tracePt t="181610" x="5561013" y="3608388"/>
          <p14:tracePt t="181627" x="5561013" y="3571875"/>
          <p14:tracePt t="181644" x="5561013" y="3560763"/>
          <p14:tracePt t="181660" x="5561013" y="3548063"/>
          <p14:tracePt t="181677" x="5572125" y="3536950"/>
          <p14:tracePt t="181700" x="5572125" y="3524250"/>
          <p14:tracePt t="181750" x="5572125" y="3500438"/>
          <p14:tracePt t="181758" x="5561013" y="3489325"/>
          <p14:tracePt t="181762" x="5561013" y="3476625"/>
          <p14:tracePt t="181777" x="5548313" y="3465513"/>
          <p14:tracePt t="181794" x="5513388" y="3429000"/>
          <p14:tracePt t="181811" x="5489575" y="3394075"/>
          <p14:tracePt t="181828" x="5453063" y="3394075"/>
          <p14:tracePt t="181844" x="5418138" y="3394075"/>
          <p14:tracePt t="181861" x="5394325" y="3394075"/>
          <p14:tracePt t="181878" x="5357813" y="3394075"/>
          <p14:tracePt t="181895" x="5334000" y="3394075"/>
          <p14:tracePt t="181911" x="5322888" y="3394075"/>
          <p14:tracePt t="181928" x="5299075" y="3394075"/>
          <p14:tracePt t="181944" x="5275263" y="3394075"/>
          <p14:tracePt t="181961" x="5251450" y="3394075"/>
          <p14:tracePt t="181978" x="5203825" y="3394075"/>
          <p14:tracePt t="181978" x="5191125" y="3405188"/>
          <p14:tracePt t="181996" x="5167313" y="3417888"/>
          <p14:tracePt t="182012" x="5143500" y="3429000"/>
          <p14:tracePt t="182028" x="5132388" y="3429000"/>
          <p14:tracePt t="182046" x="5119688" y="3441700"/>
          <p14:tracePt t="182062" x="5108575" y="3476625"/>
          <p14:tracePt t="182078" x="5108575" y="3513138"/>
          <p14:tracePt t="182095" x="5084763" y="3584575"/>
          <p14:tracePt t="182112" x="5072063" y="3632200"/>
          <p14:tracePt t="182129" x="5048250" y="3690938"/>
          <p14:tracePt t="182145" x="5024438" y="3762375"/>
          <p14:tracePt t="182162" x="5000625" y="3798888"/>
          <p14:tracePt t="182179" x="4976813" y="3846513"/>
          <p14:tracePt t="182196" x="4965700" y="3870325"/>
          <p14:tracePt t="182213" x="4965700" y="3905250"/>
          <p14:tracePt t="182228" x="4965700" y="3917950"/>
          <p14:tracePt t="182252" x="4965700" y="3929063"/>
          <p14:tracePt t="182261" x="4965700" y="3965575"/>
          <p14:tracePt t="182279" x="4965700" y="4000500"/>
          <p14:tracePt t="182296" x="4989513" y="4037013"/>
          <p14:tracePt t="182312" x="5060950" y="4084638"/>
          <p14:tracePt t="182329" x="5132388" y="4132263"/>
          <p14:tracePt t="182346" x="5180013" y="4167188"/>
          <p14:tracePt t="182363" x="5238750" y="4203700"/>
          <p14:tracePt t="182363" x="5238750" y="4214813"/>
          <p14:tracePt t="182380" x="5275263" y="4238625"/>
          <p14:tracePt t="182396" x="5299075" y="4251325"/>
          <p14:tracePt t="182413" x="5310188" y="4262438"/>
          <p14:tracePt t="182429" x="5322888" y="4275138"/>
          <p14:tracePt t="182478" x="5334000" y="4275138"/>
          <p14:tracePt t="182490" x="5346700" y="4275138"/>
          <p14:tracePt t="182498" x="5357813" y="4275138"/>
          <p14:tracePt t="182513" x="5418138" y="4262438"/>
          <p14:tracePt t="182530" x="5465763" y="4203700"/>
          <p14:tracePt t="182546" x="5500688" y="4143375"/>
          <p14:tracePt t="182546" x="5524500" y="4119563"/>
          <p14:tracePt t="182564" x="5548313" y="4048125"/>
          <p14:tracePt t="182580" x="5561013" y="4024313"/>
          <p14:tracePt t="182597" x="5561013" y="3965575"/>
          <p14:tracePt t="182614" x="5561013" y="3929063"/>
          <p14:tracePt t="182630" x="5561013" y="3917950"/>
          <p14:tracePt t="182647" x="5561013" y="3870325"/>
          <p14:tracePt t="182664" x="5561013" y="3846513"/>
          <p14:tracePt t="182680" x="5548313" y="3833813"/>
          <p14:tracePt t="182697" x="5513388" y="3810000"/>
          <p14:tracePt t="182714" x="5500688" y="3798888"/>
          <p14:tracePt t="182730" x="5489575" y="3775075"/>
          <p14:tracePt t="182747" x="5476875" y="3762375"/>
          <p14:tracePt t="182766" x="5465763" y="3751263"/>
          <p14:tracePt t="182780" x="5453063" y="3738563"/>
          <p14:tracePt t="182806" x="5429250" y="3727450"/>
          <p14:tracePt t="182814" x="5418138" y="3703638"/>
          <p14:tracePt t="182831" x="5394325" y="3690938"/>
          <p14:tracePt t="182831" x="5381625" y="3690938"/>
          <p14:tracePt t="182848" x="5334000" y="3667125"/>
          <p14:tracePt t="182864" x="5310188" y="3656013"/>
          <p14:tracePt t="182881" x="5275263" y="3632200"/>
          <p14:tracePt t="182898" x="5251450" y="3619500"/>
          <p14:tracePt t="182914" x="5227638" y="3608388"/>
          <p14:tracePt t="182931" x="5214938" y="3595688"/>
          <p14:tracePt t="182948" x="5180013" y="3571875"/>
          <p14:tracePt t="182964" x="5167313" y="3560763"/>
          <p14:tracePt t="182984" x="5156200" y="3548063"/>
          <p14:tracePt t="182998" x="5143500" y="3536950"/>
          <p14:tracePt t="183022" x="5132388" y="3536950"/>
          <p14:tracePt t="183152" x="5119688" y="3560763"/>
          <p14:tracePt t="183156" x="5108575" y="3667125"/>
          <p14:tracePt t="183156" x="5084763" y="3667125"/>
          <p14:tracePt t="183166" x="5084763" y="3727450"/>
          <p14:tracePt t="183182" x="5060950" y="3762375"/>
          <p14:tracePt t="183198" x="5048250" y="3833813"/>
          <p14:tracePt t="183215" x="5037138" y="3917950"/>
          <p14:tracePt t="183232" x="5037138" y="3989388"/>
          <p14:tracePt t="183249" x="5037138" y="4037013"/>
          <p14:tracePt t="183265" x="5060950" y="4084638"/>
          <p14:tracePt t="183281" x="5084763" y="4095750"/>
          <p14:tracePt t="183298" x="5084763" y="4108450"/>
          <p14:tracePt t="183326" x="5095875" y="4108450"/>
          <p14:tracePt t="183338" x="5108575" y="4108450"/>
          <p14:tracePt t="183358" x="5119688" y="4108450"/>
          <p14:tracePt t="183366" x="5143500" y="4108450"/>
          <p14:tracePt t="183382" x="5167313" y="4108450"/>
          <p14:tracePt t="183399" x="5251450" y="4119563"/>
          <p14:tracePt t="183417" x="5299075" y="4143375"/>
          <p14:tracePt t="183433" x="5346700" y="4156075"/>
          <p14:tracePt t="183449" x="5405438" y="4203700"/>
          <p14:tracePt t="183466" x="5429250" y="4227513"/>
          <p14:tracePt t="183483" x="5453063" y="4238625"/>
          <p14:tracePt t="183499" x="5465763" y="4238625"/>
          <p14:tracePt t="183630" x="5465763" y="4227513"/>
          <p14:tracePt t="183646" x="5465763" y="4214813"/>
          <p14:tracePt t="183650" x="5465763" y="4179888"/>
          <p14:tracePt t="183667" x="5465763" y="4167188"/>
          <p14:tracePt t="183683" x="5453063" y="4084638"/>
          <p14:tracePt t="183700" x="5453063" y="4060825"/>
          <p14:tracePt t="183717" x="5429250" y="4024313"/>
          <p14:tracePt t="183734" x="5418138" y="4000500"/>
          <p14:tracePt t="183750" x="5418138" y="4013200"/>
          <p14:tracePt t="184206" x="5418138" y="4024313"/>
          <p14:tracePt t="184218" x="5405438" y="4024313"/>
          <p14:tracePt t="184234" x="5394325" y="4037013"/>
          <p14:tracePt t="184248" x="5394325" y="4048125"/>
          <p14:tracePt t="184452" x="5394325" y="4060825"/>
          <p14:tracePt t="184486" x="5394325" y="4071938"/>
          <p14:tracePt t="184494" x="5394325" y="4084638"/>
          <p14:tracePt t="184506" x="5394325" y="4095750"/>
          <p14:tracePt t="184519" x="5381625" y="4095750"/>
          <p14:tracePt t="184618" x="5370513" y="4095750"/>
          <p14:tracePt t="184626" x="5357813" y="4084638"/>
          <p14:tracePt t="184636" x="5286375" y="4024313"/>
          <p14:tracePt t="184653" x="5214938" y="3952875"/>
          <p14:tracePt t="184670" x="5084763" y="3833813"/>
          <p14:tracePt t="184686" x="5013325" y="3762375"/>
          <p14:tracePt t="184703" x="4929188" y="3714750"/>
          <p14:tracePt t="184720" x="4905375" y="3703638"/>
          <p14:tracePt t="184736" x="4894263" y="3690938"/>
          <p14:tracePt t="184753" x="4881563" y="3690938"/>
          <p14:tracePt t="184828" x="4870450" y="3703638"/>
          <p14:tracePt t="184836" x="4870450" y="3727450"/>
          <p14:tracePt t="184840" x="4857750" y="3775075"/>
          <p14:tracePt t="184853" x="4833938" y="3846513"/>
          <p14:tracePt t="184871" x="4833938" y="3881438"/>
          <p14:tracePt t="184887" x="4833938" y="3941763"/>
          <p14:tracePt t="184904" x="4833938" y="3989388"/>
          <p14:tracePt t="184920" x="4833938" y="4024313"/>
          <p14:tracePt t="184938" x="4833938" y="4060825"/>
          <p14:tracePt t="184954" x="4833938" y="4084638"/>
          <p14:tracePt t="184970" x="4833938" y="4095750"/>
          <p14:tracePt t="184988" x="4846638" y="4108450"/>
          <p14:tracePt t="185008" x="4846638" y="4119563"/>
          <p14:tracePt t="185046" x="4857750" y="4143375"/>
          <p14:tracePt t="185054" x="4870450" y="4156075"/>
          <p14:tracePt t="185062" x="4881563" y="4167188"/>
          <p14:tracePt t="185078" x="4881563" y="4179888"/>
          <p14:tracePt t="185087" x="4905375" y="4214813"/>
          <p14:tracePt t="185104" x="4918075" y="4227513"/>
          <p14:tracePt t="185121" x="4929188" y="4251325"/>
          <p14:tracePt t="185138" x="4941888" y="4275138"/>
          <p14:tracePt t="185154" x="4941888" y="4286250"/>
          <p14:tracePt t="185171" x="4953000" y="4286250"/>
          <p14:tracePt t="185252" x="4965700" y="4286250"/>
          <p14:tracePt t="185260" x="4976813" y="4262438"/>
          <p14:tracePt t="185272" x="5013325" y="4179888"/>
          <p14:tracePt t="185288" x="5060950" y="4084638"/>
          <p14:tracePt t="185305" x="5108575" y="3989388"/>
          <p14:tracePt t="185322" x="5132388" y="3929063"/>
          <p14:tracePt t="185339" x="5132388" y="3905250"/>
          <p14:tracePt t="185355" x="5132388" y="3881438"/>
          <p14:tracePt t="185371" x="5143500" y="3881438"/>
          <p14:tracePt t="185440" x="5143500" y="3894138"/>
          <p14:tracePt t="185460" x="5143500" y="3905250"/>
          <p14:tracePt t="185462" x="5143500" y="3929063"/>
          <p14:tracePt t="185472" x="5167313" y="3976688"/>
          <p14:tracePt t="185489" x="5167313" y="4000500"/>
          <p14:tracePt t="185506" x="5167313" y="4024313"/>
          <p14:tracePt t="185522" x="5167313" y="4037013"/>
          <p14:tracePt t="185539" x="5167313" y="4048125"/>
          <p14:tracePt t="185555" x="5191125" y="4071938"/>
          <p14:tracePt t="185572" x="5191125" y="4084638"/>
          <p14:tracePt t="185606" x="5203825" y="4095750"/>
          <p14:tracePt t="185618" x="5214938" y="4108450"/>
          <p14:tracePt t="185650" x="5214938" y="4119563"/>
          <p14:tracePt t="185654" x="5227638" y="4119563"/>
          <p14:tracePt t="185716" x="5227638" y="4132263"/>
          <p14:tracePt t="186380" x="5238750" y="4132263"/>
          <p14:tracePt t="186384" x="5251450" y="4132263"/>
          <p14:tracePt t="186420" x="5262563" y="4132263"/>
          <p14:tracePt t="186450" x="5275263" y="4132263"/>
          <p14:tracePt t="186462" x="5286375" y="4132263"/>
          <p14:tracePt t="186486" x="5299075" y="4132263"/>
          <p14:tracePt t="186490" x="5310188" y="4132263"/>
          <p14:tracePt t="187090" x="5322888" y="4132263"/>
          <p14:tracePt t="187108" x="5322888" y="4108450"/>
          <p14:tracePt t="187120" x="5334000" y="4108450"/>
          <p14:tracePt t="187152" x="5346700" y="4095750"/>
          <p14:tracePt t="187156" x="5346700" y="4071938"/>
          <p14:tracePt t="187451" x="5346700" y="4060825"/>
          <p14:tracePt t="187474" x="5346700" y="4048125"/>
          <p14:tracePt t="187489" x="5346700" y="4037013"/>
          <p14:tracePt t="187510" x="5346700" y="4024313"/>
          <p14:tracePt t="187530" x="5346700" y="4013200"/>
          <p14:tracePt t="187548" x="5334000" y="3989388"/>
          <p14:tracePt t="187650" x="5322888" y="3976688"/>
          <p14:tracePt t="187662" x="5310188" y="3965575"/>
          <p14:tracePt t="187676" x="5299075" y="3952875"/>
          <p14:tracePt t="187688" x="5286375" y="3952875"/>
          <p14:tracePt t="187696" x="5275263" y="3941763"/>
          <p14:tracePt t="187712" x="5238750" y="3917950"/>
          <p14:tracePt t="187729" x="5191125" y="3881438"/>
          <p14:tracePt t="187746" x="5108575" y="3833813"/>
          <p14:tracePt t="187762" x="5037138" y="3810000"/>
          <p14:tracePt t="187779" x="4929188" y="3798888"/>
          <p14:tracePt t="187796" x="4857750" y="3738563"/>
          <p14:tracePt t="187812" x="4762500" y="3679825"/>
          <p14:tracePt t="187829" x="4679950" y="3643313"/>
          <p14:tracePt t="187846" x="4643438" y="3608388"/>
          <p14:tracePt t="187862" x="4584700" y="3571875"/>
          <p14:tracePt t="187862" x="4584700" y="3560763"/>
          <p14:tracePt t="187880" x="4548188" y="3548063"/>
          <p14:tracePt t="187896" x="4524375" y="3536950"/>
          <p14:tracePt t="187913" x="4489450" y="3513138"/>
          <p14:tracePt t="187929" x="4476750" y="3513138"/>
          <p14:tracePt t="187946" x="4465638" y="3513138"/>
          <p14:tracePt t="187962" x="4465638" y="3500438"/>
          <p14:tracePt t="188070" x="4452938" y="3500438"/>
          <p14:tracePt t="188094" x="4429125" y="3476625"/>
          <p14:tracePt t="188112" x="4418013" y="3465513"/>
          <p14:tracePt t="188116" x="4405313" y="3452813"/>
          <p14:tracePt t="188130" x="4394200" y="3441700"/>
          <p14:tracePt t="188147" x="4381500" y="3429000"/>
          <p14:tracePt t="188164" x="4357688" y="3429000"/>
          <p14:tracePt t="188180" x="4357688" y="3417888"/>
          <p14:tracePt t="188304" x="4370388" y="3417888"/>
          <p14:tracePt t="188312" x="4381500" y="3417888"/>
          <p14:tracePt t="188320" x="4418013" y="3429000"/>
          <p14:tracePt t="188330" x="4476750" y="3441700"/>
          <p14:tracePt t="188347" x="4560888" y="3465513"/>
          <p14:tracePt t="188364" x="4608513" y="3489325"/>
          <p14:tracePt t="188381" x="4703763" y="3571875"/>
          <p14:tracePt t="188397" x="4762500" y="3619500"/>
          <p14:tracePt t="188414" x="4857750" y="3714750"/>
          <p14:tracePt t="188431" x="4965700" y="3846513"/>
          <p14:tracePt t="188448" x="5024438" y="3952875"/>
          <p14:tracePt t="188465" x="5095875" y="4108450"/>
          <p14:tracePt t="188465" x="5108575" y="4167188"/>
          <p14:tracePt t="188482" x="5143500" y="4262438"/>
          <p14:tracePt t="188497" x="5214938" y="4394200"/>
          <p14:tracePt t="188514" x="5275263" y="4452938"/>
          <p14:tracePt t="188530" x="5310188" y="4513263"/>
          <p14:tracePt t="188548" x="5346700" y="4537075"/>
          <p14:tracePt t="188565" x="5370513" y="4572000"/>
          <p14:tracePt t="188581" x="5381625" y="4572000"/>
          <p14:tracePt t="188598" x="5394325" y="4584700"/>
          <p14:tracePt t="188614" x="5405438" y="4584700"/>
          <p14:tracePt t="188631" x="5405438" y="4595813"/>
          <p14:tracePt t="189527" x="5394325" y="4572000"/>
          <p14:tracePt t="189978" x="5381625" y="4572000"/>
          <p14:tracePt t="189982" x="5370513" y="4572000"/>
          <p14:tracePt t="189986" x="5310188" y="4548188"/>
          <p14:tracePt t="190002" x="5262563" y="4524375"/>
          <p14:tracePt t="190019" x="5227638" y="4513263"/>
          <p14:tracePt t="190036" x="5132388" y="4476750"/>
          <p14:tracePt t="190052" x="5119688" y="4465638"/>
          <p14:tracePt t="190069" x="5108575" y="4465638"/>
          <p14:tracePt t="190294" x="5095875" y="4465638"/>
          <p14:tracePt t="190298" x="5084763" y="4465638"/>
          <p14:tracePt t="190303" x="5000625" y="4465638"/>
          <p14:tracePt t="190320" x="4894263" y="4465638"/>
          <p14:tracePt t="190336" x="4738688" y="4465638"/>
          <p14:tracePt t="190353" x="4656138" y="4452938"/>
          <p14:tracePt t="190370" x="4524375" y="4452938"/>
          <p14:tracePt t="190387" x="4452938" y="4441825"/>
          <p14:tracePt t="190387" x="4418013" y="4429125"/>
          <p14:tracePt t="190404" x="4381500" y="4429125"/>
          <p14:tracePt t="190420" x="4333875" y="4405313"/>
          <p14:tracePt t="190437" x="4298950" y="4405313"/>
          <p14:tracePt t="190454" x="4275138" y="4394200"/>
          <p14:tracePt t="190470" x="4238625" y="4381500"/>
          <p14:tracePt t="190487" x="4203700" y="4381500"/>
          <p14:tracePt t="190504" x="4191000" y="4381500"/>
          <p14:tracePt t="190520" x="4191000" y="4370388"/>
          <p14:tracePt t="190874" x="4191000" y="4357688"/>
          <p14:tracePt t="190878" x="4179888" y="4333875"/>
          <p14:tracePt t="190888" x="4143375" y="4298950"/>
          <p14:tracePt t="190905" x="4119563" y="4251325"/>
          <p14:tracePt t="190922" x="4108450" y="4238625"/>
          <p14:tracePt t="190938" x="4084638" y="4203700"/>
          <p14:tracePt t="190955" x="4071938" y="4179888"/>
          <p14:tracePt t="190972" x="4060825" y="4167188"/>
          <p14:tracePt t="191006" x="4060825" y="4156075"/>
          <p14:tracePt t="191134" x="4048125" y="4143375"/>
          <p14:tracePt t="191146" x="4048125" y="4132263"/>
          <p14:tracePt t="191176" x="4048125" y="4119563"/>
          <p14:tracePt t="191380" x="4048125" y="4108450"/>
          <p14:tracePt t="191390" x="4060825" y="4108450"/>
          <p14:tracePt t="191398" x="4084638" y="4108450"/>
          <p14:tracePt t="191418" x="4095750" y="4108450"/>
          <p14:tracePt t="191423" x="4143375" y="4084638"/>
          <p14:tracePt t="191440" x="4179888" y="4071938"/>
          <p14:tracePt t="191457" x="4179888" y="4060825"/>
          <p14:tracePt t="191504" x="4191000" y="4060825"/>
          <p14:tracePt t="192108" x="4227513" y="4060825"/>
          <p14:tracePt t="192112" x="4298950" y="4060825"/>
          <p14:tracePt t="192125" x="4394200" y="4060825"/>
          <p14:tracePt t="192142" x="4465638" y="4060825"/>
          <p14:tracePt t="192159" x="4548188" y="4060825"/>
          <p14:tracePt t="192176" x="4572000" y="4060825"/>
          <p14:tracePt t="192192" x="4656138" y="4060825"/>
          <p14:tracePt t="192209" x="4762500" y="4060825"/>
          <p14:tracePt t="192226" x="4857750" y="4060825"/>
          <p14:tracePt t="192242" x="4965700" y="4060825"/>
          <p14:tracePt t="192259" x="5143500" y="4060825"/>
          <p14:tracePt t="192276" x="5214938" y="4060825"/>
          <p14:tracePt t="192293" x="5262563" y="4060825"/>
          <p14:tracePt t="192309" x="5322888" y="4060825"/>
          <p14:tracePt t="192326" x="5381625" y="4071938"/>
          <p14:tracePt t="192343" x="5453063" y="4071938"/>
          <p14:tracePt t="192359" x="5489575" y="4071938"/>
          <p14:tracePt t="192376" x="5537200" y="4071938"/>
          <p14:tracePt t="192393" x="5595938" y="4071938"/>
          <p14:tracePt t="192410" x="5608638" y="4071938"/>
          <p14:tracePt t="192428" x="5619750" y="4071938"/>
          <p14:tracePt t="192596" x="5632450" y="4071938"/>
          <p14:tracePt t="192732" x="5656263" y="4071938"/>
          <p14:tracePt t="192736" x="5715000" y="4071938"/>
          <p14:tracePt t="192744" x="5965825" y="4048125"/>
          <p14:tracePt t="192761" x="6251575" y="3989388"/>
          <p14:tracePt t="192761" x="6323013" y="3976688"/>
          <p14:tracePt t="192778" x="6608763" y="3905250"/>
          <p14:tracePt t="192794" x="6834188" y="3870325"/>
          <p14:tracePt t="192811" x="6965950" y="3833813"/>
          <p14:tracePt t="192827" x="7061200" y="3833813"/>
          <p14:tracePt t="192844" x="7119938" y="3833813"/>
          <p14:tracePt t="192861" x="7191375" y="3833813"/>
          <p14:tracePt t="192878" x="7286625" y="3833813"/>
          <p14:tracePt t="192894" x="7418388" y="3833813"/>
          <p14:tracePt t="192911" x="7572375" y="3833813"/>
          <p14:tracePt t="192928" x="7691438" y="3810000"/>
          <p14:tracePt t="192944" x="7775575" y="3810000"/>
          <p14:tracePt t="192944" x="7786688" y="3810000"/>
          <p14:tracePt t="192962" x="7823200" y="3810000"/>
          <p14:tracePt t="192978" x="7847013" y="3810000"/>
          <p14:tracePt t="193090" x="7858125" y="3810000"/>
          <p14:tracePt t="193098" x="7905750" y="3810000"/>
          <p14:tracePt t="193112" x="8001000" y="3810000"/>
          <p14:tracePt t="193128" x="8120063" y="3857625"/>
          <p14:tracePt t="193145" x="8239125" y="3870325"/>
          <p14:tracePt t="193162" x="8477250" y="3929063"/>
          <p14:tracePt t="193178" x="8632825" y="3929063"/>
          <p14:tracePt t="193195" x="8728075" y="3929063"/>
          <p14:tracePt t="193212" x="8775700" y="3929063"/>
          <p14:tracePt t="193229" x="8799513" y="3929063"/>
          <p14:tracePt t="193246" x="8810625" y="3929063"/>
          <p14:tracePt t="193262" x="8834438" y="3929063"/>
          <p14:tracePt t="193278" x="8847138" y="3929063"/>
          <p14:tracePt t="193354" x="8858250" y="3941763"/>
          <p14:tracePt t="193358" x="8870950" y="3941763"/>
          <p14:tracePt t="193362" x="8905875" y="3952875"/>
          <p14:tracePt t="193379" x="8929688" y="3952875"/>
          <p14:tracePt t="193396" x="8942388" y="3952875"/>
          <p14:tracePt t="193413" x="8953500" y="3952875"/>
          <p14:tracePt t="193429" x="8810625" y="3952875"/>
          <p14:tracePt t="194210" x="8704263" y="3965575"/>
          <p14:tracePt t="194214" x="8572500" y="3989388"/>
          <p14:tracePt t="194218" x="8143875" y="4048125"/>
          <p14:tracePt t="194232" x="7500938" y="4191000"/>
          <p14:tracePt t="194249" x="6751638" y="4346575"/>
          <p14:tracePt t="194265" x="5989638" y="4513263"/>
          <p14:tracePt t="194282" x="5489575" y="4619625"/>
          <p14:tracePt t="194298" x="5024438" y="4679950"/>
          <p14:tracePt t="194298" x="4929188" y="4703763"/>
          <p14:tracePt t="194316" x="4572000" y="4762500"/>
          <p14:tracePt t="194332" x="4251325" y="4775200"/>
          <p14:tracePt t="194348" x="4013200" y="4775200"/>
          <p14:tracePt t="194348" x="3917950" y="4775200"/>
          <p14:tracePt t="194366" x="3667125" y="4786313"/>
          <p14:tracePt t="194382" x="3489325" y="4786313"/>
          <p14:tracePt t="194399" x="3357563" y="4786313"/>
          <p14:tracePt t="194416" x="3298825" y="4786313"/>
          <p14:tracePt t="194432" x="3286125" y="4786313"/>
          <p14:tracePt t="194484" x="3298825" y="4786313"/>
          <p14:tracePt t="194670" x="3309938" y="4775200"/>
          <p14:tracePt t="194674" x="3357563" y="4762500"/>
          <p14:tracePt t="194683" x="3452813" y="4738688"/>
          <p14:tracePt t="194700" x="3667125" y="4679950"/>
          <p14:tracePt t="194717" x="3810000" y="4667250"/>
          <p14:tracePt t="194733" x="3952875" y="4632325"/>
          <p14:tracePt t="194750" x="4167188" y="4595813"/>
          <p14:tracePt t="194766" x="4452938" y="4524375"/>
          <p14:tracePt t="194782" x="4584700" y="4489450"/>
          <p14:tracePt t="194800" x="4727575" y="4465638"/>
          <p14:tracePt t="194817" x="4870450" y="4452938"/>
          <p14:tracePt t="194834" x="4929188" y="4452938"/>
          <p14:tracePt t="194850" x="4989513" y="4452938"/>
          <p14:tracePt t="194867" x="5072063" y="4452938"/>
          <p14:tracePt t="194884" x="5143500" y="4429125"/>
          <p14:tracePt t="194900" x="5227638" y="4418013"/>
          <p14:tracePt t="194900" x="5251450" y="4418013"/>
          <p14:tracePt t="194918" x="5370513" y="4381500"/>
          <p14:tracePt t="194934" x="5537200" y="4370388"/>
          <p14:tracePt t="194950" x="5632450" y="4357688"/>
          <p14:tracePt t="194967" x="5738813" y="4333875"/>
          <p14:tracePt t="194984" x="5834063" y="4322763"/>
          <p14:tracePt t="195000" x="5881688" y="4298950"/>
          <p14:tracePt t="195017" x="5905500" y="4298950"/>
          <p14:tracePt t="195034" x="5918200" y="4286250"/>
          <p14:tracePt t="195056" x="5929313" y="4275138"/>
          <p14:tracePt t="195200" x="5942013" y="4275138"/>
          <p14:tracePt t="195204" x="6000750" y="4275138"/>
          <p14:tracePt t="195218" x="6096000" y="4275138"/>
          <p14:tracePt t="195235" x="6262688" y="4275138"/>
          <p14:tracePt t="195251" x="6465888" y="4238625"/>
          <p14:tracePt t="195268" x="6619875" y="4238625"/>
          <p14:tracePt t="195285" x="6834188" y="4238625"/>
          <p14:tracePt t="195301" x="7024688" y="4238625"/>
          <p14:tracePt t="195318" x="7227888" y="4238625"/>
          <p14:tracePt t="195335" x="7442200" y="4238625"/>
          <p14:tracePt t="195352" x="7620000" y="4238625"/>
          <p14:tracePt t="195368" x="7786688" y="4238625"/>
          <p14:tracePt t="195368" x="7823200" y="4238625"/>
          <p14:tracePt t="195386" x="7942263" y="4214813"/>
          <p14:tracePt t="195402" x="8024813" y="4203700"/>
          <p14:tracePt t="195419" x="8085138" y="4191000"/>
          <p14:tracePt t="195419" x="8108950" y="4179888"/>
          <p14:tracePt t="195436" x="8132763" y="4167188"/>
          <p14:tracePt t="195452" x="8143875" y="4156075"/>
          <p14:tracePt t="195492" x="8156575" y="4156075"/>
          <p14:tracePt t="195494" x="8156575" y="4143375"/>
          <p14:tracePt t="195506" x="8167688" y="4143375"/>
          <p14:tracePt t="195519" x="8167688" y="4119563"/>
          <p14:tracePt t="195536" x="8180388" y="4108450"/>
          <p14:tracePt t="195638" x="8167688" y="4108450"/>
          <p14:tracePt t="196146" x="8013700" y="4108450"/>
          <p14:tracePt t="196150" x="7942263" y="4108450"/>
          <p14:tracePt t="196154" x="7548563" y="4108450"/>
          <p14:tracePt t="196171" x="7085013" y="4108450"/>
          <p14:tracePt t="196187" x="6537325" y="4108450"/>
          <p14:tracePt t="196204" x="6156325" y="4108450"/>
          <p14:tracePt t="196221" x="5846763" y="4108450"/>
          <p14:tracePt t="196238" x="5608638" y="4108450"/>
          <p14:tracePt t="196254" x="5214938" y="4084638"/>
          <p14:tracePt t="196271" x="4881563" y="4071938"/>
          <p14:tracePt t="196288" x="4548188" y="4071938"/>
          <p14:tracePt t="196304" x="4298950" y="4071938"/>
          <p14:tracePt t="196304" x="4251325" y="4071938"/>
          <p14:tracePt t="196322" x="4156075" y="4071938"/>
          <p14:tracePt t="196338" x="4108450" y="4071938"/>
          <p14:tracePt t="196355" x="4071938" y="4048125"/>
          <p14:tracePt t="196372" x="4048125" y="4048125"/>
          <p14:tracePt t="196388" x="4037013" y="4024313"/>
          <p14:tracePt t="196405" x="4000500" y="4024313"/>
          <p14:tracePt t="196422" x="3989388" y="4024313"/>
          <p14:tracePt t="196438" x="3965575" y="4024313"/>
          <p14:tracePt t="196455" x="3952875" y="4024313"/>
          <p14:tracePt t="196471" x="3965575" y="4024313"/>
          <p14:tracePt t="196786" x="3976688" y="4024313"/>
          <p14:tracePt t="196790" x="4013200" y="4037013"/>
          <p14:tracePt t="196806" x="4048125" y="4037013"/>
          <p14:tracePt t="196823" x="4095750" y="4060825"/>
          <p14:tracePt t="196839" x="4132263" y="4060825"/>
          <p14:tracePt t="196856" x="4179888" y="4060825"/>
          <p14:tracePt t="196873" x="4227513" y="4060825"/>
          <p14:tracePt t="196890" x="4298950" y="4060825"/>
          <p14:tracePt t="196907" x="4357688" y="4060825"/>
          <p14:tracePt t="196923" x="4465638" y="4060825"/>
          <p14:tracePt t="196940" x="4643438" y="4060825"/>
          <p14:tracePt t="196957" x="4870450" y="4060825"/>
          <p14:tracePt t="196973" x="5072063" y="4060825"/>
          <p14:tracePt t="196990" x="5214938" y="4060825"/>
          <p14:tracePt t="197007" x="5346700" y="4060825"/>
          <p14:tracePt t="197007" x="5394325" y="4084638"/>
          <p14:tracePt t="197024" x="5513388" y="4119563"/>
          <p14:tracePt t="197040" x="5619750" y="4119563"/>
          <p14:tracePt t="197057" x="5680075" y="4119563"/>
          <p14:tracePt t="197073" x="5751513" y="4119563"/>
          <p14:tracePt t="197090" x="5834063" y="4119563"/>
          <p14:tracePt t="197107" x="5929313" y="4119563"/>
          <p14:tracePt t="197124" x="6037263" y="4143375"/>
          <p14:tracePt t="197140" x="6119813" y="4143375"/>
          <p14:tracePt t="197157" x="6156325" y="4143375"/>
          <p14:tracePt t="197174" x="6191250" y="4143375"/>
          <p14:tracePt t="197190" x="6215063" y="4143375"/>
          <p14:tracePt t="197207" x="6227763" y="4143375"/>
          <p14:tracePt t="197288" x="6227763" y="4132263"/>
          <p14:tracePt t="197296" x="6227763" y="4119563"/>
          <p14:tracePt t="197312" x="6227763" y="4108450"/>
          <p14:tracePt t="197378" x="6227763" y="4095750"/>
          <p14:tracePt t="197390" x="6215063" y="4084638"/>
          <p14:tracePt t="197398" x="6203950" y="4071938"/>
          <p14:tracePt t="197408" x="6167438" y="4071938"/>
          <p14:tracePt t="197424" x="6096000" y="4048125"/>
          <p14:tracePt t="197441" x="5953125" y="4048125"/>
          <p14:tracePt t="197458" x="5786438" y="4048125"/>
          <p14:tracePt t="197475" x="5715000" y="4048125"/>
          <p14:tracePt t="197491" x="5667375" y="4048125"/>
          <p14:tracePt t="197508" x="5680075" y="4037013"/>
          <p14:tracePt t="197770" x="5703888" y="4037013"/>
          <p14:tracePt t="197774" x="5715000" y="4037013"/>
          <p14:tracePt t="197777" x="5810250" y="4037013"/>
          <p14:tracePt t="197792" x="5965825" y="4013200"/>
          <p14:tracePt t="197792" x="5989638" y="4013200"/>
          <p14:tracePt t="197810" x="6084888" y="4000500"/>
          <p14:tracePt t="197826" x="6191250" y="4000500"/>
          <p14:tracePt t="197843" x="6346825" y="4000500"/>
          <p14:tracePt t="197860" x="6442075" y="4000500"/>
          <p14:tracePt t="197876" x="6513513" y="4000500"/>
          <p14:tracePt t="197892" x="6596063" y="4000500"/>
          <p14:tracePt t="197892" x="6619875" y="4000500"/>
          <p14:tracePt t="197909" x="6704013" y="4000500"/>
          <p14:tracePt t="197926" x="6775450" y="4000500"/>
          <p14:tracePt t="197943" x="6846888" y="4000500"/>
          <p14:tracePt t="197959" x="6918325" y="4000500"/>
          <p14:tracePt t="197976" x="6965950" y="4000500"/>
          <p14:tracePt t="197993" x="6989763" y="4000500"/>
          <p14:tracePt t="198010" x="7000875" y="4000500"/>
          <p14:tracePt t="198026" x="7013575" y="4000500"/>
          <p14:tracePt t="198132" x="7037388" y="4013200"/>
          <p14:tracePt t="198136" x="7048500" y="4013200"/>
          <p14:tracePt t="198143" x="7096125" y="4037013"/>
          <p14:tracePt t="198160" x="7156450" y="4037013"/>
          <p14:tracePt t="198177" x="7180263" y="4037013"/>
          <p14:tracePt t="198194" x="7204075" y="4037013"/>
          <p14:tracePt t="198210" x="7227888" y="4037013"/>
          <p14:tracePt t="198227" x="7215188" y="4037013"/>
          <p14:tracePt t="198672" x="7191375" y="4037013"/>
          <p14:tracePt t="198676" x="7167563" y="4024313"/>
          <p14:tracePt t="198678" x="7013575" y="4024313"/>
          <p14:tracePt t="198695" x="6858000" y="4024313"/>
          <p14:tracePt t="198712" x="6667500" y="4024313"/>
          <p14:tracePt t="198728" x="6429375" y="4024313"/>
          <p14:tracePt t="198728" x="6370638" y="4024313"/>
          <p14:tracePt t="198746" x="6156325" y="4000500"/>
          <p14:tracePt t="198762" x="5929313" y="4000500"/>
          <p14:tracePt t="198779" x="5667375" y="3976688"/>
          <p14:tracePt t="198796" x="5476875" y="3952875"/>
          <p14:tracePt t="198812" x="5299075" y="3929063"/>
          <p14:tracePt t="198829" x="5180013" y="3894138"/>
          <p14:tracePt t="198846" x="5132388" y="3870325"/>
          <p14:tracePt t="198862" x="5119688" y="3846513"/>
          <p14:tracePt t="198879" x="5108575" y="3822700"/>
          <p14:tracePt t="198896" x="5095875" y="3786188"/>
          <p14:tracePt t="198913" x="5095875" y="3775075"/>
          <p14:tracePt t="198939" x="5095875" y="3762375"/>
          <p14:tracePt t="198951" x="5095875" y="3751263"/>
          <p14:tracePt t="198973" x="5095875" y="3738563"/>
          <p14:tracePt t="198990" x="5095875" y="3727450"/>
          <p14:tracePt t="199002" x="5095875" y="3714750"/>
          <p14:tracePt t="199012" x="5095875" y="3679825"/>
          <p14:tracePt t="199030" x="5072063" y="3632200"/>
          <p14:tracePt t="199046" x="5060950" y="3608388"/>
          <p14:tracePt t="199063" x="5037138" y="3571875"/>
          <p14:tracePt t="199080" x="5024438" y="3548063"/>
          <p14:tracePt t="199096" x="5024438" y="3524250"/>
          <p14:tracePt t="199113" x="5024438" y="3513138"/>
          <p14:tracePt t="199129" x="5024438" y="3500438"/>
          <p14:tracePt t="199158" x="5024438" y="3489325"/>
          <p14:tracePt t="199178" x="5037138" y="3489325"/>
          <p14:tracePt t="199208" x="5037138" y="3476625"/>
          <p14:tracePt t="199258" x="5048250" y="3476625"/>
          <p14:tracePt t="199278" x="5048250" y="3465513"/>
          <p14:tracePt t="199282" x="5037138" y="3465513"/>
          <p14:tracePt t="199297" x="4989513" y="3465513"/>
          <p14:tracePt t="199314" x="4941888" y="3465513"/>
          <p14:tracePt t="199330" x="4929188" y="3465513"/>
          <p14:tracePt t="199347" x="4918075" y="3465513"/>
          <p14:tracePt t="199363" x="4905375" y="3465513"/>
          <p14:tracePt t="199380" x="4905375" y="3513138"/>
          <p14:tracePt t="199397" x="4905375" y="3548063"/>
          <p14:tracePt t="199414" x="4918075" y="3571875"/>
          <p14:tracePt t="199431" x="4941888" y="3608388"/>
          <p14:tracePt t="199447" x="4953000" y="3619500"/>
          <p14:tracePt t="199464" x="4965700" y="3643313"/>
          <p14:tracePt t="199481" x="4976813" y="3667125"/>
          <p14:tracePt t="199498" x="4989513" y="3679825"/>
          <p14:tracePt t="199514" x="5000625" y="3727450"/>
          <p14:tracePt t="199531" x="5013325" y="3762375"/>
          <p14:tracePt t="199548" x="5048250" y="3810000"/>
          <p14:tracePt t="199564" x="5084763" y="3846513"/>
          <p14:tracePt t="199564" x="5108575" y="3846513"/>
          <p14:tracePt t="199582" x="5156200" y="3870325"/>
          <p14:tracePt t="199598" x="5227638" y="3881438"/>
          <p14:tracePt t="199614" x="5275263" y="3894138"/>
          <p14:tracePt t="199614" x="5286375" y="3894138"/>
          <p14:tracePt t="199632" x="5322888" y="3894138"/>
          <p14:tracePt t="199648" x="5357813" y="3894138"/>
          <p14:tracePt t="199665" x="5381625" y="3894138"/>
          <p14:tracePt t="199682" x="5394325" y="3905250"/>
          <p14:tracePt t="199698" x="5429250" y="3905250"/>
          <p14:tracePt t="199715" x="5489575" y="3905250"/>
          <p14:tracePt t="199731" x="5561013" y="3905250"/>
          <p14:tracePt t="199748" x="5667375" y="3905250"/>
          <p14:tracePt t="199765" x="5727700" y="3905250"/>
          <p14:tracePt t="199782" x="5762625" y="3905250"/>
          <p14:tracePt t="199798" x="5762625" y="3894138"/>
          <p14:tracePt t="199830" x="5762625" y="3881438"/>
          <p14:tracePt t="199838" x="5786438" y="3857625"/>
          <p14:tracePt t="199848" x="5786438" y="3822700"/>
          <p14:tracePt t="199848" x="5786438" y="3810000"/>
          <p14:tracePt t="199866" x="5762625" y="3775075"/>
          <p14:tracePt t="199882" x="5738813" y="3751263"/>
          <p14:tracePt t="199899" x="5691188" y="3714750"/>
          <p14:tracePt t="199916" x="5656263" y="3690938"/>
          <p14:tracePt t="199932" x="5608638" y="3667125"/>
          <p14:tracePt t="199949" x="5513388" y="3643313"/>
          <p14:tracePt t="199966" x="5441950" y="3632200"/>
          <p14:tracePt t="199982" x="5381625" y="3632200"/>
          <p14:tracePt t="199998" x="5346700" y="3632200"/>
          <p14:tracePt t="200016" x="5299075" y="3632200"/>
          <p14:tracePt t="200032" x="5275263" y="3632200"/>
          <p14:tracePt t="200052" x="5275263" y="3619500"/>
          <p14:tracePt t="200072" x="5275263" y="3632200"/>
          <p14:tracePt t="200384" x="5275263" y="3643313"/>
          <p14:tracePt t="200395" x="5275263" y="3656013"/>
          <p14:tracePt t="200402" x="5275263" y="3667125"/>
          <p14:tracePt t="200422" x="5275263" y="3690938"/>
          <p14:tracePt t="200434" x="5275263" y="3703638"/>
          <p14:tracePt t="200450" x="5286375" y="3714750"/>
          <p14:tracePt t="200467" x="5322888" y="3751263"/>
          <p14:tracePt t="200484" x="5346700" y="3775075"/>
          <p14:tracePt t="200500" x="5346700" y="3786188"/>
          <p14:tracePt t="200517" x="5370513" y="3810000"/>
          <p14:tracePt t="200534" x="5394325" y="3833813"/>
          <p14:tracePt t="200550" x="5405438" y="3846513"/>
          <p14:tracePt t="200567" x="5418138" y="3857625"/>
          <p14:tracePt t="200584" x="5429250" y="3870325"/>
          <p14:tracePt t="200610" x="5441950" y="3881438"/>
          <p14:tracePt t="200617" x="5441950" y="3894138"/>
          <p14:tracePt t="200750" x="5453063" y="3894138"/>
          <p14:tracePt t="200754" x="5453063" y="3905250"/>
          <p14:tracePt t="200768" x="5465763" y="3905250"/>
          <p14:tracePt t="200878" x="5465763" y="3917950"/>
          <p14:tracePt t="201037" x="5489575" y="3929063"/>
          <p14:tracePt t="201043" x="5500688" y="3941763"/>
          <p14:tracePt t="201064" x="5513388" y="3965575"/>
          <p14:tracePt t="201068" x="5513388" y="3976688"/>
          <p14:tracePt t="201088" x="5524500" y="4000500"/>
          <p14:tracePt t="201102" x="5537200" y="4013200"/>
          <p14:tracePt t="201122" x="5537200" y="4037013"/>
          <p14:tracePt t="201150" x="5548313" y="4048125"/>
          <p14:tracePt t="201158" x="5548313" y="4060825"/>
          <p14:tracePt t="201174" x="5548313" y="4071938"/>
          <p14:tracePt t="201186" x="5548313" y="4095750"/>
          <p14:tracePt t="201202" x="5561013" y="4119563"/>
          <p14:tracePt t="201202" x="5561013" y="4132263"/>
          <p14:tracePt t="201219" x="5572125" y="4167188"/>
          <p14:tracePt t="201236" x="5572125" y="4179888"/>
          <p14:tracePt t="201256" x="5584825" y="4203700"/>
          <p14:tracePt t="201270" x="5584825" y="4214813"/>
          <p14:tracePt t="201286" x="5584825" y="4227513"/>
          <p14:tracePt t="201303" x="5595938" y="4238625"/>
          <p14:tracePt t="201322" x="5595938" y="4251325"/>
          <p14:tracePt t="201348" x="5595938" y="4262438"/>
          <p14:tracePt t="201414" x="5595938" y="4251325"/>
          <p14:tracePt t="201602" x="5595938" y="4238625"/>
          <p14:tracePt t="201610" x="5595938" y="4227513"/>
          <p14:tracePt t="201621" x="5595938" y="4214813"/>
          <p14:tracePt t="201637" x="5608638" y="4203700"/>
          <p14:tracePt t="201668" x="5608638" y="4214813"/>
          <p14:tracePt t="201838" x="5608638" y="4227513"/>
          <p14:tracePt t="201850" x="5608638" y="4238625"/>
          <p14:tracePt t="201898" x="5608638" y="4251325"/>
          <p14:tracePt t="202002" x="5595938" y="4251325"/>
          <p14:tracePt t="202034" x="5572125" y="4238625"/>
          <p14:tracePt t="202055" x="5572125" y="4227513"/>
          <p14:tracePt t="202067" x="5561013" y="4227513"/>
          <p14:tracePt t="202071" x="5548313" y="4214813"/>
          <p14:tracePt t="202088" x="5524500" y="4191000"/>
          <p14:tracePt t="202105" x="5513388" y="4179888"/>
          <p14:tracePt t="202122" x="5500688" y="4167188"/>
          <p14:tracePt t="202139" x="5500688" y="4143375"/>
          <p14:tracePt t="202157" x="5489575" y="4143375"/>
          <p14:tracePt t="202178" x="5476875" y="4132263"/>
          <p14:tracePt t="202196" x="5465763" y="4119563"/>
          <p14:tracePt t="202207" x="5453063" y="4108450"/>
          <p14:tracePt t="203106" x="5453063" y="4095750"/>
          <p14:tracePt t="203156" x="5441950" y="4095750"/>
          <p14:tracePt t="203164" x="5441950" y="4108450"/>
          <p14:tracePt t="203218" x="5441950" y="4119563"/>
          <p14:tracePt t="203242" x="5429250" y="4119563"/>
          <p14:tracePt t="203499" x="5418138" y="4095750"/>
          <p14:tracePt t="203504" x="5394325" y="4084638"/>
          <p14:tracePt t="203510" x="5381625" y="4048125"/>
          <p14:tracePt t="203527" x="5370513" y="4024313"/>
          <p14:tracePt t="203543" x="5357813" y="4000500"/>
          <p14:tracePt t="203560" x="5357813" y="4037013"/>
          <p14:tracePt t="204066" x="5357813" y="4060825"/>
          <p14:tracePt t="204068" x="5357813" y="4167188"/>
          <p14:tracePt t="204078" x="5357813" y="4275138"/>
          <p14:tracePt t="204095" x="5357813" y="4346575"/>
          <p14:tracePt t="204112" x="5357813" y="4381500"/>
          <p14:tracePt t="204128" x="5357813" y="4394200"/>
          <p14:tracePt t="204145" x="5357813" y="4405313"/>
          <p14:tracePt t="204161" x="5346700" y="4405313"/>
          <p14:tracePt t="204658" x="5346700" y="4394200"/>
          <p14:tracePt t="204677" x="5346700" y="4381500"/>
          <p14:tracePt t="204691" x="5346700" y="4370388"/>
          <p14:tracePt t="206464" x="5334000" y="4333875"/>
          <p14:tracePt t="206618" x="5334000" y="4310063"/>
          <p14:tracePt t="206620" x="5310188" y="4191000"/>
          <p14:tracePt t="206636" x="5286375" y="4084638"/>
          <p14:tracePt t="206652" x="5275263" y="4024313"/>
          <p14:tracePt t="206669" x="5251450" y="3989388"/>
          <p14:tracePt t="206686" x="5238750" y="3976688"/>
          <p14:tracePt t="206702" x="5238750" y="3989388"/>
          <p14:tracePt t="207122" x="5238750" y="4000500"/>
          <p14:tracePt t="207125" x="5238750" y="4013200"/>
          <p14:tracePt t="207137" x="5238750" y="4024313"/>
          <p14:tracePt t="207348" x="5238750" y="4048125"/>
          <p14:tracePt t="207355" x="5238750" y="4060825"/>
          <p14:tracePt t="207364" x="5238750" y="4084638"/>
          <p14:tracePt t="207372" x="5238750" y="4143375"/>
          <p14:tracePt t="207388" x="5238750" y="4191000"/>
          <p14:tracePt t="207388" x="5238750" y="4214813"/>
          <p14:tracePt t="207406" x="5238750" y="4251325"/>
          <p14:tracePt t="207422" x="5238750" y="4286250"/>
          <p14:tracePt t="207438" x="5238750" y="4310063"/>
          <p14:tracePt t="207455" x="5238750" y="4333875"/>
          <p14:tracePt t="207471" x="5238750" y="4346575"/>
          <p14:tracePt t="208432" x="5238750" y="4333875"/>
          <p14:tracePt t="208479" x="5238750" y="4322763"/>
          <p14:tracePt t="208484" x="5238750" y="4310063"/>
          <p14:tracePt t="208491" x="5238750" y="4262438"/>
          <p14:tracePt t="208508" x="5238750" y="4227513"/>
          <p14:tracePt t="208524" x="5238750" y="4203700"/>
          <p14:tracePt t="208542" x="5214938" y="4179888"/>
          <p14:tracePt t="208558" x="5214938" y="4167188"/>
          <p14:tracePt t="209465" x="5227638" y="4167188"/>
          <p14:tracePt t="211620" x="5227638" y="4156075"/>
          <p14:tracePt t="211768" x="5227638" y="4143375"/>
          <p14:tracePt t="211779" x="5227638" y="4132263"/>
          <p14:tracePt t="211784" x="5227638" y="4108450"/>
          <p14:tracePt t="211801" x="5227638" y="4084638"/>
          <p14:tracePt t="211818" x="5203825" y="4048125"/>
          <p14:tracePt t="211834" x="5191125" y="4037013"/>
          <p14:tracePt t="211851" x="5180013" y="4024313"/>
          <p14:tracePt t="211868" x="5167313" y="4013200"/>
          <p14:tracePt t="211891" x="5167313" y="4024313"/>
          <p14:tracePt t="212044" x="5167313" y="4037013"/>
          <p14:tracePt t="212051" x="5156200" y="4037013"/>
          <p14:tracePt t="212055" x="5132388" y="4060825"/>
          <p14:tracePt t="212068" x="5095875" y="4108450"/>
          <p14:tracePt t="212085" x="5072063" y="4143375"/>
          <p14:tracePt t="212102" x="5037138" y="4167188"/>
          <p14:tracePt t="212119" x="5024438" y="4179888"/>
          <p14:tracePt t="212135" x="5013325" y="4191000"/>
          <p14:tracePt t="212152" x="4989513" y="4203700"/>
          <p14:tracePt t="212304" x="4989513" y="4214813"/>
          <p14:tracePt t="212308" x="4976813" y="4251325"/>
          <p14:tracePt t="212320" x="4953000" y="4298950"/>
          <p14:tracePt t="212336" x="4929188" y="4357688"/>
          <p14:tracePt t="212353" x="4905375" y="4418013"/>
          <p14:tracePt t="212369" x="4894263" y="4441825"/>
          <p14:tracePt t="212386" x="4881563" y="4465638"/>
          <p14:tracePt t="212403" x="4881563" y="4489450"/>
          <p14:tracePt t="212419" x="4870450" y="4489450"/>
          <p14:tracePt t="212436" x="4870450" y="4500563"/>
          <p14:tracePt t="212453" x="4870450" y="4513263"/>
          <p14:tracePt t="212503" x="4870450" y="4524375"/>
          <p14:tracePt t="212514" x="4857750" y="4537075"/>
          <p14:tracePt t="212519" x="4857750" y="4584700"/>
          <p14:tracePt t="212536" x="4846638" y="4679950"/>
          <p14:tracePt t="212553" x="4833938" y="4751388"/>
          <p14:tracePt t="212570" x="4822825" y="4857750"/>
          <p14:tracePt t="212570" x="4810125" y="4881563"/>
          <p14:tracePt t="212588" x="4810125" y="5000625"/>
          <p14:tracePt t="212604" x="4810125" y="5167313"/>
          <p14:tracePt t="212621" x="4810125" y="5310188"/>
          <p14:tracePt t="212637" x="4810125" y="5500688"/>
          <p14:tracePt t="212654" x="4810125" y="5619750"/>
          <p14:tracePt t="212670" x="4799013" y="5667375"/>
          <p14:tracePt t="212687" x="4799013" y="5727700"/>
          <p14:tracePt t="212704" x="4799013" y="5786438"/>
          <p14:tracePt t="212720" x="4799013" y="5799138"/>
          <p14:tracePt t="212743" x="4786313" y="5810250"/>
          <p14:tracePt t="212754" x="4775200" y="5846763"/>
          <p14:tracePt t="212771" x="4775200" y="5870575"/>
          <p14:tracePt t="212787" x="4762500" y="5894388"/>
          <p14:tracePt t="212804" x="4751388" y="5918200"/>
          <p14:tracePt t="212821" x="4738688" y="5953125"/>
          <p14:tracePt t="213422" x="4738688" y="5976938"/>
          <p14:tracePt t="213439" x="4714875" y="6000750"/>
          <p14:tracePt t="213523" x="4714875" y="6013450"/>
          <p14:tracePt t="213605" x="4714875" y="6037263"/>
          <p14:tracePt t="213625" x="4703763" y="6037263"/>
          <p14:tracePt t="213629" x="4703763" y="6048375"/>
          <p14:tracePt t="213660" x="4703763" y="6072188"/>
          <p14:tracePt t="213672" x="4691063" y="6072188"/>
          <p14:tracePt t="213695" x="4691063" y="6084888"/>
          <p14:tracePt t="213714" x="4679950" y="6096000"/>
          <p14:tracePt t="213722" x="4679950" y="6108700"/>
          <p14:tracePt t="213737" x="4679950" y="6119813"/>
          <p14:tracePt t="213749" x="4679950" y="6132513"/>
          <p14:tracePt t="213757" x="4667250" y="6143625"/>
          <p14:tracePt t="213774" x="4667250" y="6167438"/>
          <p14:tracePt t="213792" x="4643438" y="6167438"/>
          <p14:tracePt t="214365" x="4643438" y="6156325"/>
          <p14:tracePt t="214374" x="4632325" y="6156325"/>
          <p14:tracePt t="214385" x="4619625" y="6156325"/>
          <p14:tracePt t="214529" x="4619625" y="6167438"/>
          <p14:tracePt t="214555" x="4619625" y="6180138"/>
          <p14:tracePt t="214568" x="4619625" y="6191250"/>
          <p14:tracePt t="214576" x="4619625" y="6203950"/>
          <p14:tracePt t="214592" x="4619625" y="6227763"/>
          <p14:tracePt t="214609" x="4608513" y="6227763"/>
          <p14:tracePt t="214723" x="4595813" y="6215063"/>
          <p14:tracePt t="214727" x="4500563" y="6108700"/>
          <p14:tracePt t="214744" x="4357688" y="5942013"/>
          <p14:tracePt t="214760" x="4084638" y="5608638"/>
          <p14:tracePt t="214777" x="3667125" y="5203825"/>
          <p14:tracePt t="214793" x="3370263" y="4905375"/>
          <p14:tracePt t="214810" x="3119438" y="4667250"/>
          <p14:tracePt t="214827" x="3024188" y="4513263"/>
          <p14:tracePt t="214844" x="2952750" y="4405313"/>
          <p14:tracePt t="214860" x="2928938" y="4357688"/>
          <p14:tracePt t="214877" x="2905125" y="4322763"/>
          <p14:tracePt t="214894" x="2894013" y="4286250"/>
          <p14:tracePt t="214911" x="2870200" y="4262438"/>
          <p14:tracePt t="214927" x="2870200" y="4251325"/>
          <p14:tracePt t="290200" x="2881313" y="4203700"/>
          <p14:tracePt t="290437" x="2905125" y="4179888"/>
          <p14:tracePt t="290441" x="2976563" y="4119563"/>
          <p14:tracePt t="290454" x="3095625" y="4048125"/>
          <p14:tracePt t="290471" x="3190875" y="4000500"/>
          <p14:tracePt t="290487" x="3322638" y="3917950"/>
          <p14:tracePt t="290504" x="3370263" y="3905250"/>
          <p14:tracePt t="290521" x="3394075" y="3894138"/>
          <p14:tracePt t="290538" x="3370263" y="3870325"/>
          <p14:tracePt t="290538" x="3346450" y="3870325"/>
          <p14:tracePt t="290555" x="3190875" y="3870325"/>
          <p14:tracePt t="290571" x="2989263" y="3870325"/>
          <p14:tracePt t="290588" x="2703513" y="3870325"/>
          <p14:tracePt t="290605" x="2428875" y="3870325"/>
          <p14:tracePt t="290621" x="2084388" y="3894138"/>
          <p14:tracePt t="290638" x="1703388" y="3941763"/>
          <p14:tracePt t="290655" x="1512888" y="4013200"/>
          <p14:tracePt t="290671" x="1417638" y="4048125"/>
          <p14:tracePt t="290688" x="1404938" y="4060825"/>
          <p14:tracePt t="290704" x="1441450" y="4071938"/>
          <p14:tracePt t="290769" x="1500188" y="4084638"/>
          <p14:tracePt t="290773" x="1798638" y="4095750"/>
          <p14:tracePt t="290788" x="2108200" y="4095750"/>
          <p14:tracePt t="290805" x="2274888" y="4095750"/>
          <p14:tracePt t="290822" x="2441575" y="4095750"/>
          <p14:tracePt t="290839" x="2560638" y="4132263"/>
          <p14:tracePt t="290855" x="2643188" y="4156075"/>
          <p14:tracePt t="290855" x="2679700" y="4167188"/>
          <p14:tracePt t="290873" x="2738438" y="4203700"/>
          <p14:tracePt t="290888" x="2917825" y="4286250"/>
          <p14:tracePt t="290905" x="3095625" y="4333875"/>
          <p14:tracePt t="290921" x="3405188" y="4370388"/>
          <p14:tracePt t="290939" x="3608388" y="4418013"/>
          <p14:tracePt t="290955" x="3786188" y="4441825"/>
          <p14:tracePt t="290972" x="3894138" y="4489450"/>
          <p14:tracePt t="290989" x="3952875" y="4500563"/>
          <p14:tracePt t="291006" x="3965575" y="4500563"/>
          <p14:tracePt t="291022" x="4000500" y="4513263"/>
          <p14:tracePt t="291039" x="4013200" y="4537075"/>
          <p14:tracePt t="291056" x="4037013" y="4537075"/>
          <p14:tracePt t="291524" x="4048125" y="4548188"/>
          <p14:tracePt t="291540" x="4048125" y="4572000"/>
          <p14:tracePt t="291557" x="4071938" y="4595813"/>
          <p14:tracePt t="291574" x="4095750" y="4619625"/>
          <p14:tracePt t="291590" x="4143375" y="4643438"/>
          <p14:tracePt t="291607" x="4191000" y="4679950"/>
          <p14:tracePt t="291607" x="4191000" y="4691063"/>
          <p14:tracePt t="291624" x="4251325" y="4727575"/>
          <p14:tracePt t="291641" x="4298950" y="4762500"/>
          <p14:tracePt t="291657" x="4346575" y="4822825"/>
          <p14:tracePt t="291657" x="4357688" y="4833938"/>
          <p14:tracePt t="291674" x="4394200" y="4881563"/>
          <p14:tracePt t="291691" x="4429125" y="4918075"/>
          <p14:tracePt t="291707" x="4476750" y="4953000"/>
          <p14:tracePt t="291707" x="4489450" y="4953000"/>
          <p14:tracePt t="291724" x="4524375" y="4989513"/>
          <p14:tracePt t="291725" x="4560888" y="5013325"/>
          <p14:tracePt t="291741" x="4584700" y="5024438"/>
          <p14:tracePt t="291758" x="4595813" y="5037138"/>
          <p14:tracePt t="291781" x="4619625" y="5048250"/>
          <p14:tracePt t="291795" x="4632325" y="5060950"/>
          <p14:tracePt t="291808" x="4679950" y="5084763"/>
          <p14:tracePt t="291825" x="4703763" y="5095875"/>
          <p14:tracePt t="291841" x="4751388" y="5108575"/>
          <p14:tracePt t="291858" x="4786313" y="5132388"/>
          <p14:tracePt t="291875" x="4822825" y="5132388"/>
          <p14:tracePt t="291892" x="4833938" y="5143500"/>
          <p14:tracePt t="292193" x="4846638" y="5167313"/>
          <p14:tracePt t="292199" x="4905375" y="5214938"/>
          <p14:tracePt t="292209" x="5013325" y="5310188"/>
          <p14:tracePt t="292226" x="5227638" y="5441950"/>
          <p14:tracePt t="292243" x="5405438" y="5548313"/>
          <p14:tracePt t="292259" x="5762625" y="5703888"/>
          <p14:tracePt t="292276" x="6084888" y="5775325"/>
          <p14:tracePt t="292293" x="6346825" y="5846763"/>
          <p14:tracePt t="292310" x="6572250" y="5965825"/>
          <p14:tracePt t="292310" x="6619875" y="5976938"/>
          <p14:tracePt t="292327" x="6834188" y="6024563"/>
          <p14:tracePt t="292343" x="6989763" y="6072188"/>
          <p14:tracePt t="292360" x="7108825" y="6108700"/>
          <p14:tracePt t="292360" x="7119938" y="6119813"/>
          <p14:tracePt t="292377" x="7180263" y="6143625"/>
          <p14:tracePt t="292393" x="7215188" y="6167438"/>
          <p14:tracePt t="292410" x="7227888" y="6167438"/>
          <p14:tracePt t="292426" x="7239000" y="6180138"/>
          <p14:tracePt t="292455" x="7251700" y="6180138"/>
          <p14:tracePt t="292479" x="7251700" y="6191250"/>
          <p14:tracePt t="292483" x="7251700" y="6203950"/>
          <p14:tracePt t="292575" x="7239000" y="6203950"/>
          <p14:tracePt t="292731" x="7227888" y="6203950"/>
          <p14:tracePt t="292763" x="7215188" y="6191250"/>
          <p14:tracePt t="292771" x="7204075" y="6191250"/>
          <p14:tracePt t="292777" x="7180263" y="6156325"/>
          <p14:tracePt t="292794" x="7156450" y="6143625"/>
          <p14:tracePt t="292811" x="7132638" y="6108700"/>
          <p14:tracePt t="292828" x="7132638" y="6096000"/>
          <p14:tracePt t="292847" x="7119938" y="6084888"/>
          <p14:tracePt t="292861" x="7119938" y="6072188"/>
          <p14:tracePt t="292957" x="7108825" y="6072188"/>
          <p14:tracePt t="292977" x="7108825" y="6084888"/>
          <p14:tracePt t="293023" x="7108825" y="6096000"/>
          <p14:tracePt t="293069" x="7108825" y="6108700"/>
          <p14:tracePt t="293085" x="7119938" y="6108700"/>
          <p14:tracePt t="293097" x="7143750" y="6108700"/>
          <p14:tracePt t="293105" x="7167563" y="6108700"/>
          <p14:tracePt t="293112" x="7310438" y="6108700"/>
          <p14:tracePt t="293129" x="7585075" y="6108700"/>
          <p14:tracePt t="293145" x="7810500" y="6108700"/>
          <p14:tracePt t="293145" x="7870825" y="6108700"/>
          <p14:tracePt t="293163" x="8096250" y="6108700"/>
          <p14:tracePt t="293179" x="8310563" y="6108700"/>
          <p14:tracePt t="293195" x="8453438" y="6108700"/>
          <p14:tracePt t="293195" x="8489950" y="6108700"/>
          <p14:tracePt t="293213" x="8561388" y="6108700"/>
          <p14:tracePt t="293229" x="8596313" y="6108700"/>
          <p14:tracePt t="293246" x="8620125" y="6108700"/>
          <p14:tracePt t="293262" x="8632825" y="6108700"/>
          <p14:tracePt t="293613" x="8643938" y="6108700"/>
          <p14:tracePt t="293621" x="8643938" y="6096000"/>
          <p14:tracePt t="293630" x="8656638" y="6084888"/>
          <p14:tracePt t="293647" x="8667750" y="6061075"/>
          <p14:tracePt t="293664" x="8680450" y="6037263"/>
          <p14:tracePt t="293680" x="8680450" y="6024563"/>
          <p14:tracePt t="293697" x="8691563" y="6013450"/>
          <p14:tracePt t="293714" x="8704263" y="6000750"/>
          <p14:tracePt t="293777" x="8715375" y="6000750"/>
          <p14:tracePt t="293785" x="8763000" y="6000750"/>
          <p14:tracePt t="293797" x="8810625" y="6000750"/>
          <p14:tracePt t="293814" x="8905875" y="6000750"/>
          <p14:tracePt t="293831" x="8977313" y="6037263"/>
          <p14:tracePt t="293848" x="9037638" y="6037263"/>
          <p14:tracePt t="293864" x="9109075" y="6061075"/>
          <p14:tracePt t="293881" x="9191625" y="6084888"/>
          <p14:tracePt t="293898" x="9228138" y="6084888"/>
          <p14:tracePt t="293914" x="9239250" y="6096000"/>
          <p14:tracePt t="294825" x="9251950" y="6108700"/>
          <p14:tracePt t="294955" x="9251950" y="6119813"/>
          <p14:tracePt t="294959" x="9251950" y="6108700"/>
          <p14:tracePt t="295147" x="9251950" y="6096000"/>
          <p14:tracePt t="295153" x="9215438" y="6048375"/>
          <p14:tracePt t="295168" x="9156700" y="6037263"/>
          <p14:tracePt t="295185" x="9096375" y="6024563"/>
          <p14:tracePt t="295202" x="8942388" y="5965825"/>
          <p14:tracePt t="295218" x="8834438" y="5918200"/>
          <p14:tracePt t="295235" x="8739188" y="5881688"/>
          <p14:tracePt t="295252" x="8691563" y="5846763"/>
          <p14:tracePt t="295269" x="8632825" y="5834063"/>
          <p14:tracePt t="295285" x="8561388" y="5799138"/>
          <p14:tracePt t="295302" x="8489950" y="5762625"/>
          <p14:tracePt t="295319" x="8442325" y="5751513"/>
          <p14:tracePt t="295335" x="8370888" y="5738813"/>
          <p14:tracePt t="295352" x="8275638" y="5715000"/>
          <p14:tracePt t="295369" x="8180388" y="5691188"/>
          <p14:tracePt t="295385" x="8120063" y="5691188"/>
          <p14:tracePt t="295385" x="8108950" y="5691188"/>
          <p14:tracePt t="295403" x="8037513" y="5691188"/>
          <p14:tracePt t="295419" x="7953375" y="5691188"/>
          <p14:tracePt t="295436" x="7905750" y="5691188"/>
          <p14:tracePt t="295436" x="7881938" y="5691188"/>
          <p14:tracePt t="295453" x="7823200" y="5691188"/>
          <p14:tracePt t="295469" x="7786688" y="5691188"/>
          <p14:tracePt t="295486" x="7762875" y="5691188"/>
          <p14:tracePt t="295502" x="7751763" y="5691188"/>
          <p14:tracePt t="295519" x="7739063" y="5691188"/>
          <p14:tracePt t="295536" x="7727950" y="5680075"/>
          <p14:tracePt t="295552" x="7715250" y="5680075"/>
          <p14:tracePt t="295815" x="7704138" y="5680075"/>
          <p14:tracePt t="295823" x="7691438" y="5680075"/>
          <p14:tracePt t="295851" x="7680325" y="5680075"/>
          <p14:tracePt t="295865" x="7667625" y="5680075"/>
          <p14:tracePt t="295897" x="7667625" y="5667375"/>
          <p14:tracePt t="296407" x="7667625" y="5656263"/>
          <p14:tracePt t="296409" x="7667625" y="5643563"/>
          <p14:tracePt t="296425" x="7667625" y="5619750"/>
          <p14:tracePt t="296438" x="7667625" y="5608638"/>
          <p14:tracePt t="296455" x="7667625" y="5572125"/>
          <p14:tracePt t="296472" x="7667625" y="5561013"/>
          <p14:tracePt t="296488" x="7667625" y="5548313"/>
          <p14:tracePt t="296505" x="7667625" y="5537200"/>
          <p14:tracePt t="296667" x="7667625" y="5524500"/>
          <p14:tracePt t="296679" x="7667625" y="5513388"/>
          <p14:tracePt t="296687" x="7667625" y="5500688"/>
          <p14:tracePt t="296697" x="7667625" y="5489575"/>
          <p14:tracePt t="296706" x="7680325" y="5476875"/>
          <p14:tracePt t="296723" x="7691438" y="5453063"/>
          <p14:tracePt t="296740" x="7691438" y="5429250"/>
          <p14:tracePt t="296756" x="7691438" y="5418138"/>
          <p14:tracePt t="296905" x="7691438" y="5405438"/>
          <p14:tracePt t="296939" x="7691438" y="5394325"/>
        </p14:tracePtLst>
      </p14:laserTraceLst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5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08" y="195848"/>
            <a:ext cx="8911687" cy="1280890"/>
          </a:xfrm>
        </p:spPr>
        <p:txBody>
          <a:bodyPr/>
          <a:lstStyle/>
          <a:p>
            <a:r>
              <a:rPr lang="sr-Cyrl-RS" b="1" dirty="0" smtClean="0">
                <a:solidFill>
                  <a:schemeClr val="bg1"/>
                </a:solidFill>
              </a:rPr>
              <a:t>Провежбајмо!</a:t>
            </a:r>
            <a:br>
              <a:rPr lang="sr-Cyrl-RS" b="1" dirty="0" smtClean="0">
                <a:solidFill>
                  <a:schemeClr val="bg1"/>
                </a:solidFill>
              </a:rPr>
            </a:br>
            <a:r>
              <a:rPr lang="sr-Cyrl-RS" b="1" dirty="0" smtClean="0">
                <a:solidFill>
                  <a:schemeClr val="bg1"/>
                </a:solidFill>
              </a:rPr>
              <a:t>ПРОНАЂИМО СУБЈЕКТЕ У ТЕКСТУ...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7010" y="1576667"/>
            <a:ext cx="10360038" cy="4193068"/>
          </a:xfrm>
        </p:spPr>
        <p:txBody>
          <a:bodyPr>
            <a:noAutofit/>
          </a:bodyPr>
          <a:lstStyle/>
          <a:p>
            <a:r>
              <a:rPr lang="ru-RU" sz="3200" i="1" dirty="0">
                <a:solidFill>
                  <a:schemeClr val="bg1"/>
                </a:solidFill>
              </a:rPr>
              <a:t>Сваки део Србије понека река чини још </a:t>
            </a:r>
            <a:r>
              <a:rPr lang="ru-RU" sz="3200" i="1" dirty="0" smtClean="0">
                <a:solidFill>
                  <a:schemeClr val="bg1"/>
                </a:solidFill>
              </a:rPr>
              <a:t>лепшим. </a:t>
            </a:r>
            <a:r>
              <a:rPr lang="ru-RU" sz="3200" i="1" dirty="0">
                <a:solidFill>
                  <a:schemeClr val="bg1"/>
                </a:solidFill>
              </a:rPr>
              <a:t>Наша земља је са свих страна загрљена рекама и та </a:t>
            </a:r>
            <a:r>
              <a:rPr lang="ru-RU" sz="3200" i="1" dirty="0" smtClean="0">
                <a:solidFill>
                  <a:schemeClr val="bg1"/>
                </a:solidFill>
              </a:rPr>
              <a:t>дивна </a:t>
            </a:r>
            <a:r>
              <a:rPr lang="ru-RU" sz="3200" i="1" dirty="0">
                <a:solidFill>
                  <a:schemeClr val="bg1"/>
                </a:solidFill>
              </a:rPr>
              <a:t>природна богатства морамо да чувамо и да уживамо у њима. Дунав, Сава, Морава и Дрина су најпознатије и, са својим притокама у равничарским и планинским крајевима, чине највеће реке у Србији. </a:t>
            </a:r>
            <a:endParaRPr lang="en-US" sz="3200" i="1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9069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5627"/>
    </mc:Choice>
    <mc:Fallback xmlns="">
      <p:transition spd="slow" advTm="2956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extLst mod="1">
    <p:ext uri="{3A86A75C-4F4B-4683-9AE1-C65F6400EC91}">
      <p14:laserTraceLst xmlns:p14="http://schemas.microsoft.com/office/powerpoint/2010/main">
        <p14:tracePtLst>
          <p14:tracePt t="1337" x="6465888" y="4846638"/>
          <p14:tracePt t="2193" x="6465888" y="4870450"/>
          <p14:tracePt t="2223" x="6477000" y="4881563"/>
          <p14:tracePt t="3595" x="6477000" y="4894263"/>
          <p14:tracePt t="3617" x="6489700" y="4905375"/>
          <p14:tracePt t="3621" x="6500813" y="4905375"/>
          <p14:tracePt t="3627" x="6513513" y="4918075"/>
          <p14:tracePt t="3644" x="6524625" y="4929188"/>
          <p14:tracePt t="3660" x="6537325" y="4929188"/>
          <p14:tracePt t="6315" x="6584950" y="4929188"/>
          <p14:tracePt t="6979" x="6619875" y="4929188"/>
          <p14:tracePt t="6985" x="6667500" y="4929188"/>
          <p14:tracePt t="6988" x="6929438" y="4929188"/>
          <p14:tracePt t="7005" x="7227888" y="4881563"/>
          <p14:tracePt t="7021" x="7500938" y="4799013"/>
          <p14:tracePt t="7038" x="7643813" y="4656138"/>
          <p14:tracePt t="7055" x="7715250" y="4489450"/>
          <p14:tracePt t="7071" x="7715250" y="4275138"/>
          <p14:tracePt t="7088" x="7715250" y="4000500"/>
          <p14:tracePt t="7105" x="7715250" y="3786188"/>
          <p14:tracePt t="7121" x="7680325" y="3571875"/>
          <p14:tracePt t="7138" x="7643813" y="3429000"/>
          <p14:tracePt t="7155" x="7585075" y="3346450"/>
          <p14:tracePt t="7172" x="7537450" y="3309938"/>
          <p14:tracePt t="7172" x="7537450" y="3298825"/>
          <p14:tracePt t="7189" x="7489825" y="3251200"/>
          <p14:tracePt t="7207" x="7418388" y="3227388"/>
          <p14:tracePt t="7223" x="7323138" y="3179763"/>
          <p14:tracePt t="7240" x="7191375" y="3132138"/>
          <p14:tracePt t="7256" x="7119938" y="3095625"/>
          <p14:tracePt t="7273" x="7048500" y="3071813"/>
          <p14:tracePt t="7290" x="7024688" y="3071813"/>
          <p14:tracePt t="7307" x="6977063" y="3071813"/>
          <p14:tracePt t="7323" x="6953250" y="3071813"/>
          <p14:tracePt t="7340" x="6918325" y="3071813"/>
          <p14:tracePt t="7356" x="6905625" y="3071813"/>
          <p14:tracePt t="7373" x="6894513" y="3071813"/>
          <p14:tracePt t="7390" x="6881813" y="3071813"/>
          <p14:tracePt t="7406" x="6881813" y="3084513"/>
          <p14:tracePt t="7424" x="6881813" y="3095625"/>
          <p14:tracePt t="7440" x="6881813" y="3119438"/>
          <p14:tracePt t="7457" x="6881813" y="3132138"/>
          <p14:tracePt t="7473" x="6894513" y="3155950"/>
          <p14:tracePt t="7491" x="6918325" y="3167063"/>
          <p14:tracePt t="7507" x="6942138" y="3190875"/>
          <p14:tracePt t="7524" x="6977063" y="3190875"/>
          <p14:tracePt t="7540" x="7013575" y="3203575"/>
          <p14:tracePt t="7557" x="7061200" y="3203575"/>
          <p14:tracePt t="7574" x="7108825" y="3203575"/>
          <p14:tracePt t="7591" x="7167563" y="3227388"/>
          <p14:tracePt t="7607" x="7262813" y="3238500"/>
          <p14:tracePt t="7624" x="7346950" y="3251200"/>
          <p14:tracePt t="7641" x="7429500" y="3262313"/>
          <p14:tracePt t="7641" x="7453313" y="3262313"/>
          <p14:tracePt t="7658" x="7537450" y="3262313"/>
          <p14:tracePt t="7674" x="7656513" y="3262313"/>
          <p14:tracePt t="7691" x="7751763" y="3262313"/>
          <p14:tracePt t="7708" x="7823200" y="3262313"/>
          <p14:tracePt t="7724" x="7847013" y="3262313"/>
          <p14:tracePt t="7741" x="7881938" y="3262313"/>
          <p14:tracePt t="7758" x="7905750" y="3262313"/>
          <p14:tracePt t="7775" x="7929563" y="3275013"/>
          <p14:tracePt t="7791" x="7953375" y="3275013"/>
          <p14:tracePt t="7808" x="7966075" y="3275013"/>
          <p14:tracePt t="7824" x="7989888" y="3275013"/>
          <p14:tracePt t="7888" x="8001000" y="3275013"/>
          <p14:tracePt t="7910" x="8024813" y="3286125"/>
          <p14:tracePt t="7918" x="8024813" y="3298825"/>
          <p14:tracePt t="7925" x="8048625" y="3309938"/>
          <p14:tracePt t="7925" x="8048625" y="3322638"/>
          <p14:tracePt t="7942" x="8072438" y="3333750"/>
          <p14:tracePt t="7958" x="8096250" y="3346450"/>
          <p14:tracePt t="7975" x="8096250" y="3357563"/>
          <p14:tracePt t="7992" x="8108950" y="3370263"/>
          <p14:tracePt t="8114" x="8132763" y="3370263"/>
          <p14:tracePt t="8120" x="8143875" y="3370263"/>
          <p14:tracePt t="8125" x="8262938" y="3346450"/>
          <p14:tracePt t="8142" x="8453438" y="3227388"/>
          <p14:tracePt t="8159" x="8680450" y="3084513"/>
          <p14:tracePt t="8176" x="8823325" y="2989263"/>
          <p14:tracePt t="8193" x="8882063" y="2941638"/>
          <p14:tracePt t="8193" x="8894763" y="2917825"/>
          <p14:tracePt t="8210" x="8918575" y="2894013"/>
          <p14:tracePt t="8226" x="8929688" y="2870200"/>
          <p14:tracePt t="8243" x="8929688" y="2857500"/>
          <p14:tracePt t="8259" x="8942388" y="2846388"/>
          <p14:tracePt t="8276" x="8942388" y="2833688"/>
          <p14:tracePt t="8292" x="8953500" y="2822575"/>
          <p14:tracePt t="8309" x="8953500" y="2809875"/>
          <p14:tracePt t="8326" x="8977313" y="2774950"/>
          <p14:tracePt t="8343" x="8990013" y="2738438"/>
          <p14:tracePt t="8360" x="9001125" y="2727325"/>
          <p14:tracePt t="8376" x="9013825" y="2714625"/>
          <p14:tracePt t="8393" x="9024938" y="2690813"/>
          <p14:tracePt t="8409" x="9024938" y="2679700"/>
          <p14:tracePt t="8428" x="9024938" y="2667000"/>
          <p14:tracePt t="8443" x="9024938" y="2632075"/>
          <p14:tracePt t="8461" x="9024938" y="2584450"/>
          <p14:tracePt t="8477" x="9001125" y="2524125"/>
          <p14:tracePt t="8477" x="8990013" y="2513013"/>
          <p14:tracePt t="8495" x="8942388" y="2465388"/>
          <p14:tracePt t="8510" x="8799513" y="2405063"/>
          <p14:tracePt t="8527" x="8405813" y="2238375"/>
          <p14:tracePt t="8544" x="7834313" y="2084388"/>
          <p14:tracePt t="8561" x="7310438" y="2047875"/>
          <p14:tracePt t="8577" x="6715125" y="2047875"/>
          <p14:tracePt t="8594" x="6180138" y="2132013"/>
          <p14:tracePt t="8610" x="5561013" y="2262188"/>
          <p14:tracePt t="8627" x="5037138" y="2441575"/>
          <p14:tracePt t="8644" x="4619625" y="2584450"/>
          <p14:tracePt t="8660" x="4262438" y="2738438"/>
          <p14:tracePt t="8677" x="4037013" y="2905125"/>
          <p14:tracePt t="8694" x="3905250" y="3000375"/>
          <p14:tracePt t="8711" x="3786188" y="3155950"/>
          <p14:tracePt t="8711" x="3775075" y="3190875"/>
          <p14:tracePt t="8728" x="3775075" y="3333750"/>
          <p14:tracePt t="8744" x="3762375" y="3394075"/>
          <p14:tracePt t="8761" x="3762375" y="3524250"/>
          <p14:tracePt t="8761" x="3762375" y="3560763"/>
          <p14:tracePt t="8777" x="3762375" y="3667125"/>
          <p14:tracePt t="8793" x="3775075" y="3786188"/>
          <p14:tracePt t="8810" x="3786188" y="3881438"/>
          <p14:tracePt t="8827" x="3833813" y="3965575"/>
          <p14:tracePt t="8843" x="3857625" y="4024313"/>
          <p14:tracePt t="8860" x="3894138" y="4060825"/>
          <p14:tracePt t="8876" x="3917950" y="4095750"/>
          <p14:tracePt t="8893" x="3929063" y="4132263"/>
          <p14:tracePt t="8910" x="3941763" y="4132263"/>
          <p14:tracePt t="9275" x="3952875" y="4132263"/>
          <p14:tracePt t="9299" x="3952875" y="4108450"/>
          <p14:tracePt t="9311" x="3941763" y="4084638"/>
          <p14:tracePt t="9315" x="3929063" y="4037013"/>
          <p14:tracePt t="9328" x="3905250" y="3989388"/>
          <p14:tracePt t="9345" x="3894138" y="3941763"/>
          <p14:tracePt t="9362" x="3894138" y="3881438"/>
          <p14:tracePt t="9378" x="3881438" y="3833813"/>
          <p14:tracePt t="9395" x="3881438" y="3775075"/>
          <p14:tracePt t="9412" x="3952875" y="3727450"/>
          <p14:tracePt t="9428" x="4000500" y="3703638"/>
          <p14:tracePt t="9445" x="4108450" y="3690938"/>
          <p14:tracePt t="9462" x="4476750" y="3690938"/>
          <p14:tracePt t="9462" x="4560888" y="3714750"/>
          <p14:tracePt t="9479" x="4941888" y="3810000"/>
          <p14:tracePt t="9496" x="5275263" y="3905250"/>
          <p14:tracePt t="9512" x="5857875" y="4084638"/>
          <p14:tracePt t="9529" x="6203950" y="4167188"/>
          <p14:tracePt t="9546" x="6537325" y="4191000"/>
          <p14:tracePt t="9562" x="6823075" y="4191000"/>
          <p14:tracePt t="9579" x="6953250" y="4179888"/>
          <p14:tracePt t="9596" x="7000875" y="4132263"/>
          <p14:tracePt t="9612" x="7013575" y="4071938"/>
          <p14:tracePt t="9629" x="7024688" y="3976688"/>
          <p14:tracePt t="9646" x="7024688" y="3846513"/>
          <p14:tracePt t="9663" x="7013575" y="3762375"/>
          <p14:tracePt t="9679" x="6929438" y="3595688"/>
          <p14:tracePt t="9696" x="6751638" y="3298825"/>
          <p14:tracePt t="9713" x="6561138" y="3000375"/>
          <p14:tracePt t="9729" x="6310313" y="2703513"/>
          <p14:tracePt t="9746" x="6096000" y="2417763"/>
          <p14:tracePt t="9763" x="5870575" y="2214563"/>
          <p14:tracePt t="9779" x="5595938" y="2024063"/>
          <p14:tracePt t="9796" x="5322888" y="1846263"/>
          <p14:tracePt t="9813" x="5214938" y="1798638"/>
          <p14:tracePt t="9830" x="5072063" y="1798638"/>
          <p14:tracePt t="9847" x="4929188" y="1798638"/>
          <p14:tracePt t="9864" x="4833938" y="1798638"/>
          <p14:tracePt t="9880" x="4822825" y="1798638"/>
          <p14:tracePt t="9896" x="4810125" y="1798638"/>
          <p14:tracePt t="9945" x="4799013" y="1798638"/>
          <p14:tracePt t="9949" x="4762500" y="1798638"/>
          <p14:tracePt t="9963" x="4738688" y="1809750"/>
          <p14:tracePt t="9980" x="4714875" y="1893888"/>
          <p14:tracePt t="9997" x="4691063" y="1965325"/>
          <p14:tracePt t="10014" x="4691063" y="2036763"/>
          <p14:tracePt t="10014" x="4691063" y="2060575"/>
          <p14:tracePt t="10031" x="4691063" y="2095500"/>
          <p14:tracePt t="10047" x="4691063" y="2132013"/>
          <p14:tracePt t="10064" x="4691063" y="2155825"/>
          <p14:tracePt t="10064" x="4703763" y="2166938"/>
          <p14:tracePt t="10081" x="4727575" y="2190750"/>
          <p14:tracePt t="10097" x="4751388" y="2214563"/>
          <p14:tracePt t="10114" x="4775200" y="2238375"/>
          <p14:tracePt t="10131" x="4810125" y="2251075"/>
          <p14:tracePt t="10147" x="4881563" y="2274888"/>
          <p14:tracePt t="10164" x="4905375" y="2286000"/>
          <p14:tracePt t="10181" x="4976813" y="2298700"/>
          <p14:tracePt t="10197" x="5024438" y="2322513"/>
          <p14:tracePt t="10214" x="5095875" y="2346325"/>
          <p14:tracePt t="10231" x="5119688" y="2381250"/>
          <p14:tracePt t="10248" x="5167313" y="2381250"/>
          <p14:tracePt t="10264" x="5238750" y="2405063"/>
          <p14:tracePt t="10281" x="5310188" y="2441575"/>
          <p14:tracePt t="10298" x="5322888" y="2441575"/>
          <p14:tracePt t="10319" x="5346700" y="2441575"/>
          <p14:tracePt t="10331" x="5418138" y="2441575"/>
          <p14:tracePt t="10348" x="5476875" y="2441575"/>
          <p14:tracePt t="10348" x="5513388" y="2441575"/>
          <p14:tracePt t="10365" x="5584825" y="2441575"/>
          <p14:tracePt t="10381" x="5691188" y="2441575"/>
          <p14:tracePt t="10398" x="5810250" y="2441575"/>
          <p14:tracePt t="10415" x="5929313" y="2441575"/>
          <p14:tracePt t="10432" x="6143625" y="2428875"/>
          <p14:tracePt t="10448" x="6215063" y="2405063"/>
          <p14:tracePt t="10465" x="6262688" y="2393950"/>
          <p14:tracePt t="10482" x="6275388" y="2393950"/>
          <p14:tracePt t="10498" x="6286500" y="2381250"/>
          <p14:tracePt t="10515" x="6299200" y="2370138"/>
          <p14:tracePt t="10537" x="6323013" y="2357438"/>
          <p14:tracePt t="10553" x="6334125" y="2357438"/>
          <p14:tracePt t="10573" x="6357938" y="2346325"/>
          <p14:tracePt t="10582" x="6405563" y="2322513"/>
          <p14:tracePt t="10599" x="6453188" y="2298700"/>
          <p14:tracePt t="10615" x="6513513" y="2262188"/>
          <p14:tracePt t="10633" x="6572250" y="2227263"/>
          <p14:tracePt t="10649" x="6667500" y="2179638"/>
          <p14:tracePt t="10666" x="6762750" y="2143125"/>
          <p14:tracePt t="10682" x="6846888" y="2119313"/>
          <p14:tracePt t="10699" x="6894513" y="2095500"/>
          <p14:tracePt t="10716" x="6953250" y="2084388"/>
          <p14:tracePt t="10732" x="6989763" y="2071688"/>
          <p14:tracePt t="10749" x="7024688" y="2047875"/>
          <p14:tracePt t="10766" x="7037388" y="2036763"/>
          <p14:tracePt t="10782" x="7061200" y="2024063"/>
          <p14:tracePt t="10799" x="7072313" y="2012950"/>
          <p14:tracePt t="10816" x="7085013" y="2012950"/>
          <p14:tracePt t="10833" x="7096125" y="2012950"/>
          <p14:tracePt t="11217" x="7108825" y="2012950"/>
          <p14:tracePt t="11219" x="7334250" y="2000250"/>
          <p14:tracePt t="11234" x="7691438" y="1965325"/>
          <p14:tracePt t="11251" x="7966075" y="1917700"/>
          <p14:tracePt t="11267" x="8204200" y="1893888"/>
          <p14:tracePt t="11284" x="8453438" y="1846263"/>
          <p14:tracePt t="11301" x="8585200" y="1822450"/>
          <p14:tracePt t="11317" x="8643938" y="1809750"/>
          <p14:tracePt t="11334" x="8680450" y="1809750"/>
          <p14:tracePt t="11351" x="8704263" y="1798638"/>
          <p14:tracePt t="11368" x="8691563" y="1798638"/>
          <p14:tracePt t="11549" x="8680450" y="1798638"/>
          <p14:tracePt t="11553" x="8609013" y="1798638"/>
          <p14:tracePt t="11553" x="8585200" y="1798638"/>
          <p14:tracePt t="11569" x="8299450" y="1798638"/>
          <p14:tracePt t="11585" x="8024813" y="1785938"/>
          <p14:tracePt t="11602" x="7786688" y="1774825"/>
          <p14:tracePt t="11602" x="7762875" y="1774825"/>
          <p14:tracePt t="11619" x="7524750" y="1774825"/>
          <p14:tracePt t="11635" x="7299325" y="1774825"/>
          <p14:tracePt t="11652" x="7096125" y="1774825"/>
          <p14:tracePt t="11669" x="6823075" y="1774825"/>
          <p14:tracePt t="11685" x="6608763" y="1774825"/>
          <p14:tracePt t="11702" x="6370638" y="1774825"/>
          <p14:tracePt t="11719" x="6203950" y="1774825"/>
          <p14:tracePt t="11735" x="6000750" y="1774825"/>
          <p14:tracePt t="11752" x="5822950" y="1774825"/>
          <p14:tracePt t="11769" x="5715000" y="1774825"/>
          <p14:tracePt t="11786" x="5608638" y="1774825"/>
          <p14:tracePt t="11786" x="5595938" y="1774825"/>
          <p14:tracePt t="11803" x="5561013" y="1774825"/>
          <p14:tracePt t="11819" x="5513388" y="1774825"/>
          <p14:tracePt t="11836" x="5489575" y="1785938"/>
          <p14:tracePt t="11836" x="5476875" y="1785938"/>
          <p14:tracePt t="11853" x="5441950" y="1798638"/>
          <p14:tracePt t="11869" x="5429250" y="1809750"/>
          <p14:tracePt t="11886" x="5418138" y="1809750"/>
          <p14:tracePt t="11907" x="5405438" y="1822450"/>
          <p14:tracePt t="11919" x="5405438" y="1833563"/>
          <p14:tracePt t="11981" x="5405438" y="1846263"/>
          <p14:tracePt t="11989" x="5405438" y="1857375"/>
          <p14:tracePt t="11997" x="5405438" y="1881188"/>
          <p14:tracePt t="12009" x="5405438" y="1905000"/>
          <p14:tracePt t="12019" x="5405438" y="1941513"/>
          <p14:tracePt t="12036" x="5405438" y="1989138"/>
          <p14:tracePt t="12053" x="5405438" y="2024063"/>
          <p14:tracePt t="12070" x="5405438" y="2060575"/>
          <p14:tracePt t="12070" x="5405438" y="2084388"/>
          <p14:tracePt t="12087" x="5418138" y="2108200"/>
          <p14:tracePt t="12103" x="5453063" y="2155825"/>
          <p14:tracePt t="12120" x="5500688" y="2203450"/>
          <p14:tracePt t="12137" x="5524500" y="2238375"/>
          <p14:tracePt t="12153" x="5572125" y="2274888"/>
          <p14:tracePt t="12170" x="5619750" y="2298700"/>
          <p14:tracePt t="12187" x="5667375" y="2322513"/>
          <p14:tracePt t="12204" x="5703888" y="2333625"/>
          <p14:tracePt t="12220" x="5738813" y="2357438"/>
          <p14:tracePt t="12237" x="5810250" y="2381250"/>
          <p14:tracePt t="12254" x="5881688" y="2405063"/>
          <p14:tracePt t="12271" x="5953125" y="2428875"/>
          <p14:tracePt t="12287" x="6037263" y="2441575"/>
          <p14:tracePt t="12304" x="6119813" y="2441575"/>
          <p14:tracePt t="12304" x="6132513" y="2441575"/>
          <p14:tracePt t="12321" x="6203950" y="2465388"/>
          <p14:tracePt t="12337" x="6275388" y="2465388"/>
          <p14:tracePt t="12354" x="6429375" y="2489200"/>
          <p14:tracePt t="12371" x="6537325" y="2500313"/>
          <p14:tracePt t="12387" x="6643688" y="2513013"/>
          <p14:tracePt t="12404" x="6775450" y="2524125"/>
          <p14:tracePt t="12421" x="6881813" y="2524125"/>
          <p14:tracePt t="12437" x="6977063" y="2524125"/>
          <p14:tracePt t="12454" x="7024688" y="2524125"/>
          <p14:tracePt t="12471" x="7048500" y="2524125"/>
          <p14:tracePt t="12488" x="7072313" y="2536825"/>
          <p14:tracePt t="12504" x="7096125" y="2536825"/>
          <p14:tracePt t="12521" x="7143750" y="2536825"/>
          <p14:tracePt t="12538" x="7204075" y="2536825"/>
          <p14:tracePt t="12555" x="7251700" y="2536825"/>
          <p14:tracePt t="12571" x="7286625" y="2547938"/>
          <p14:tracePt t="12588" x="7299325" y="2547938"/>
          <p14:tracePt t="12605" x="7310438" y="2547938"/>
          <p14:tracePt t="12621" x="7323138" y="2547938"/>
          <p14:tracePt t="12643" x="7334250" y="2547938"/>
          <p14:tracePt t="13627" x="7346950" y="2547938"/>
          <p14:tracePt t="13805" x="7370763" y="2547938"/>
          <p14:tracePt t="13807" x="7489825" y="2595563"/>
          <p14:tracePt t="13825" x="7537450" y="2608263"/>
          <p14:tracePt t="13842" x="7548563" y="2619375"/>
          <p14:tracePt t="14737" x="7489825" y="2595563"/>
          <p14:tracePt t="15111" x="7442200" y="2595563"/>
          <p14:tracePt t="15115" x="7346950" y="2547938"/>
          <p14:tracePt t="15129" x="7215188" y="2524125"/>
          <p14:tracePt t="15145" x="7072313" y="2489200"/>
          <p14:tracePt t="15162" x="6762750" y="2405063"/>
          <p14:tracePt t="15179" x="6477000" y="2346325"/>
          <p14:tracePt t="15196" x="6143625" y="2286000"/>
          <p14:tracePt t="15213" x="5881688" y="2251075"/>
          <p14:tracePt t="15229" x="5727700" y="2251075"/>
          <p14:tracePt t="15246" x="5537200" y="2227263"/>
          <p14:tracePt t="15263" x="5513388" y="2214563"/>
          <p14:tracePt t="15279" x="5500688" y="2203450"/>
          <p14:tracePt t="15296" x="5476875" y="2190750"/>
          <p14:tracePt t="15313" x="5441950" y="2166938"/>
          <p14:tracePt t="15330" x="5418138" y="2166938"/>
          <p14:tracePt t="15346" x="5357813" y="2143125"/>
          <p14:tracePt t="15363" x="5310188" y="2119313"/>
          <p14:tracePt t="15380" x="5214938" y="2084388"/>
          <p14:tracePt t="15396" x="5203825" y="2071688"/>
          <p14:tracePt t="15413" x="5191125" y="2071688"/>
          <p14:tracePt t="15617" x="5180013" y="2084388"/>
          <p14:tracePt t="15637" x="5180013" y="2095500"/>
          <p14:tracePt t="15677" x="5167313" y="2108200"/>
          <p14:tracePt t="15681" x="5167313" y="2119313"/>
          <p14:tracePt t="15697" x="5156200" y="2132013"/>
          <p14:tracePt t="15714" x="5156200" y="2155825"/>
          <p14:tracePt t="15731" x="5156200" y="2166938"/>
          <p14:tracePt t="15757" x="5156200" y="2190750"/>
          <p14:tracePt t="15821" x="5156200" y="2203450"/>
          <p14:tracePt t="16077" x="5156200" y="2214563"/>
          <p14:tracePt t="16089" x="5156200" y="2227263"/>
          <p14:tracePt t="16115" x="5167313" y="2238375"/>
          <p14:tracePt t="16159" x="5180013" y="2238375"/>
          <p14:tracePt t="16511" x="5191125" y="2238375"/>
          <p14:tracePt t="16519" x="5203825" y="2238375"/>
          <p14:tracePt t="16645" x="5214938" y="2238375"/>
          <p14:tracePt t="16691" x="5227638" y="2238375"/>
          <p14:tracePt t="16711" x="5238750" y="2238375"/>
          <p14:tracePt t="16727" x="5251450" y="2238375"/>
          <p14:tracePt t="16729" x="5262563" y="2238375"/>
          <p14:tracePt t="16737" x="5275263" y="2238375"/>
          <p14:tracePt t="16757" x="5275263" y="2214563"/>
          <p14:tracePt t="16767" x="5299075" y="2190750"/>
          <p14:tracePt t="16784" x="5299075" y="2143125"/>
          <p14:tracePt t="16801" x="5299075" y="2119313"/>
          <p14:tracePt t="16817" x="5299075" y="2108200"/>
          <p14:tracePt t="16834" x="5299075" y="2084388"/>
          <p14:tracePt t="16859" x="5310188" y="2084388"/>
          <p14:tracePt t="17053" x="5322888" y="2071688"/>
          <p14:tracePt t="17157" x="5334000" y="2071688"/>
          <p14:tracePt t="17161" x="5346700" y="2071688"/>
          <p14:tracePt t="17169" x="5370513" y="2071688"/>
          <p14:tracePt t="17185" x="5429250" y="2047875"/>
          <p14:tracePt t="17202" x="5489575" y="2047875"/>
          <p14:tracePt t="17218" x="5584825" y="2047875"/>
          <p14:tracePt t="17235" x="5632450" y="2047875"/>
          <p14:tracePt t="17251" x="5691188" y="2047875"/>
          <p14:tracePt t="17268" x="5738813" y="2047875"/>
          <p14:tracePt t="17285" x="5834063" y="2047875"/>
          <p14:tracePt t="17302" x="5918200" y="2047875"/>
          <p14:tracePt t="17319" x="6013450" y="2047875"/>
          <p14:tracePt t="17336" x="6143625" y="2047875"/>
          <p14:tracePt t="17336" x="6167438" y="2047875"/>
          <p14:tracePt t="17353" x="6251575" y="2024063"/>
          <p14:tracePt t="17369" x="6323013" y="2012950"/>
          <p14:tracePt t="17386" x="6381750" y="2000250"/>
          <p14:tracePt t="17402" x="6418263" y="2000250"/>
          <p14:tracePt t="17419" x="6453188" y="1989138"/>
          <p14:tracePt t="17436" x="6489700" y="1989138"/>
          <p14:tracePt t="17436" x="6500813" y="1989138"/>
          <p14:tracePt t="17453" x="6572250" y="1989138"/>
          <p14:tracePt t="17469" x="6656388" y="1965325"/>
          <p14:tracePt t="17487" x="6691313" y="1952625"/>
          <p14:tracePt t="17503" x="6775450" y="1952625"/>
          <p14:tracePt t="17520" x="6834188" y="1941513"/>
          <p14:tracePt t="17536" x="6870700" y="1941513"/>
          <p14:tracePt t="17553" x="6918325" y="1941513"/>
          <p14:tracePt t="17570" x="6942138" y="1928813"/>
          <p14:tracePt t="17991" x="6953250" y="1928813"/>
          <p14:tracePt t="17995" x="6989763" y="1928813"/>
          <p14:tracePt t="18004" x="7024688" y="1928813"/>
          <p14:tracePt t="18021" x="7072313" y="1928813"/>
          <p14:tracePt t="18038" x="7132638" y="1928813"/>
          <p14:tracePt t="18054" x="7167563" y="1928813"/>
          <p14:tracePt t="18071" x="7180263" y="1941513"/>
          <p14:tracePt t="18088" x="7204075" y="1952625"/>
          <p14:tracePt t="18105" x="7204075" y="1965325"/>
          <p14:tracePt t="18847" x="7215188" y="1965325"/>
          <p14:tracePt t="18853" x="7215188" y="1976438"/>
          <p14:tracePt t="18887" x="7227888" y="1976438"/>
          <p14:tracePt t="18895" x="7227888" y="1989138"/>
          <p14:tracePt t="18949" x="7227888" y="2000250"/>
          <p14:tracePt t="18973" x="7227888" y="2012950"/>
          <p14:tracePt t="18981" x="7227888" y="2024063"/>
          <p14:tracePt t="19013" x="7227888" y="2036763"/>
          <p14:tracePt t="19027" x="7239000" y="2036763"/>
          <p14:tracePt t="19035" x="7239000" y="2047875"/>
          <p14:tracePt t="19051" x="7251700" y="2060575"/>
          <p14:tracePt t="19063" x="7251700" y="2071688"/>
          <p14:tracePt t="22582" x="7251700" y="2084388"/>
          <p14:tracePt t="22975" x="7251700" y="2095500"/>
          <p14:tracePt t="23011" x="7251700" y="2108200"/>
          <p14:tracePt t="23089" x="7251700" y="2119313"/>
          <p14:tracePt t="23093" x="7251700" y="2132013"/>
          <p14:tracePt t="23109" x="7251700" y="2143125"/>
          <p14:tracePt t="23119" x="7239000" y="2155825"/>
          <p14:tracePt t="23136" x="7180263" y="2166938"/>
          <p14:tracePt t="23153" x="7061200" y="2179638"/>
          <p14:tracePt t="23170" x="6846888" y="2214563"/>
          <p14:tracePt t="23170" x="6762750" y="2227263"/>
          <p14:tracePt t="23187" x="6477000" y="2262188"/>
          <p14:tracePt t="23203" x="6227763" y="2298700"/>
          <p14:tracePt t="23220" x="6000750" y="2309813"/>
          <p14:tracePt t="23237" x="5918200" y="2309813"/>
          <p14:tracePt t="23253" x="5881688" y="2309813"/>
          <p14:tracePt t="23270" x="5870575" y="2309813"/>
          <p14:tracePt t="23287" x="5846763" y="2309813"/>
          <p14:tracePt t="23304" x="5834063" y="2309813"/>
          <p14:tracePt t="23337" x="5834063" y="2298700"/>
          <p14:tracePt t="23361" x="5822950" y="2298700"/>
          <p14:tracePt t="23377" x="5810250" y="2286000"/>
          <p14:tracePt t="23595" x="5786438" y="2286000"/>
          <p14:tracePt t="23615" x="5775325" y="2286000"/>
          <p14:tracePt t="23619" x="5762625" y="2286000"/>
          <p14:tracePt t="23621" x="5715000" y="2286000"/>
          <p14:tracePt t="23638" x="5608638" y="2286000"/>
          <p14:tracePt t="23655" x="5489575" y="2286000"/>
          <p14:tracePt t="23671" x="5286375" y="2286000"/>
          <p14:tracePt t="23688" x="5203825" y="2262188"/>
          <p14:tracePt t="23705" x="5132388" y="2251075"/>
          <p14:tracePt t="23721" x="5095875" y="2238375"/>
          <p14:tracePt t="23721" x="5084763" y="2238375"/>
          <p14:tracePt t="23739" x="5060950" y="2214563"/>
          <p14:tracePt t="23755" x="5037138" y="2203450"/>
          <p14:tracePt t="23771" x="5024438" y="2203450"/>
          <p14:tracePt t="23788" x="5024438" y="2190750"/>
          <p14:tracePt t="23945" x="5024438" y="2179638"/>
          <p14:tracePt t="23961" x="5024438" y="2166938"/>
          <p14:tracePt t="23991" x="5037138" y="2166938"/>
          <p14:tracePt t="24019" x="5048250" y="2166938"/>
          <p14:tracePt t="24023" x="5108575" y="2166938"/>
          <p14:tracePt t="24039" x="5203825" y="2166938"/>
          <p14:tracePt t="24056" x="5310188" y="2166938"/>
          <p14:tracePt t="24056" x="5346700" y="2166938"/>
          <p14:tracePt t="24073" x="5476875" y="2166938"/>
          <p14:tracePt t="24089" x="5572125" y="2166938"/>
          <p14:tracePt t="24106" x="5667375" y="2143125"/>
          <p14:tracePt t="24123" x="5703888" y="2143125"/>
          <p14:tracePt t="24139" x="5751513" y="2143125"/>
          <p14:tracePt t="24156" x="5810250" y="2143125"/>
          <p14:tracePt t="24173" x="5857875" y="2143125"/>
          <p14:tracePt t="24189" x="5942013" y="2143125"/>
          <p14:tracePt t="24206" x="6000750" y="2143125"/>
          <p14:tracePt t="24223" x="6048375" y="2143125"/>
          <p14:tracePt t="24240" x="6108700" y="2143125"/>
          <p14:tracePt t="24240" x="6132513" y="2143125"/>
          <p14:tracePt t="24257" x="6167438" y="2143125"/>
          <p14:tracePt t="24273" x="6238875" y="2143125"/>
          <p14:tracePt t="24290" x="6275388" y="2143125"/>
          <p14:tracePt t="24290" x="6286500" y="2143125"/>
          <p14:tracePt t="24307" x="6334125" y="2143125"/>
          <p14:tracePt t="24323" x="6381750" y="2143125"/>
          <p14:tracePt t="24340" x="6465888" y="2143125"/>
          <p14:tracePt t="24357" x="6548438" y="2143125"/>
          <p14:tracePt t="24373" x="6619875" y="2143125"/>
          <p14:tracePt t="24390" x="6680200" y="2143125"/>
          <p14:tracePt t="24407" x="6751638" y="2143125"/>
          <p14:tracePt t="24424" x="6810375" y="2143125"/>
          <p14:tracePt t="24440" x="6846888" y="2143125"/>
          <p14:tracePt t="24457" x="6881813" y="2143125"/>
          <p14:tracePt t="24474" x="6918325" y="2143125"/>
          <p14:tracePt t="24492" x="6929438" y="2143125"/>
          <p14:tracePt t="24506" x="6942138" y="2143125"/>
          <p14:tracePt t="24523" x="6977063" y="2143125"/>
          <p14:tracePt t="24540" x="7013575" y="2143125"/>
          <p14:tracePt t="24557" x="7037388" y="2143125"/>
          <p14:tracePt t="24575" x="7048500" y="2143125"/>
          <p14:tracePt t="25213" x="7061200" y="2143125"/>
          <p14:tracePt t="25531" x="7096125" y="2143125"/>
          <p14:tracePt t="25533" x="7143750" y="2143125"/>
          <p14:tracePt t="25544" x="7227888" y="2143125"/>
          <p14:tracePt t="25560" x="7262813" y="2143125"/>
          <p14:tracePt t="25576" x="7275513" y="2143125"/>
          <p14:tracePt t="25731" x="7275513" y="2155825"/>
          <p14:tracePt t="25735" x="7262813" y="2155825"/>
          <p14:tracePt t="25744" x="7204075" y="2179638"/>
          <p14:tracePt t="25761" x="7156450" y="2179638"/>
          <p14:tracePt t="25778" x="7072313" y="2179638"/>
          <p14:tracePt t="25794" x="7024688" y="2179638"/>
          <p14:tracePt t="25811" x="6942138" y="2179638"/>
          <p14:tracePt t="25828" x="6846888" y="2155825"/>
          <p14:tracePt t="25845" x="6751638" y="2155825"/>
          <p14:tracePt t="25861" x="6572250" y="2155825"/>
          <p14:tracePt t="25878" x="6405563" y="2155825"/>
          <p14:tracePt t="25895" x="6310313" y="2166938"/>
          <p14:tracePt t="25911" x="6227763" y="2166938"/>
          <p14:tracePt t="25928" x="6143625" y="2166938"/>
          <p14:tracePt t="25945" x="6108700" y="2166938"/>
          <p14:tracePt t="25961" x="6096000" y="2166938"/>
          <p14:tracePt t="25978" x="6072188" y="2166938"/>
          <p14:tracePt t="25996" x="6061075" y="2166938"/>
          <p14:tracePt t="26031" x="6048375" y="2166938"/>
          <p14:tracePt t="26035" x="6037263" y="2166938"/>
          <p14:tracePt t="26045" x="6013450" y="2166938"/>
          <p14:tracePt t="26062" x="5965825" y="2166938"/>
          <p14:tracePt t="26079" x="5918200" y="2166938"/>
          <p14:tracePt t="26095" x="5894388" y="2166938"/>
          <p14:tracePt t="26112" x="5881688" y="2166938"/>
          <p14:tracePt t="26128" x="5870575" y="2166938"/>
          <p14:tracePt t="26145" x="5857875" y="2166938"/>
          <p14:tracePt t="26162" x="5822950" y="2166938"/>
          <p14:tracePt t="26179" x="5810250" y="2166938"/>
          <p14:tracePt t="26221" x="5799138" y="2166938"/>
          <p14:tracePt t="26245" x="5786438" y="2166938"/>
          <p14:tracePt t="26257" x="5762625" y="2166938"/>
          <p14:tracePt t="26262" x="5751513" y="2166938"/>
          <p14:tracePt t="26279" x="5715000" y="2166938"/>
          <p14:tracePt t="26296" x="5715000" y="2155825"/>
          <p14:tracePt t="26312" x="5691188" y="2143125"/>
          <p14:tracePt t="26329" x="5667375" y="2119313"/>
          <p14:tracePt t="26421" x="5656263" y="2119313"/>
          <p14:tracePt t="26451" x="5643563" y="2119313"/>
          <p14:tracePt t="26459" x="5632450" y="2119313"/>
          <p14:tracePt t="26467" x="5608638" y="2119313"/>
          <p14:tracePt t="26480" x="5584825" y="2119313"/>
          <p14:tracePt t="26497" x="5548313" y="2119313"/>
          <p14:tracePt t="26513" x="5537200" y="2108200"/>
          <p14:tracePt t="26530" x="5537200" y="2095500"/>
          <p14:tracePt t="26557" x="5524500" y="2095500"/>
          <p14:tracePt t="26595" x="5513388" y="2095500"/>
          <p14:tracePt t="26603" x="5500688" y="2095500"/>
          <p14:tracePt t="26613" x="5453063" y="2119313"/>
          <p14:tracePt t="26629" x="5405438" y="2155825"/>
          <p14:tracePt t="26647" x="5357813" y="2203450"/>
          <p14:tracePt t="26664" x="5334000" y="2238375"/>
          <p14:tracePt t="26680" x="5299075" y="2286000"/>
          <p14:tracePt t="26697" x="5286375" y="2322513"/>
          <p14:tracePt t="26714" x="5286375" y="2370138"/>
          <p14:tracePt t="26731" x="5286375" y="2405063"/>
          <p14:tracePt t="26747" x="5286375" y="2441575"/>
          <p14:tracePt t="26764" x="5286375" y="2465388"/>
          <p14:tracePt t="26781" x="5286375" y="2513013"/>
          <p14:tracePt t="26797" x="5286375" y="2524125"/>
          <p14:tracePt t="26814" x="5286375" y="2536825"/>
          <p14:tracePt t="26831" x="5286375" y="2560638"/>
          <p14:tracePt t="26847" x="5322888" y="2571750"/>
          <p14:tracePt t="26864" x="5370513" y="2595563"/>
          <p14:tracePt t="26881" x="5453063" y="2595563"/>
          <p14:tracePt t="26898" x="5548313" y="2595563"/>
          <p14:tracePt t="26898" x="5584825" y="2595563"/>
          <p14:tracePt t="26915" x="5703888" y="2595563"/>
          <p14:tracePt t="26931" x="5834063" y="2595563"/>
          <p14:tracePt t="26948" x="5953125" y="2595563"/>
          <p14:tracePt t="26948" x="5976938" y="2595563"/>
          <p14:tracePt t="26965" x="6024563" y="2595563"/>
          <p14:tracePt t="26981" x="6084888" y="2595563"/>
          <p14:tracePt t="26998" x="6143625" y="2595563"/>
          <p14:tracePt t="27015" x="6215063" y="2595563"/>
          <p14:tracePt t="27031" x="6299200" y="2595563"/>
          <p14:tracePt t="27048" x="6357938" y="2595563"/>
          <p14:tracePt t="27065" x="6442075" y="2584450"/>
          <p14:tracePt t="27082" x="6477000" y="2584450"/>
          <p14:tracePt t="27098" x="6513513" y="2584450"/>
          <p14:tracePt t="27115" x="6561138" y="2584450"/>
          <p14:tracePt t="27132" x="6608763" y="2584450"/>
          <p14:tracePt t="27148" x="6656388" y="2584450"/>
          <p14:tracePt t="27165" x="6704013" y="2584450"/>
          <p14:tracePt t="27182" x="6762750" y="2584450"/>
          <p14:tracePt t="27199" x="6823075" y="2584450"/>
          <p14:tracePt t="27215" x="6894513" y="2584450"/>
          <p14:tracePt t="27232" x="6953250" y="2584450"/>
          <p14:tracePt t="27249" x="7013575" y="2584450"/>
          <p14:tracePt t="27265" x="7061200" y="2584450"/>
          <p14:tracePt t="27282" x="7119938" y="2584450"/>
          <p14:tracePt t="27299" x="7167563" y="2584450"/>
          <p14:tracePt t="27316" x="7227888" y="2584450"/>
          <p14:tracePt t="27332" x="7299325" y="2584450"/>
          <p14:tracePt t="27349" x="7346950" y="2584450"/>
          <p14:tracePt t="27366" x="7394575" y="2584450"/>
          <p14:tracePt t="27382" x="7442200" y="2584450"/>
          <p14:tracePt t="27399" x="7489825" y="2584450"/>
          <p14:tracePt t="27416" x="7513638" y="2584450"/>
          <p14:tracePt t="27432" x="7524750" y="2584450"/>
          <p14:tracePt t="27449" x="7548563" y="2584450"/>
          <p14:tracePt t="27466" x="7561263" y="2595563"/>
          <p14:tracePt t="27483" x="7561263" y="2619375"/>
          <p14:tracePt t="27499" x="7561263" y="2643188"/>
          <p14:tracePt t="27499" x="7561263" y="2655888"/>
          <p14:tracePt t="27517" x="7561263" y="2667000"/>
          <p14:tracePt t="27533" x="7561263" y="2690813"/>
          <p14:tracePt t="27550" x="7548563" y="2714625"/>
          <p14:tracePt t="27566" x="7489825" y="2714625"/>
          <p14:tracePt t="27583" x="7394575" y="2714625"/>
          <p14:tracePt t="27600" x="7286625" y="2714625"/>
          <p14:tracePt t="27617" x="7167563" y="2714625"/>
          <p14:tracePt t="27633" x="6942138" y="2714625"/>
          <p14:tracePt t="27650" x="6799263" y="2714625"/>
          <p14:tracePt t="27666" x="6691313" y="2714625"/>
          <p14:tracePt t="27683" x="6619875" y="2714625"/>
          <p14:tracePt t="27700" x="6513513" y="2714625"/>
          <p14:tracePt t="27717" x="6381750" y="2714625"/>
          <p14:tracePt t="27733" x="6262688" y="2727325"/>
          <p14:tracePt t="27750" x="6084888" y="2738438"/>
          <p14:tracePt t="27767" x="5929313" y="2738438"/>
          <p14:tracePt t="27784" x="5751513" y="2738438"/>
          <p14:tracePt t="27784" x="5703888" y="2738438"/>
          <p14:tracePt t="27801" x="5548313" y="2738438"/>
          <p14:tracePt t="27817" x="5394325" y="2738438"/>
          <p14:tracePt t="27834" x="5275263" y="2738438"/>
          <p14:tracePt t="27850" x="5251450" y="2738438"/>
          <p14:tracePt t="27867" x="5191125" y="2738438"/>
          <p14:tracePt t="27884" x="5143500" y="2727325"/>
          <p14:tracePt t="27901" x="5084763" y="2703513"/>
          <p14:tracePt t="27917" x="4989513" y="2690813"/>
          <p14:tracePt t="27934" x="4929188" y="2679700"/>
          <p14:tracePt t="27951" x="4822825" y="2667000"/>
          <p14:tracePt t="27968" x="4751388" y="2655888"/>
          <p14:tracePt t="27968" x="4714875" y="2643188"/>
          <p14:tracePt t="27985" x="4656138" y="2619375"/>
          <p14:tracePt t="28001" x="4608513" y="2595563"/>
          <p14:tracePt t="28018" x="4572000" y="2571750"/>
          <p14:tracePt t="28035" x="4548188" y="2560638"/>
          <p14:tracePt t="28051" x="4537075" y="2536825"/>
          <p14:tracePt t="28068" x="4524375" y="2489200"/>
          <p14:tracePt t="28085" x="4513263" y="2465388"/>
          <p14:tracePt t="28101" x="4500563" y="2428875"/>
          <p14:tracePt t="28118" x="4476750" y="2370138"/>
          <p14:tracePt t="28135" x="4465638" y="2309813"/>
          <p14:tracePt t="28151" x="4465638" y="2251075"/>
          <p14:tracePt t="28168" x="4441825" y="2166938"/>
          <p14:tracePt t="28185" x="4441825" y="2095500"/>
          <p14:tracePt t="28201" x="4441825" y="2024063"/>
          <p14:tracePt t="28218" x="4465638" y="1965325"/>
          <p14:tracePt t="28235" x="4476750" y="1917700"/>
          <p14:tracePt t="28252" x="4500563" y="1846263"/>
          <p14:tracePt t="28269" x="4513263" y="1809750"/>
          <p14:tracePt t="28285" x="4537075" y="1751013"/>
          <p14:tracePt t="28302" x="4560888" y="1703388"/>
          <p14:tracePt t="28319" x="4595813" y="1655763"/>
          <p14:tracePt t="28335" x="4619625" y="1608138"/>
          <p14:tracePt t="28352" x="4679950" y="1536700"/>
          <p14:tracePt t="28369" x="4714875" y="1489075"/>
          <p14:tracePt t="28385" x="4762500" y="1441450"/>
          <p14:tracePt t="28402" x="4846638" y="1381125"/>
          <p14:tracePt t="28419" x="4976813" y="1322388"/>
          <p14:tracePt t="28435" x="5084763" y="1274763"/>
          <p14:tracePt t="28452" x="5156200" y="1262063"/>
          <p14:tracePt t="28469" x="5251450" y="1238250"/>
          <p14:tracePt t="28486" x="5310188" y="1238250"/>
          <p14:tracePt t="28486" x="5334000" y="1227138"/>
          <p14:tracePt t="28503" x="5418138" y="1214438"/>
          <p14:tracePt t="28519" x="5476875" y="1214438"/>
          <p14:tracePt t="28536" x="5584825" y="1214438"/>
          <p14:tracePt t="28553" x="5727700" y="1214438"/>
          <p14:tracePt t="28569" x="5857875" y="1214438"/>
          <p14:tracePt t="28586" x="6024563" y="1214438"/>
          <p14:tracePt t="28603" x="6180138" y="1214438"/>
          <p14:tracePt t="28620" x="6346825" y="1214438"/>
          <p14:tracePt t="28636" x="6548438" y="1214438"/>
          <p14:tracePt t="28653" x="6738938" y="1214438"/>
          <p14:tracePt t="28670" x="6918325" y="1190625"/>
          <p14:tracePt t="28687" x="7096125" y="1190625"/>
          <p14:tracePt t="28703" x="7346950" y="1190625"/>
          <p14:tracePt t="28719" x="7466013" y="1190625"/>
          <p14:tracePt t="28737" x="7608888" y="1190625"/>
          <p14:tracePt t="28753" x="7786688" y="1190625"/>
          <p14:tracePt t="28770" x="7966075" y="1190625"/>
          <p14:tracePt t="28787" x="8120063" y="1190625"/>
          <p14:tracePt t="28803" x="8262938" y="1190625"/>
          <p14:tracePt t="28820" x="8418513" y="1190625"/>
          <p14:tracePt t="28837" x="8537575" y="1190625"/>
          <p14:tracePt t="28853" x="8632825" y="1190625"/>
          <p14:tracePt t="28853" x="8656638" y="1190625"/>
          <p14:tracePt t="28871" x="8739188" y="1190625"/>
          <p14:tracePt t="28887" x="8847138" y="1190625"/>
          <p14:tracePt t="28904" x="8942388" y="1190625"/>
          <p14:tracePt t="28921" x="9096375" y="1190625"/>
          <p14:tracePt t="28937" x="9215438" y="1190625"/>
          <p14:tracePt t="28954" x="9358313" y="1190625"/>
          <p14:tracePt t="28971" x="9477375" y="1190625"/>
          <p14:tracePt t="28988" x="9609138" y="1190625"/>
          <p14:tracePt t="29004" x="9763125" y="1190625"/>
          <p14:tracePt t="29021" x="9858375" y="1190625"/>
          <p14:tracePt t="29037" x="9953625" y="1190625"/>
          <p14:tracePt t="29054" x="10096500" y="1190625"/>
          <p14:tracePt t="29071" x="10144125" y="1214438"/>
          <p14:tracePt t="29088" x="10204450" y="1227138"/>
          <p14:tracePt t="29088" x="10215563" y="1238250"/>
          <p14:tracePt t="29105" x="10299700" y="1250950"/>
          <p14:tracePt t="29121" x="10334625" y="1285875"/>
          <p14:tracePt t="29138" x="10406063" y="1322388"/>
          <p14:tracePt t="29154" x="10453688" y="1357313"/>
          <p14:tracePt t="29171" x="10477500" y="1381125"/>
          <p14:tracePt t="29188" x="10490200" y="1417638"/>
          <p14:tracePt t="29205" x="10514013" y="1452563"/>
          <p14:tracePt t="29221" x="10525125" y="1489075"/>
          <p14:tracePt t="29238" x="10525125" y="1512888"/>
          <p14:tracePt t="29255" x="10525125" y="1547813"/>
          <p14:tracePt t="29271" x="10525125" y="1571625"/>
          <p14:tracePt t="29288" x="10525125" y="1584325"/>
          <p14:tracePt t="29305" x="10501313" y="1608138"/>
          <p14:tracePt t="29322" x="10442575" y="1619250"/>
          <p14:tracePt t="29339" x="10382250" y="1631950"/>
          <p14:tracePt t="29355" x="10347325" y="1643063"/>
          <p14:tracePt t="29372" x="10287000" y="1690688"/>
          <p14:tracePt t="29389" x="10239375" y="1714500"/>
          <p14:tracePt t="29405" x="10167938" y="1738313"/>
          <p14:tracePt t="29422" x="10120313" y="1751013"/>
          <p14:tracePt t="29439" x="10085388" y="1774825"/>
          <p14:tracePt t="29456" x="10037763" y="1774825"/>
          <p14:tracePt t="29472" x="9966325" y="1798638"/>
          <p14:tracePt t="29489" x="9906000" y="1809750"/>
          <p14:tracePt t="29505" x="9799638" y="1833563"/>
          <p14:tracePt t="29522" x="9704388" y="1846263"/>
          <p14:tracePt t="29539" x="9537700" y="1881188"/>
          <p14:tracePt t="29556" x="9358313" y="1893888"/>
          <p14:tracePt t="29556" x="9323388" y="1893888"/>
          <p14:tracePt t="29573" x="9180513" y="1917700"/>
          <p14:tracePt t="29589" x="9024938" y="1928813"/>
          <p14:tracePt t="29606" x="8810625" y="1965325"/>
          <p14:tracePt t="29623" x="8643938" y="2000250"/>
          <p14:tracePt t="29639" x="8453438" y="2024063"/>
          <p14:tracePt t="29656" x="8251825" y="2047875"/>
          <p14:tracePt t="29673" x="8108950" y="2047875"/>
          <p14:tracePt t="29689" x="7929563" y="2071688"/>
          <p14:tracePt t="29707" x="7739063" y="2095500"/>
          <p14:tracePt t="29707" x="7691438" y="2095500"/>
          <p14:tracePt t="29723" x="7524750" y="2108200"/>
          <p14:tracePt t="29739" x="7346950" y="2179638"/>
          <p14:tracePt t="29756" x="7227888" y="2190750"/>
          <p14:tracePt t="29772" x="7132638" y="2190750"/>
          <p14:tracePt t="29790" x="7024688" y="2190750"/>
          <p14:tracePt t="29806" x="6929438" y="2190750"/>
          <p14:tracePt t="29823" x="6834188" y="2190750"/>
          <p14:tracePt t="29840" x="6584950" y="2190750"/>
          <p14:tracePt t="29857" x="6405563" y="2179638"/>
          <p14:tracePt t="29873" x="6238875" y="2179638"/>
          <p14:tracePt t="29873" x="6191250" y="2179638"/>
          <p14:tracePt t="29891" x="6013450" y="2179638"/>
          <p14:tracePt t="29907" x="5846763" y="2179638"/>
          <p14:tracePt t="29923" x="5703888" y="2179638"/>
          <p14:tracePt t="29940" x="5561013" y="2179638"/>
          <p14:tracePt t="29957" x="5429250" y="2179638"/>
          <p14:tracePt t="29973" x="5346700" y="2166938"/>
          <p14:tracePt t="29991" x="5227638" y="2155825"/>
          <p14:tracePt t="30007" x="5060950" y="2132013"/>
          <p14:tracePt t="30024" x="4965700" y="2132013"/>
          <p14:tracePt t="30040" x="4894263" y="2119313"/>
          <p14:tracePt t="30057" x="4833938" y="2108200"/>
          <p14:tracePt t="30074" x="4799013" y="2108200"/>
          <p14:tracePt t="30091" x="4727575" y="2108200"/>
          <p14:tracePt t="30107" x="4667250" y="2108200"/>
          <p14:tracePt t="30124" x="4584700" y="2108200"/>
          <p14:tracePt t="30141" x="4548188" y="2108200"/>
          <p14:tracePt t="30157" x="4513263" y="2108200"/>
          <p14:tracePt t="30157" x="4500563" y="2108200"/>
          <p14:tracePt t="30175" x="4500563" y="2119313"/>
          <p14:tracePt t="30195" x="4476750" y="2143125"/>
          <p14:tracePt t="30207" x="4465638" y="2155825"/>
          <p14:tracePt t="30225" x="4465638" y="2166938"/>
          <p14:tracePt t="30245" x="4465638" y="2190750"/>
          <p14:tracePt t="30258" x="4465638" y="2203450"/>
          <p14:tracePt t="30281" x="4465638" y="2227263"/>
          <p14:tracePt t="30291" x="4465638" y="2251075"/>
          <p14:tracePt t="30308" x="4465638" y="2298700"/>
          <p14:tracePt t="30325" x="4465638" y="2322513"/>
          <p14:tracePt t="30341" x="4465638" y="2346325"/>
          <p14:tracePt t="30358" x="4465638" y="2393950"/>
          <p14:tracePt t="30375" x="4465638" y="2405063"/>
          <p14:tracePt t="30391" x="4465638" y="2428875"/>
          <p14:tracePt t="30408" x="4465638" y="2465388"/>
          <p14:tracePt t="30425" x="4476750" y="2500313"/>
          <p14:tracePt t="30442" x="4513263" y="2513013"/>
          <p14:tracePt t="30442" x="4524375" y="2524125"/>
          <p14:tracePt t="30459" x="4537075" y="2547938"/>
          <p14:tracePt t="30475" x="4572000" y="2595563"/>
          <p14:tracePt t="30492" x="4619625" y="2632075"/>
          <p14:tracePt t="30509" x="4703763" y="2667000"/>
          <p14:tracePt t="30525" x="4762500" y="2690813"/>
          <p14:tracePt t="30542" x="4833938" y="2714625"/>
          <p14:tracePt t="30559" x="4918075" y="2714625"/>
          <p14:tracePt t="30575" x="5024438" y="2714625"/>
          <p14:tracePt t="30592" x="5108575" y="2714625"/>
          <p14:tracePt t="30609" x="5203825" y="2714625"/>
          <p14:tracePt t="30625" x="5299075" y="2714625"/>
          <p14:tracePt t="30625" x="5322888" y="2714625"/>
          <p14:tracePt t="30643" x="5453063" y="2714625"/>
          <p14:tracePt t="30659" x="5608638" y="2714625"/>
          <p14:tracePt t="30676" x="5715000" y="2714625"/>
          <p14:tracePt t="30676" x="5751513" y="2714625"/>
          <p14:tracePt t="30693" x="5881688" y="2703513"/>
          <p14:tracePt t="30709" x="6024563" y="2690813"/>
          <p14:tracePt t="30726" x="6215063" y="2679700"/>
          <p14:tracePt t="30743" x="6394450" y="2679700"/>
          <p14:tracePt t="30759" x="6584950" y="2679700"/>
          <p14:tracePt t="30775" x="6704013" y="2679700"/>
          <p14:tracePt t="30792" x="6858000" y="2679700"/>
          <p14:tracePt t="30809" x="7000875" y="2667000"/>
          <p14:tracePt t="30825" x="7048500" y="2655888"/>
          <p14:tracePt t="30843" x="7061200" y="2655888"/>
          <p14:tracePt t="30859" x="7072313" y="2655888"/>
          <p14:tracePt t="30876" x="7085013" y="2655888"/>
          <p14:tracePt t="30899" x="7096125" y="2643188"/>
          <p14:tracePt t="31159" x="7096125" y="2632075"/>
          <p14:tracePt t="31163" x="7085013" y="2571750"/>
          <p14:tracePt t="31177" x="7072313" y="2513013"/>
          <p14:tracePt t="31194" x="7024688" y="2441575"/>
          <p14:tracePt t="31211" x="6977063" y="2393950"/>
          <p14:tracePt t="31227" x="6929438" y="2322513"/>
          <p14:tracePt t="31244" x="6870700" y="2227263"/>
          <p14:tracePt t="31261" x="6751638" y="2155825"/>
          <p14:tracePt t="31277" x="6704013" y="2108200"/>
          <p14:tracePt t="31294" x="6561138" y="2047875"/>
          <p14:tracePt t="31311" x="6429375" y="2012950"/>
          <p14:tracePt t="31328" x="6370638" y="1989138"/>
          <p14:tracePt t="31344" x="6323013" y="1965325"/>
          <p14:tracePt t="31361" x="6310313" y="1965325"/>
          <p14:tracePt t="31378" x="6299200" y="1965325"/>
          <p14:tracePt t="31401" x="6286500" y="1965325"/>
          <p14:tracePt t="31411" x="6227763" y="1952625"/>
          <p14:tracePt t="31791" x="6180138" y="1941513"/>
          <p14:tracePt t="31795" x="6037263" y="1917700"/>
          <p14:tracePt t="31813" x="5775325" y="1905000"/>
          <p14:tracePt t="31829" x="5572125" y="1893888"/>
          <p14:tracePt t="31845" x="5381625" y="1857375"/>
          <p14:tracePt t="31862" x="5262563" y="1846263"/>
          <p14:tracePt t="31879" x="5167313" y="1822450"/>
          <p14:tracePt t="31896" x="4989513" y="1785938"/>
          <p14:tracePt t="31913" x="4870450" y="1762125"/>
          <p14:tracePt t="31929" x="4751388" y="1751013"/>
          <p14:tracePt t="31946" x="4595813" y="1751013"/>
          <p14:tracePt t="31963" x="4524375" y="1714500"/>
          <p14:tracePt t="31980" x="4489450" y="1714500"/>
          <p14:tracePt t="31996" x="4452938" y="1714500"/>
          <p14:tracePt t="32013" x="4441825" y="1714500"/>
          <p14:tracePt t="32030" x="4429125" y="1714500"/>
          <p14:tracePt t="32046" x="4441825" y="1714500"/>
          <p14:tracePt t="32347" x="4452938" y="1714500"/>
          <p14:tracePt t="32371" x="4465638" y="1714500"/>
          <p14:tracePt t="32395" x="4489450" y="1714500"/>
          <p14:tracePt t="32417" x="4500563" y="1714500"/>
          <p14:tracePt t="32425" x="4513263" y="1714500"/>
          <p14:tracePt t="32431" x="4560888" y="1714500"/>
          <p14:tracePt t="32448" x="4632325" y="1714500"/>
          <p14:tracePt t="32448" x="4656138" y="1714500"/>
          <p14:tracePt t="32465" x="4762500" y="1714500"/>
          <p14:tracePt t="32481" x="4989513" y="1714500"/>
          <p14:tracePt t="32481" x="5095875" y="1714500"/>
          <p14:tracePt t="32499" x="5370513" y="1727200"/>
          <p14:tracePt t="32515" x="5548313" y="1727200"/>
          <p14:tracePt t="32531" x="5751513" y="1727200"/>
          <p14:tracePt t="32548" x="5918200" y="1727200"/>
          <p14:tracePt t="32565" x="6061075" y="1727200"/>
          <p14:tracePt t="32582" x="6227763" y="1727200"/>
          <p14:tracePt t="32598" x="6477000" y="1727200"/>
          <p14:tracePt t="32615" x="6715125" y="1727200"/>
          <p14:tracePt t="32632" x="6977063" y="1727200"/>
          <p14:tracePt t="32648" x="7143750" y="1727200"/>
          <p14:tracePt t="32665" x="7370763" y="1727200"/>
          <p14:tracePt t="32682" x="7561263" y="1690688"/>
          <p14:tracePt t="32698" x="7667625" y="1666875"/>
          <p14:tracePt t="32715" x="7739063" y="1666875"/>
          <p14:tracePt t="32732" x="7834313" y="1666875"/>
          <p14:tracePt t="32749" x="7905750" y="1666875"/>
          <p14:tracePt t="32765" x="8001000" y="1666875"/>
          <p14:tracePt t="32782" x="8143875" y="1666875"/>
          <p14:tracePt t="32799" x="8323263" y="1666875"/>
          <p14:tracePt t="32815" x="8537575" y="1666875"/>
          <p14:tracePt t="32815" x="8585200" y="1666875"/>
          <p14:tracePt t="32833" x="8715375" y="1643063"/>
          <p14:tracePt t="32849" x="8847138" y="1619250"/>
          <p14:tracePt t="32866" x="8966200" y="1608138"/>
          <p14:tracePt t="32882" x="9037638" y="1595438"/>
          <p14:tracePt t="32898" x="9120188" y="1584325"/>
          <p14:tracePt t="32916" x="9180513" y="1571625"/>
          <p14:tracePt t="32933" x="9228138" y="1571625"/>
          <p14:tracePt t="32949" x="9299575" y="1571625"/>
          <p14:tracePt t="32966" x="9418638" y="1571625"/>
          <p14:tracePt t="32983" x="9561513" y="1571625"/>
          <p14:tracePt t="33000" x="9704388" y="1571625"/>
          <p14:tracePt t="33000" x="9739313" y="1560513"/>
          <p14:tracePt t="33017" x="9871075" y="1547813"/>
          <p14:tracePt t="33033" x="9929813" y="1547813"/>
          <p14:tracePt t="33050" x="9990138" y="1547813"/>
          <p14:tracePt t="33050" x="10013950" y="1547813"/>
          <p14:tracePt t="33067" x="10025063" y="1547813"/>
          <p14:tracePt t="33083" x="10048875" y="1547813"/>
          <p14:tracePt t="33099" x="10061575" y="1547813"/>
          <p14:tracePt t="33116" x="10061575" y="1560513"/>
          <p14:tracePt t="33133" x="10072688" y="1584325"/>
          <p14:tracePt t="33150" x="10072688" y="1619250"/>
          <p14:tracePt t="33167" x="10072688" y="1643063"/>
          <p14:tracePt t="33183" x="10072688" y="1703388"/>
          <p14:tracePt t="33200" x="10072688" y="1738313"/>
          <p14:tracePt t="33217" x="10072688" y="1774825"/>
          <p14:tracePt t="33233" x="10048875" y="1798638"/>
          <p14:tracePt t="33250" x="9990138" y="1857375"/>
          <p14:tracePt t="33267" x="9858375" y="1905000"/>
          <p14:tracePt t="33283" x="9704388" y="1976438"/>
          <p14:tracePt t="33283" x="9667875" y="2000250"/>
          <p14:tracePt t="33301" x="9453563" y="2060575"/>
          <p14:tracePt t="33317" x="9215438" y="2132013"/>
          <p14:tracePt t="33334" x="9024938" y="2143125"/>
          <p14:tracePt t="33351" x="8905875" y="2143125"/>
          <p14:tracePt t="33367" x="8810625" y="2143125"/>
          <p14:tracePt t="33384" x="8691563" y="2143125"/>
          <p14:tracePt t="33400" x="8561388" y="2143125"/>
          <p14:tracePt t="33417" x="8394700" y="2143125"/>
          <p14:tracePt t="33434" x="8228013" y="2143125"/>
          <p14:tracePt t="33451" x="8061325" y="2143125"/>
          <p14:tracePt t="33467" x="7834313" y="2143125"/>
          <p14:tracePt t="33484" x="7739063" y="2132013"/>
          <p14:tracePt t="33502" x="7608888" y="2132013"/>
          <p14:tracePt t="33518" x="7477125" y="2132013"/>
          <p14:tracePt t="33518" x="7429500" y="2132013"/>
          <p14:tracePt t="33535" x="7310438" y="2132013"/>
          <p14:tracePt t="33551" x="7191375" y="2132013"/>
          <p14:tracePt t="33568" x="7013575" y="2143125"/>
          <p14:tracePt t="33585" x="6834188" y="2166938"/>
          <p14:tracePt t="33601" x="6619875" y="2203450"/>
          <p14:tracePt t="33618" x="6334125" y="2251075"/>
          <p14:tracePt t="33635" x="6143625" y="2286000"/>
          <p14:tracePt t="33651" x="5989638" y="2309813"/>
          <p14:tracePt t="33668" x="5881688" y="2346325"/>
          <p14:tracePt t="33685" x="5786438" y="2381250"/>
          <p14:tracePt t="33701" x="5751513" y="2405063"/>
          <p14:tracePt t="33718" x="5703888" y="2428875"/>
          <p14:tracePt t="33735" x="5680075" y="2452688"/>
          <p14:tracePt t="33752" x="5632450" y="2500313"/>
          <p14:tracePt t="33768" x="5608638" y="2536825"/>
          <p14:tracePt t="33785" x="5595938" y="2560638"/>
          <p14:tracePt t="33802" x="5584825" y="2619375"/>
          <p14:tracePt t="33819" x="5572125" y="2667000"/>
          <p14:tracePt t="33835" x="5572125" y="2703513"/>
          <p14:tracePt t="33852" x="5572125" y="2774950"/>
          <p14:tracePt t="33869" x="5608638" y="2809875"/>
          <p14:tracePt t="33886" x="5703888" y="2833688"/>
          <p14:tracePt t="33902" x="5846763" y="2846388"/>
          <p14:tracePt t="33919" x="6000750" y="2846388"/>
          <p14:tracePt t="33935" x="6156325" y="2846388"/>
          <p14:tracePt t="33952" x="6238875" y="2846388"/>
          <p14:tracePt t="33969" x="6381750" y="2833688"/>
          <p14:tracePt t="33986" x="6442075" y="2822575"/>
          <p14:tracePt t="34002" x="6489700" y="2798763"/>
          <p14:tracePt t="34019" x="6537325" y="2774950"/>
          <p14:tracePt t="34036" x="6667500" y="2714625"/>
          <p14:tracePt t="34053" x="6786563" y="2679700"/>
          <p14:tracePt t="34069" x="6929438" y="2619375"/>
          <p14:tracePt t="34086" x="7132638" y="2584450"/>
          <p14:tracePt t="34103" x="7310438" y="2547938"/>
          <p14:tracePt t="34119" x="7466013" y="2536825"/>
          <p14:tracePt t="34136" x="7643813" y="2513013"/>
          <p14:tracePt t="34153" x="7715250" y="2500313"/>
          <p14:tracePt t="34169" x="7739063" y="2500313"/>
          <p14:tracePt t="34186" x="7751763" y="2500313"/>
          <p14:tracePt t="34793" x="7739063" y="2476500"/>
          <p14:tracePt t="35287" x="7715250" y="2476500"/>
          <p14:tracePt t="35295" x="7691438" y="2465388"/>
          <p14:tracePt t="35306" x="7656513" y="2452688"/>
          <p14:tracePt t="35323" x="7596188" y="2441575"/>
          <p14:tracePt t="35340" x="7513638" y="2428875"/>
          <p14:tracePt t="35357" x="7418388" y="2428875"/>
          <p14:tracePt t="35373" x="7358063" y="2428875"/>
          <p14:tracePt t="35390" x="7286625" y="2428875"/>
          <p14:tracePt t="35406" x="7251700" y="2428875"/>
          <p14:tracePt t="35423" x="7239000" y="2441575"/>
          <p14:tracePt t="35689" x="7239000" y="2452688"/>
          <p14:tracePt t="36185" x="7239000" y="2465388"/>
          <p14:tracePt t="36509" x="7251700" y="2465388"/>
          <p14:tracePt t="36541" x="7262813" y="2476500"/>
          <p14:tracePt t="36543" x="7275513" y="2476500"/>
          <p14:tracePt t="36560" x="7275513" y="2489200"/>
          <p14:tracePt t="36577" x="7286625" y="2500313"/>
          <p14:tracePt t="36593" x="7299325" y="2500313"/>
          <p14:tracePt t="36610" x="7310438" y="2513013"/>
          <p14:tracePt t="37518" x="7334250" y="2513013"/>
          <p14:tracePt t="37575" x="7381875" y="2513013"/>
          <p14:tracePt t="37579" x="7442200" y="2513013"/>
          <p14:tracePt t="37583" x="7704138" y="2513013"/>
          <p14:tracePt t="37597" x="7989888" y="2489200"/>
          <p14:tracePt t="37613" x="8143875" y="2476500"/>
          <p14:tracePt t="37630" x="8239125" y="2476500"/>
          <p14:tracePt t="37647" x="8299450" y="2465388"/>
          <p14:tracePt t="37663" x="8358188" y="2465388"/>
          <p14:tracePt t="37680" x="8370888" y="2452688"/>
          <p14:tracePt t="37697" x="8429625" y="2441575"/>
          <p14:tracePt t="37713" x="8501063" y="2441575"/>
          <p14:tracePt t="37713" x="8524875" y="2441575"/>
          <p14:tracePt t="37731" x="8632825" y="2441575"/>
          <p14:tracePt t="37747" x="8799513" y="2441575"/>
          <p14:tracePt t="37763" x="8942388" y="2441575"/>
          <p14:tracePt t="37780" x="9061450" y="2441575"/>
          <p14:tracePt t="37796" x="9132888" y="2441575"/>
          <p14:tracePt t="37813" x="9144000" y="2441575"/>
          <p14:tracePt t="37831" x="9180513" y="2441575"/>
          <p14:tracePt t="37847" x="9191625" y="2452688"/>
          <p14:tracePt t="37864" x="9204325" y="2452688"/>
          <p14:tracePt t="37880" x="9215438" y="2465388"/>
          <p14:tracePt t="37897" x="9215438" y="2476500"/>
          <p14:tracePt t="38361" x="9215438" y="2489200"/>
          <p14:tracePt t="38369" x="9215438" y="2500313"/>
          <p14:tracePt t="38549" x="9215438" y="2513013"/>
          <p14:tracePt t="38557" x="9228138" y="2524125"/>
          <p14:tracePt t="38566" x="9239250" y="2584450"/>
          <p14:tracePt t="38583" x="9251950" y="2608263"/>
          <p14:tracePt t="38600" x="9263063" y="2632075"/>
          <p14:tracePt t="38616" x="9263063" y="2643188"/>
          <p14:tracePt t="39160" x="9275763" y="2667000"/>
          <p14:tracePt t="41798" x="9286875" y="2667000"/>
          <p14:tracePt t="41895" x="9286875" y="2679700"/>
          <p14:tracePt t="41899" x="9286875" y="2690813"/>
          <p14:tracePt t="41909" x="9286875" y="2714625"/>
          <p14:tracePt t="41909" x="9286875" y="2738438"/>
          <p14:tracePt t="41927" x="9286875" y="2762250"/>
          <p14:tracePt t="41943" x="9286875" y="2786063"/>
          <p14:tracePt t="41959" x="9286875" y="2822575"/>
          <p14:tracePt t="42862" x="9275763" y="2833688"/>
          <p14:tracePt t="44550" x="9263063" y="2833688"/>
          <p14:tracePt t="44637" x="9251950" y="2833688"/>
          <p14:tracePt t="44641" x="9239250" y="2809875"/>
          <p14:tracePt t="44651" x="9228138" y="2798763"/>
          <p14:tracePt t="44668" x="9167813" y="2762250"/>
          <p14:tracePt t="44685" x="9144000" y="2727325"/>
          <p14:tracePt t="44701" x="9109075" y="2690813"/>
          <p14:tracePt t="44718" x="9048750" y="2643188"/>
          <p14:tracePt t="44735" x="9001125" y="2584450"/>
          <p14:tracePt t="44751" x="8977313" y="2524125"/>
          <p14:tracePt t="44768" x="8942388" y="2489200"/>
          <p14:tracePt t="44785" x="8905875" y="2465388"/>
          <p14:tracePt t="44802" x="8870950" y="2428875"/>
          <p14:tracePt t="44818" x="8847138" y="2405063"/>
          <p14:tracePt t="44835" x="8834438" y="2381250"/>
          <p14:tracePt t="44851" x="8823325" y="2370138"/>
          <p14:tracePt t="44868" x="8810625" y="2346325"/>
          <p14:tracePt t="44885" x="8799513" y="2346325"/>
          <p14:tracePt t="44901" x="8799513" y="2333625"/>
          <p14:tracePt t="44918" x="8786813" y="2333625"/>
          <p14:tracePt t="44935" x="8786813" y="2346325"/>
          <p14:tracePt t="45118" x="8786813" y="2357438"/>
          <p14:tracePt t="45131" x="8786813" y="2370138"/>
          <p14:tracePt t="45136" x="8786813" y="2393950"/>
          <p14:tracePt t="45152" x="8834438" y="2417763"/>
          <p14:tracePt t="45169" x="8870950" y="2441575"/>
          <p14:tracePt t="45169" x="8882063" y="2452688"/>
          <p14:tracePt t="45186" x="8977313" y="2452688"/>
          <p14:tracePt t="45203" x="9120188" y="2452688"/>
          <p14:tracePt t="45219" x="9228138" y="2452688"/>
          <p14:tracePt t="45219" x="9251950" y="2452688"/>
          <p14:tracePt t="45237" x="9323388" y="2452688"/>
          <p14:tracePt t="45253" x="9358313" y="2452688"/>
          <p14:tracePt t="45269" x="9418638" y="2452688"/>
          <p14:tracePt t="45269" x="9429750" y="2452688"/>
          <p14:tracePt t="45287" x="9477375" y="2452688"/>
          <p14:tracePt t="45303" x="9525000" y="2452688"/>
          <p14:tracePt t="45320" x="9596438" y="2476500"/>
          <p14:tracePt t="45336" x="9680575" y="2476500"/>
          <p14:tracePt t="45353" x="9739313" y="2489200"/>
          <p14:tracePt t="45370" x="9810750" y="2500313"/>
          <p14:tracePt t="45387" x="9858375" y="2500313"/>
          <p14:tracePt t="45403" x="9882188" y="2513013"/>
          <p14:tracePt t="45419" x="9906000" y="2513013"/>
          <p14:tracePt t="45436" x="9918700" y="2524125"/>
          <p14:tracePt t="45453" x="9929813" y="2536825"/>
          <p14:tracePt t="45649" x="9953625" y="2536825"/>
          <p14:tracePt t="45657" x="9966325" y="2536825"/>
          <p14:tracePt t="45661" x="9990138" y="2536825"/>
          <p14:tracePt t="45670" x="10085388" y="2536825"/>
          <p14:tracePt t="45688" x="10215563" y="2536825"/>
          <p14:tracePt t="45688" x="10239375" y="2524125"/>
          <p14:tracePt t="45705" x="10371138" y="2513013"/>
          <p14:tracePt t="45721" x="10453688" y="2513013"/>
          <p14:tracePt t="45737" x="10514013" y="2513013"/>
          <p14:tracePt t="45755" x="10537825" y="2513013"/>
          <p14:tracePt t="45771" x="10548938" y="2513013"/>
          <p14:tracePt t="45787" x="10561638" y="2513013"/>
          <p14:tracePt t="45821" x="10572750" y="2513013"/>
          <p14:tracePt t="45825" x="10585450" y="2513013"/>
          <p14:tracePt t="45837" x="10620375" y="2513013"/>
          <p14:tracePt t="45855" x="10644188" y="2513013"/>
          <p14:tracePt t="45871" x="10668000" y="2513013"/>
          <p14:tracePt t="45888" x="10704513" y="2524125"/>
          <p14:tracePt t="45905" x="10715625" y="2524125"/>
          <p14:tracePt t="45925" x="10715625" y="2536825"/>
          <p14:tracePt t="45991" x="10739438" y="2536825"/>
          <p14:tracePt t="46311" x="10752138" y="2536825"/>
          <p14:tracePt t="46313" x="10882313" y="2536825"/>
          <p14:tracePt t="46323" x="11025188" y="2536825"/>
          <p14:tracePt t="46340" x="11133138" y="2536825"/>
          <p14:tracePt t="46356" x="11215688" y="2536825"/>
          <p14:tracePt t="46373" x="11239500" y="2536825"/>
          <p14:tracePt t="46390" x="11252200" y="2536825"/>
          <p14:tracePt t="46775" x="11191875" y="2595563"/>
          <p14:tracePt t="46779" x="10906125" y="2667000"/>
          <p14:tracePt t="46791" x="10548938" y="2738438"/>
          <p14:tracePt t="46808" x="10109200" y="2809875"/>
          <p14:tracePt t="46824" x="9680575" y="2881313"/>
          <p14:tracePt t="46841" x="9180513" y="2941638"/>
          <p14:tracePt t="46858" x="8834438" y="3000375"/>
          <p14:tracePt t="46874" x="8429625" y="3036888"/>
          <p14:tracePt t="46891" x="8048625" y="3095625"/>
          <p14:tracePt t="46891" x="7966075" y="3119438"/>
          <p14:tracePt t="46909" x="7561263" y="3214688"/>
          <p14:tracePt t="46925" x="7156450" y="3286125"/>
          <p14:tracePt t="46941" x="6799263" y="3322638"/>
          <p14:tracePt t="46958" x="6453188" y="3346450"/>
          <p14:tracePt t="46975" x="6299200" y="3346450"/>
          <p14:tracePt t="46992" x="6167438" y="3346450"/>
          <p14:tracePt t="46992" x="6143625" y="3346450"/>
          <p14:tracePt t="47009" x="6061075" y="3346450"/>
          <p14:tracePt t="47025" x="6024563" y="3346450"/>
          <p14:tracePt t="47042" x="5976938" y="3346450"/>
          <p14:tracePt t="47058" x="5953125" y="3346450"/>
          <p14:tracePt t="47075" x="5965825" y="3346450"/>
          <p14:tracePt t="47663" x="5989638" y="3346450"/>
          <p14:tracePt t="47671" x="6037263" y="3346450"/>
          <p14:tracePt t="47677" x="6227763" y="3346450"/>
          <p14:tracePt t="47694" x="6405563" y="3322638"/>
          <p14:tracePt t="47694" x="6442075" y="3309938"/>
          <p14:tracePt t="47711" x="6608763" y="3286125"/>
          <p14:tracePt t="47727" x="6751638" y="3262313"/>
          <p14:tracePt t="47744" x="6858000" y="3251200"/>
          <p14:tracePt t="47744" x="6881813" y="3251200"/>
          <p14:tracePt t="47761" x="6929438" y="3251200"/>
          <p14:tracePt t="47777" x="6977063" y="3251200"/>
          <p14:tracePt t="47794" x="7024688" y="3251200"/>
          <p14:tracePt t="47811" x="7085013" y="3251200"/>
          <p14:tracePt t="47827" x="7143750" y="3251200"/>
          <p14:tracePt t="47844" x="7215188" y="3251200"/>
          <p14:tracePt t="47861" x="7286625" y="3251200"/>
          <p14:tracePt t="47878" x="7370763" y="3227388"/>
          <p14:tracePt t="47894" x="7418388" y="3227388"/>
          <p14:tracePt t="47911" x="7489825" y="3227388"/>
          <p14:tracePt t="47928" x="7585075" y="3227388"/>
          <p14:tracePt t="47944" x="7656513" y="3227388"/>
          <p14:tracePt t="47961" x="7727950" y="3227388"/>
          <p14:tracePt t="47978" x="7775575" y="3227388"/>
          <p14:tracePt t="47995" x="7847013" y="3203575"/>
          <p14:tracePt t="48011" x="7929563" y="3203575"/>
          <p14:tracePt t="48028" x="8013700" y="3179763"/>
          <p14:tracePt t="48045" x="8061325" y="3179763"/>
          <p14:tracePt t="48061" x="8108950" y="3179763"/>
          <p14:tracePt t="48078" x="8143875" y="3179763"/>
          <p14:tracePt t="48095" x="8180388" y="3179763"/>
          <p14:tracePt t="48112" x="8204200" y="3179763"/>
          <p14:tracePt t="48128" x="8251825" y="3155950"/>
          <p14:tracePt t="48145" x="8286750" y="3155950"/>
          <p14:tracePt t="48161" x="8347075" y="3155950"/>
          <p14:tracePt t="48178" x="8358188" y="3132138"/>
          <p14:tracePt t="48195" x="8394700" y="3132138"/>
          <p14:tracePt t="48212" x="8418513" y="3132138"/>
          <p14:tracePt t="48229" x="8442325" y="3132138"/>
          <p14:tracePt t="48245" x="8477250" y="3132138"/>
          <p14:tracePt t="48262" x="8501063" y="3132138"/>
          <p14:tracePt t="48279" x="8513763" y="3132138"/>
          <p14:tracePt t="48301" x="8524875" y="3132138"/>
          <p14:tracePt t="48312" x="8537575" y="3132138"/>
          <p14:tracePt t="48345" x="8548688" y="3132138"/>
          <p14:tracePt t="48833" x="8561388" y="3143250"/>
          <p14:tracePt t="48837" x="8572500" y="3155950"/>
          <p14:tracePt t="48847" x="8596313" y="3179763"/>
          <p14:tracePt t="48864" x="8609013" y="3190875"/>
          <p14:tracePt t="48881" x="8656638" y="3190875"/>
          <p14:tracePt t="49598" x="8786813" y="3190875"/>
          <p14:tracePt t="49602" x="8966200" y="3179763"/>
          <p14:tracePt t="49616" x="9204325" y="3155950"/>
          <p14:tracePt t="49633" x="9323388" y="3132138"/>
          <p14:tracePt t="49649" x="9382125" y="3132138"/>
          <p14:tracePt t="49666" x="9394825" y="3132138"/>
          <p14:tracePt t="49823" x="9382125" y="3132138"/>
          <p14:tracePt t="49833" x="9358313" y="3132138"/>
          <p14:tracePt t="49836" x="9215438" y="3132138"/>
          <p14:tracePt t="49850" x="8953500" y="3132138"/>
          <p14:tracePt t="49867" x="8704263" y="3155950"/>
          <p14:tracePt t="49883" x="8358188" y="3214688"/>
          <p14:tracePt t="49900" x="8143875" y="3251200"/>
          <p14:tracePt t="49917" x="7942263" y="3275013"/>
          <p14:tracePt t="49934" x="7656513" y="3286125"/>
          <p14:tracePt t="49951" x="7394575" y="3322638"/>
          <p14:tracePt t="49967" x="7108825" y="3322638"/>
          <p14:tracePt t="49984" x="6799263" y="3333750"/>
          <p14:tracePt t="50001" x="6584950" y="3346450"/>
          <p14:tracePt t="50017" x="6286500" y="3381375"/>
          <p14:tracePt t="50034" x="6000750" y="3405188"/>
          <p14:tracePt t="50051" x="5822950" y="3441700"/>
          <p14:tracePt t="50067" x="5680075" y="3476625"/>
          <p14:tracePt t="50084" x="5584825" y="3513138"/>
          <p14:tracePt t="50101" x="5537200" y="3524250"/>
          <p14:tracePt t="50117" x="5489575" y="3524250"/>
          <p14:tracePt t="50134" x="5453063" y="3524250"/>
          <p14:tracePt t="50151" x="5418138" y="3524250"/>
          <p14:tracePt t="50168" x="5357813" y="3524250"/>
          <p14:tracePt t="50184" x="5322888" y="3524250"/>
          <p14:tracePt t="50201" x="5262563" y="3548063"/>
          <p14:tracePt t="50218" x="5156200" y="3571875"/>
          <p14:tracePt t="50235" x="5084763" y="3595688"/>
          <p14:tracePt t="50251" x="5037138" y="3595688"/>
          <p14:tracePt t="50268" x="5000625" y="3619500"/>
          <p14:tracePt t="50285" x="4989513" y="3619500"/>
          <p14:tracePt t="50301" x="4976813" y="3619500"/>
          <p14:tracePt t="50433" x="4976813" y="3632200"/>
          <p14:tracePt t="50452" x="4989513" y="3632200"/>
          <p14:tracePt t="50519" x="5000625" y="3632200"/>
          <p14:tracePt t="50526" x="5048250" y="3632200"/>
          <p14:tracePt t="50535" x="5180013" y="3632200"/>
          <p14:tracePt t="50553" x="5286375" y="3632200"/>
          <p14:tracePt t="50569" x="5561013" y="3608388"/>
          <p14:tracePt t="50586" x="5727700" y="3595688"/>
          <p14:tracePt t="50603" x="5870575" y="3571875"/>
          <p14:tracePt t="50619" x="6000750" y="3571875"/>
          <p14:tracePt t="50635" x="6096000" y="3571875"/>
          <p14:tracePt t="50652" x="6191250" y="3571875"/>
          <p14:tracePt t="50669" x="6275388" y="3571875"/>
          <p14:tracePt t="50686" x="6405563" y="3560763"/>
          <p14:tracePt t="50702" x="6537325" y="3548063"/>
          <p14:tracePt t="50719" x="6691313" y="3536950"/>
          <p14:tracePt t="50719" x="6738938" y="3524250"/>
          <p14:tracePt t="50737" x="6858000" y="3513138"/>
          <p14:tracePt t="50753" x="6965950" y="3500438"/>
          <p14:tracePt t="50769" x="7024688" y="3489325"/>
          <p14:tracePt t="50769" x="7037388" y="3489325"/>
          <p14:tracePt t="50787" x="7072313" y="3489325"/>
          <p14:tracePt t="50803" x="7096125" y="3489325"/>
          <p14:tracePt t="50819" x="7108825" y="3489325"/>
          <p14:tracePt t="50857" x="7119938" y="3489325"/>
          <p14:tracePt t="50861" x="7132638" y="3489325"/>
          <p14:tracePt t="50872" x="7156450" y="3489325"/>
          <p14:tracePt t="50886" x="7180263" y="3489325"/>
          <p14:tracePt t="50903" x="7191375" y="3489325"/>
          <p14:tracePt t="50919" x="7204075" y="3489325"/>
          <p14:tracePt t="50936" x="7215188" y="3489325"/>
          <p14:tracePt t="51087" x="7227888" y="3489325"/>
          <p14:tracePt t="51095" x="7251700" y="3489325"/>
          <p14:tracePt t="51104" x="7323138" y="3489325"/>
          <p14:tracePt t="51121" x="7381875" y="3489325"/>
          <p14:tracePt t="51137" x="7442200" y="3489325"/>
          <p14:tracePt t="51154" x="7500938" y="3489325"/>
          <p14:tracePt t="51170" x="7596188" y="3489325"/>
          <p14:tracePt t="51187" x="7680325" y="3489325"/>
          <p14:tracePt t="51204" x="7762875" y="3489325"/>
          <p14:tracePt t="51221" x="7858125" y="3489325"/>
          <p14:tracePt t="51238" x="8013700" y="3489325"/>
          <p14:tracePt t="51254" x="8180388" y="3489325"/>
          <p14:tracePt t="51271" x="8358188" y="3489325"/>
          <p14:tracePt t="51288" x="8561388" y="3476625"/>
          <p14:tracePt t="51306" x="8704263" y="3465513"/>
          <p14:tracePt t="51321" x="8834438" y="3465513"/>
          <p14:tracePt t="51339" x="9013825" y="3465513"/>
          <p14:tracePt t="51356" x="9132888" y="3465513"/>
          <p14:tracePt t="51372" x="9239250" y="3465513"/>
          <p14:tracePt t="51389" x="9371013" y="3465513"/>
          <p14:tracePt t="51406" x="9490075" y="3465513"/>
          <p14:tracePt t="51422" x="9644063" y="3465513"/>
          <p14:tracePt t="51439" x="9810750" y="3465513"/>
          <p14:tracePt t="51456" x="9966325" y="3465513"/>
          <p14:tracePt t="51472" x="10025063" y="3465513"/>
          <p14:tracePt t="51490" x="10085388" y="3465513"/>
          <p14:tracePt t="51506" x="10133013" y="3465513"/>
          <p14:tracePt t="51523" x="10204450" y="3465513"/>
          <p14:tracePt t="51539" x="10252075" y="3465513"/>
          <p14:tracePt t="51556" x="10287000" y="3465513"/>
          <p14:tracePt t="51573" x="10382250" y="3465513"/>
          <p14:tracePt t="51590" x="10490200" y="3465513"/>
          <p14:tracePt t="51606" x="10668000" y="3441700"/>
          <p14:tracePt t="51623" x="10834688" y="3441700"/>
          <p14:tracePt t="51640" x="10977563" y="3465513"/>
          <p14:tracePt t="51657" x="11085513" y="3465513"/>
          <p14:tracePt t="51673" x="11204575" y="3476625"/>
          <p14:tracePt t="51689" x="11239500" y="3476625"/>
          <p14:tracePt t="51706" x="11263313" y="3476625"/>
          <p14:tracePt t="51723" x="11276013" y="3476625"/>
          <p14:tracePt t="51740" x="11276013" y="3489325"/>
          <p14:tracePt t="53254" x="11276013" y="3500438"/>
          <p14:tracePt t="53783" x="11252200" y="3500438"/>
          <p14:tracePt t="53800" x="11228388" y="3500438"/>
          <p14:tracePt t="53807" x="11215688" y="3500438"/>
          <p14:tracePt t="53812" x="11168063" y="3500438"/>
          <p14:tracePt t="53830" x="11120438" y="3500438"/>
          <p14:tracePt t="53846" x="11061700" y="3500438"/>
          <p14:tracePt t="53846" x="11049000" y="3500438"/>
          <p14:tracePt t="53863" x="10977563" y="3500438"/>
          <p14:tracePt t="53880" x="10906125" y="3500438"/>
          <p14:tracePt t="53896" x="10871200" y="3500438"/>
          <p14:tracePt t="53896" x="10847388" y="3500438"/>
          <p14:tracePt t="53914" x="10775950" y="3500438"/>
          <p14:tracePt t="53930" x="10715625" y="3500438"/>
          <p14:tracePt t="53947" x="10644188" y="3500438"/>
          <p14:tracePt t="53964" x="10572750" y="3500438"/>
          <p14:tracePt t="53980" x="10453688" y="3500438"/>
          <p14:tracePt t="53997" x="10323513" y="3500438"/>
          <p14:tracePt t="54014" x="10215563" y="3500438"/>
          <p14:tracePt t="54030" x="10133013" y="3500438"/>
          <p14:tracePt t="54047" x="10037763" y="3500438"/>
          <p14:tracePt t="54063" x="9977438" y="3500438"/>
          <p14:tracePt t="54081" x="9906000" y="3500438"/>
          <p14:tracePt t="54097" x="9834563" y="3500438"/>
          <p14:tracePt t="54114" x="9799638" y="3500438"/>
          <p14:tracePt t="54130" x="9752013" y="3500438"/>
          <p14:tracePt t="54130" x="9728200" y="3500438"/>
          <p14:tracePt t="54148" x="9667875" y="3500438"/>
          <p14:tracePt t="54164" x="9561513" y="3500438"/>
          <p14:tracePt t="54181" x="9466263" y="3489325"/>
          <p14:tracePt t="54197" x="9405938" y="3465513"/>
          <p14:tracePt t="54214" x="9358313" y="3452813"/>
          <p14:tracePt t="54231" x="9310688" y="3417888"/>
          <p14:tracePt t="54248" x="9286875" y="3405188"/>
          <p14:tracePt t="54264" x="9275763" y="3394075"/>
          <p14:tracePt t="54281" x="9263063" y="3370263"/>
          <p14:tracePt t="54298" x="9251950" y="3357563"/>
          <p14:tracePt t="54314" x="9228138" y="3333750"/>
          <p14:tracePt t="54331" x="9215438" y="3322638"/>
          <p14:tracePt t="54347" x="9215438" y="3309938"/>
          <p14:tracePt t="54364" x="9191625" y="3286125"/>
          <p14:tracePt t="54381" x="9180513" y="3262313"/>
          <p14:tracePt t="54398" x="9167813" y="3238500"/>
          <p14:tracePt t="54415" x="9144000" y="3203575"/>
          <p14:tracePt t="54432" x="9132888" y="3179763"/>
          <p14:tracePt t="54448" x="9132888" y="3155950"/>
          <p14:tracePt t="54465" x="9132888" y="3143250"/>
          <p14:tracePt t="54481" x="9120188" y="3132138"/>
          <p14:tracePt t="54499" x="9109075" y="3119438"/>
          <p14:tracePt t="54609" x="9109075" y="3108325"/>
          <p14:tracePt t="54629" x="9109075" y="3095625"/>
          <p14:tracePt t="54641" x="9109075" y="3084513"/>
          <p14:tracePt t="54648" x="9120188" y="3071813"/>
          <p14:tracePt t="54665" x="9120188" y="3048000"/>
          <p14:tracePt t="54682" x="9120188" y="3036888"/>
          <p14:tracePt t="54699" x="9120188" y="3024188"/>
          <p14:tracePt t="54715" x="9120188" y="3013075"/>
          <p14:tracePt t="54839" x="9120188" y="3000375"/>
          <p14:tracePt t="54843" x="9132888" y="2989263"/>
          <p14:tracePt t="54849" x="9156700" y="2928938"/>
          <p14:tracePt t="54866" x="9180513" y="2894013"/>
          <p14:tracePt t="54883" x="9228138" y="2822575"/>
          <p14:tracePt t="54900" x="9251950" y="2774950"/>
          <p14:tracePt t="54916" x="9275763" y="2751138"/>
          <p14:tracePt t="54933" x="9299575" y="2714625"/>
          <p14:tracePt t="54950" x="9310688" y="2703513"/>
          <p14:tracePt t="54991" x="9310688" y="2690813"/>
          <p14:tracePt t="55396" x="9310688" y="2679700"/>
          <p14:tracePt t="55399" x="9310688" y="2667000"/>
          <p14:tracePt t="55407" x="9310688" y="2643188"/>
          <p14:tracePt t="55419" x="9310688" y="2619375"/>
          <p14:tracePt t="55447" x="9323388" y="2619375"/>
          <p14:tracePt t="55502" x="9334500" y="2608263"/>
          <p14:tracePt t="55506" x="9429750" y="2619375"/>
          <p14:tracePt t="55518" x="9585325" y="2632075"/>
          <p14:tracePt t="55535" x="9775825" y="2667000"/>
          <p14:tracePt t="55552" x="9929813" y="2679700"/>
          <p14:tracePt t="55568" x="10048875" y="2703513"/>
          <p14:tracePt t="55585" x="10156825" y="2714625"/>
          <p14:tracePt t="55601" x="10228263" y="2727325"/>
          <p14:tracePt t="55618" x="10323513" y="2774950"/>
          <p14:tracePt t="55635" x="10406063" y="2798763"/>
          <p14:tracePt t="55652" x="10490200" y="2846388"/>
          <p14:tracePt t="55668" x="10561638" y="2870200"/>
          <p14:tracePt t="55685" x="10596563" y="2870200"/>
          <p14:tracePt t="55702" x="10620375" y="2881313"/>
          <p14:tracePt t="55719" x="10633075" y="2881313"/>
          <p14:tracePt t="55758" x="10656888" y="2881313"/>
          <p14:tracePt t="55996" x="10656888" y="2870200"/>
          <p14:tracePt t="56012" x="10656888" y="2857500"/>
          <p14:tracePt t="56020" x="10656888" y="2846388"/>
          <p14:tracePt t="56022" x="10656888" y="2822575"/>
          <p14:tracePt t="56036" x="10668000" y="2809875"/>
          <p14:tracePt t="56053" x="10680700" y="2774950"/>
          <p14:tracePt t="56070" x="10680700" y="2762250"/>
          <p14:tracePt t="56086" x="10680700" y="2751138"/>
          <p14:tracePt t="56103" x="10680700" y="2738438"/>
          <p14:tracePt t="57003" x="10668000" y="2727325"/>
          <p14:tracePt t="57034" x="10596563" y="2727325"/>
          <p14:tracePt t="57038" x="10525125" y="2727325"/>
          <p14:tracePt t="57041" x="10394950" y="2727325"/>
          <p14:tracePt t="57056" x="10180638" y="2727325"/>
          <p14:tracePt t="57073" x="10037763" y="2727325"/>
          <p14:tracePt t="57089" x="10025063" y="2727325"/>
          <p14:tracePt t="57106" x="10013950" y="2727325"/>
          <p14:tracePt t="57202" x="10001250" y="2727325"/>
          <p14:tracePt t="57654" x="9906000" y="2727325"/>
          <p14:tracePt t="57657" x="9644063" y="2727325"/>
          <p14:tracePt t="57675" x="9382125" y="2727325"/>
          <p14:tracePt t="57691" x="9109075" y="2727325"/>
          <p14:tracePt t="57708" x="8929688" y="2727325"/>
          <p14:tracePt t="57725" x="8775700" y="2727325"/>
          <p14:tracePt t="57741" x="8609013" y="2727325"/>
          <p14:tracePt t="57758" x="8477250" y="2762250"/>
          <p14:tracePt t="57775" x="8334375" y="2762250"/>
          <p14:tracePt t="57791" x="8204200" y="2786063"/>
          <p14:tracePt t="57808" x="8048625" y="2809875"/>
          <p14:tracePt t="57825" x="7870825" y="2833688"/>
          <p14:tracePt t="57842" x="7775575" y="2833688"/>
          <p14:tracePt t="57858" x="7691438" y="2833688"/>
          <p14:tracePt t="57858" x="7680325" y="2833688"/>
          <p14:tracePt t="57876" x="7667625" y="2833688"/>
          <p14:tracePt t="57892" x="7643813" y="2833688"/>
          <p14:tracePt t="57909" x="7632700" y="2833688"/>
          <p14:tracePt t="58073" x="7632700" y="2846388"/>
          <p14:tracePt t="58473" x="7632700" y="2857500"/>
          <p14:tracePt t="58477" x="7643813" y="2870200"/>
          <p14:tracePt t="58493" x="7691438" y="2894013"/>
          <p14:tracePt t="58510" x="7739063" y="2917825"/>
          <p14:tracePt t="58510" x="7762875" y="2917825"/>
          <p14:tracePt t="58528" x="7870825" y="2941638"/>
          <p14:tracePt t="58544" x="7989888" y="2952750"/>
          <p14:tracePt t="58560" x="8156575" y="2952750"/>
          <p14:tracePt t="58578" x="8286750" y="2952750"/>
          <p14:tracePt t="58594" x="8394700" y="2952750"/>
          <p14:tracePt t="58611" x="8501063" y="2952750"/>
          <p14:tracePt t="58628" x="8561388" y="2952750"/>
          <p14:tracePt t="58644" x="8656638" y="2952750"/>
          <p14:tracePt t="58661" x="8763000" y="2952750"/>
          <p14:tracePt t="58677" x="8894763" y="2952750"/>
          <p14:tracePt t="58694" x="9085263" y="2952750"/>
          <p14:tracePt t="58711" x="9275763" y="2952750"/>
          <p14:tracePt t="58728" x="9466263" y="2952750"/>
          <p14:tracePt t="58744" x="9609138" y="2952750"/>
          <p14:tracePt t="58744" x="9644063" y="2952750"/>
          <p14:tracePt t="58762" x="9799638" y="2952750"/>
          <p14:tracePt t="58778" x="9906000" y="2952750"/>
          <p14:tracePt t="58794" x="10013950" y="2952750"/>
          <p14:tracePt t="58794" x="10048875" y="2952750"/>
          <p14:tracePt t="58812" x="10144125" y="2952750"/>
          <p14:tracePt t="58828" x="10228263" y="2952750"/>
          <p14:tracePt t="58845" x="10299700" y="2952750"/>
          <p14:tracePt t="58862" x="10358438" y="2952750"/>
          <p14:tracePt t="58878" x="10406063" y="2952750"/>
          <p14:tracePt t="58895" x="10490200" y="2989263"/>
          <p14:tracePt t="58912" x="10537825" y="3000375"/>
          <p14:tracePt t="58928" x="10596563" y="3013075"/>
          <p14:tracePt t="58945" x="10609263" y="3024188"/>
          <p14:tracePt t="58962" x="10644188" y="3036888"/>
          <p14:tracePt t="58978" x="10656888" y="3048000"/>
          <p14:tracePt t="59025" x="10656888" y="3060700"/>
          <p14:tracePt t="59041" x="10656888" y="3071813"/>
          <p14:tracePt t="59045" x="10633075" y="3084513"/>
          <p14:tracePt t="59061" x="10537825" y="3108325"/>
          <p14:tracePt t="59079" x="10371138" y="3143250"/>
          <p14:tracePt t="59095" x="10072688" y="3167063"/>
          <p14:tracePt t="59112" x="9823450" y="3227388"/>
          <p14:tracePt t="59112" x="9752013" y="3227388"/>
          <p14:tracePt t="59130" x="9477375" y="3251200"/>
          <p14:tracePt t="59146" x="9239250" y="3286125"/>
          <p14:tracePt t="59162" x="9037638" y="3298825"/>
          <p14:tracePt t="59179" x="8905875" y="3298825"/>
          <p14:tracePt t="59196" x="8775700" y="3298825"/>
          <p14:tracePt t="59212" x="8704263" y="3298825"/>
          <p14:tracePt t="59229" x="8620125" y="3298825"/>
          <p14:tracePt t="59246" x="8524875" y="3298825"/>
          <p14:tracePt t="59263" x="8405813" y="3298825"/>
          <p14:tracePt t="59279" x="8251825" y="3298825"/>
          <p14:tracePt t="59296" x="8072438" y="3322638"/>
          <p14:tracePt t="59313" x="7810500" y="3333750"/>
          <p14:tracePt t="59329" x="7585075" y="3370263"/>
          <p14:tracePt t="59346" x="7453313" y="3370263"/>
          <p14:tracePt t="59363" x="7262813" y="3370263"/>
          <p14:tracePt t="59380" x="7132638" y="3405188"/>
          <p14:tracePt t="59396" x="7048500" y="3405188"/>
          <p14:tracePt t="59396" x="7024688" y="3405188"/>
          <p14:tracePt t="59414" x="6977063" y="3417888"/>
          <p14:tracePt t="59430" x="6953250" y="3417888"/>
          <p14:tracePt t="59446" x="6905625" y="3441700"/>
          <p14:tracePt t="59463" x="6834188" y="3465513"/>
          <p14:tracePt t="59480" x="6751638" y="3476625"/>
          <p14:tracePt t="59497" x="6667500" y="3500438"/>
          <p14:tracePt t="59513" x="6608763" y="3536950"/>
          <p14:tracePt t="59530" x="6596063" y="3536950"/>
          <p14:tracePt t="59546" x="6572250" y="3548063"/>
          <p14:tracePt t="59564" x="6572250" y="3560763"/>
          <p14:tracePt t="59815" x="6561138" y="3560763"/>
          <p14:tracePt t="59843" x="6561138" y="3571875"/>
          <p14:tracePt t="59862" x="6619875" y="3584575"/>
          <p14:tracePt t="60269" x="6656388" y="3584575"/>
          <p14:tracePt t="60273" x="6727825" y="3584575"/>
          <p14:tracePt t="60282" x="6894513" y="3584575"/>
          <p14:tracePt t="60282" x="6929438" y="3584575"/>
          <p14:tracePt t="60299" x="7132638" y="3595688"/>
          <p14:tracePt t="60316" x="7334250" y="3595688"/>
          <p14:tracePt t="60333" x="7524750" y="3595688"/>
          <p14:tracePt t="60349" x="7751763" y="3595688"/>
          <p14:tracePt t="60366" x="7953375" y="3595688"/>
          <p14:tracePt t="60383" x="8132763" y="3595688"/>
          <p14:tracePt t="60399" x="8239125" y="3595688"/>
          <p14:tracePt t="60416" x="8347075" y="3595688"/>
          <p14:tracePt t="60433" x="8429625" y="3595688"/>
          <p14:tracePt t="60449" x="8524875" y="3595688"/>
          <p14:tracePt t="60466" x="8632825" y="3595688"/>
          <p14:tracePt t="60483" x="8728075" y="3595688"/>
          <p14:tracePt t="60500" x="8775700" y="3584575"/>
          <p14:tracePt t="60516" x="8810625" y="3584575"/>
          <p14:tracePt t="61425" x="8799513" y="3560763"/>
          <p14:tracePt t="61991" x="8775700" y="3560763"/>
          <p14:tracePt t="61995" x="8751888" y="3548063"/>
          <p14:tracePt t="62004" x="8691563" y="3524250"/>
          <p14:tracePt t="62021" x="8609013" y="3489325"/>
          <p14:tracePt t="62038" x="8524875" y="3465513"/>
          <p14:tracePt t="62054" x="8442325" y="3465513"/>
          <p14:tracePt t="62071" x="8394700" y="3441700"/>
          <p14:tracePt t="62088" x="8323263" y="3441700"/>
          <p14:tracePt t="62105" x="8191500" y="3441700"/>
          <p14:tracePt t="62121" x="8072438" y="3441700"/>
          <p14:tracePt t="62137" x="7977188" y="3441700"/>
          <p14:tracePt t="62155" x="7834313" y="3441700"/>
          <p14:tracePt t="62171" x="7715250" y="3441700"/>
          <p14:tracePt t="62188" x="7585075" y="3441700"/>
          <p14:tracePt t="62205" x="7418388" y="3441700"/>
          <p14:tracePt t="62222" x="7323138" y="3441700"/>
          <p14:tracePt t="62238" x="7251700" y="3441700"/>
          <p14:tracePt t="62255" x="7204075" y="3441700"/>
          <p14:tracePt t="62272" x="7191375" y="3441700"/>
          <p14:tracePt t="62288" x="7132638" y="3441700"/>
          <p14:tracePt t="62305" x="7096125" y="3441700"/>
          <p14:tracePt t="62322" x="7013575" y="3452813"/>
          <p14:tracePt t="62338" x="6905625" y="3489325"/>
          <p14:tracePt t="62355" x="6751638" y="3524250"/>
          <p14:tracePt t="62372" x="6513513" y="3560763"/>
          <p14:tracePt t="62389" x="6215063" y="3595688"/>
          <p14:tracePt t="62405" x="5965825" y="3595688"/>
          <p14:tracePt t="62422" x="5738813" y="3595688"/>
          <p14:tracePt t="62439" x="5500688" y="3595688"/>
          <p14:tracePt t="62456" x="5346700" y="3595688"/>
          <p14:tracePt t="62472" x="5167313" y="3595688"/>
          <p14:tracePt t="62472" x="5132388" y="3595688"/>
          <p14:tracePt t="62490" x="5024438" y="3595688"/>
          <p14:tracePt t="62506" x="4953000" y="3595688"/>
          <p14:tracePt t="62522" x="4941888" y="3595688"/>
          <p14:tracePt t="62539" x="4905375" y="3595688"/>
          <p14:tracePt t="62556" x="4905375" y="3584575"/>
          <p14:tracePt t="62723" x="4905375" y="3571875"/>
          <p14:tracePt t="62731" x="4905375" y="3536950"/>
          <p14:tracePt t="62740" x="4905375" y="3489325"/>
          <p14:tracePt t="62756" x="4918075" y="3465513"/>
          <p14:tracePt t="62773" x="4929188" y="3452813"/>
          <p14:tracePt t="62789" x="4941888" y="3441700"/>
          <p14:tracePt t="65441" x="4941888" y="3405188"/>
          <p14:tracePt t="65456" x="4941888" y="3394075"/>
          <p14:tracePt t="65459" x="4941888" y="3286125"/>
          <p14:tracePt t="65464" x="4833938" y="2857500"/>
          <p14:tracePt t="65482" x="4762500" y="2584450"/>
          <p14:tracePt t="65499" x="4727575" y="2370138"/>
          <p14:tracePt t="65515" x="4691063" y="2203450"/>
          <p14:tracePt t="65532" x="4679950" y="2095500"/>
          <p14:tracePt t="65548" x="4679950" y="2060575"/>
          <p14:tracePt t="65565" x="4679950" y="2036763"/>
          <p14:tracePt t="65582" x="4679950" y="2047875"/>
          <p14:tracePt t="65661" x="4679950" y="2071688"/>
          <p14:tracePt t="65665" x="4714875" y="2262188"/>
          <p14:tracePt t="65682" x="4822825" y="2441575"/>
          <p14:tracePt t="65699" x="4976813" y="2619375"/>
          <p14:tracePt t="65716" x="5275263" y="2762250"/>
          <p14:tracePt t="65732" x="5632450" y="2928938"/>
          <p14:tracePt t="65749" x="6013450" y="3084513"/>
          <p14:tracePt t="65766" x="6191250" y="3167063"/>
          <p14:tracePt t="65782" x="6286500" y="3203575"/>
          <p14:tracePt t="65799" x="6323013" y="3227388"/>
          <p14:tracePt t="65815" x="6334125" y="3238500"/>
          <p14:tracePt t="65835" x="6334125" y="3262313"/>
          <p14:tracePt t="65849" x="6299200" y="3275013"/>
          <p14:tracePt t="65866" x="6180138" y="3309938"/>
          <p14:tracePt t="65882" x="5942013" y="3394075"/>
          <p14:tracePt t="65899" x="5691188" y="3465513"/>
          <p14:tracePt t="65916" x="5286375" y="3536950"/>
          <p14:tracePt t="65933" x="4894263" y="3595688"/>
          <p14:tracePt t="65950" x="4548188" y="3643313"/>
          <p14:tracePt t="65966" x="4191000" y="3703638"/>
          <p14:tracePt t="65983" x="3762375" y="3762375"/>
          <p14:tracePt t="66000" x="3476625" y="3786188"/>
          <p14:tracePt t="66016" x="3203575" y="3833813"/>
          <p14:tracePt t="66033" x="3024188" y="3833813"/>
          <p14:tracePt t="66050" x="2905125" y="3857625"/>
          <p14:tracePt t="66066" x="2833688" y="3857625"/>
          <p14:tracePt t="66083" x="2798763" y="3857625"/>
          <p14:tracePt t="66100" x="2774950" y="3857625"/>
          <p14:tracePt t="66116" x="2751138" y="3857625"/>
          <p14:tracePt t="66133" x="2690813" y="3881438"/>
          <p14:tracePt t="66150" x="2667000" y="3905250"/>
          <p14:tracePt t="66167" x="2643188" y="3952875"/>
          <p14:tracePt t="66183" x="2632075" y="4000500"/>
          <p14:tracePt t="66200" x="2632075" y="4037013"/>
          <p14:tracePt t="66217" x="2619375" y="4071938"/>
          <p14:tracePt t="66234" x="2619375" y="4084638"/>
          <p14:tracePt t="66250" x="2619375" y="4108450"/>
          <p14:tracePt t="66267" x="2619375" y="4119563"/>
          <p14:tracePt t="66300" x="2619375" y="4143375"/>
          <p14:tracePt t="66319" x="2608263" y="4156075"/>
          <p14:tracePt t="66337" x="2595563" y="4156075"/>
          <p14:tracePt t="66447" x="2595563" y="4143375"/>
          <p14:tracePt t="66469" x="2595563" y="4132263"/>
          <p14:tracePt t="66477" x="2595563" y="4119563"/>
          <p14:tracePt t="66484" x="2595563" y="4108450"/>
          <p14:tracePt t="66501" x="2595563" y="4084638"/>
          <p14:tracePt t="66518" x="2608263" y="4013200"/>
          <p14:tracePt t="66534" x="2608263" y="3989388"/>
          <p14:tracePt t="66534" x="2608263" y="3965575"/>
          <p14:tracePt t="66551" x="2608263" y="3917950"/>
          <p14:tracePt t="66568" x="2608263" y="3881438"/>
          <p14:tracePt t="66585" x="2608263" y="3846513"/>
          <p14:tracePt t="66601" x="2608263" y="3798888"/>
          <p14:tracePt t="66618" x="2608263" y="3751263"/>
          <p14:tracePt t="66635" x="2608263" y="3690938"/>
          <p14:tracePt t="66651" x="2608263" y="3619500"/>
          <p14:tracePt t="66668" x="2608263" y="3513138"/>
          <p14:tracePt t="66685" x="2643188" y="3429000"/>
          <p14:tracePt t="66701" x="2679700" y="3357563"/>
          <p14:tracePt t="66718" x="2738438" y="3262313"/>
          <p14:tracePt t="66735" x="2774950" y="3190875"/>
          <p14:tracePt t="66752" x="2809875" y="3155950"/>
          <p14:tracePt t="66769" x="2822575" y="3132138"/>
          <p14:tracePt t="66769" x="2833688" y="3119438"/>
          <p14:tracePt t="66786" x="2833688" y="3108325"/>
          <p14:tracePt t="66897" x="2846388" y="3108325"/>
          <p14:tracePt t="66945" x="2857500" y="3108325"/>
          <p14:tracePt t="66949" x="2857500" y="3119438"/>
          <p14:tracePt t="66979" x="2870200" y="3119438"/>
          <p14:tracePt t="66999" x="2870200" y="3132138"/>
          <p14:tracePt t="67007" x="2857500" y="3143250"/>
          <p14:tracePt t="67031" x="2833688" y="3143250"/>
          <p14:tracePt t="67036" x="2774950" y="3167063"/>
          <p14:tracePt t="67053" x="2667000" y="3203575"/>
          <p14:tracePt t="67070" x="2560638" y="3238500"/>
          <p14:tracePt t="67086" x="2405063" y="3275013"/>
          <p14:tracePt t="67103" x="2190750" y="3322638"/>
          <p14:tracePt t="67120" x="2071688" y="3346450"/>
          <p14:tracePt t="67136" x="1928813" y="3346450"/>
          <p14:tracePt t="67153" x="1822450" y="3357563"/>
          <p14:tracePt t="67170" x="1774825" y="3370263"/>
          <p14:tracePt t="67186" x="1714500" y="3381375"/>
          <p14:tracePt t="67203" x="1655763" y="3394075"/>
          <p14:tracePt t="67220" x="1619250" y="3405188"/>
          <p14:tracePt t="67236" x="1584325" y="3417888"/>
          <p14:tracePt t="67254" x="1571625" y="3417888"/>
          <p14:tracePt t="67271" x="1560513" y="3417888"/>
          <p14:tracePt t="67287" x="1547813" y="3429000"/>
          <p14:tracePt t="67304" x="1524000" y="3417888"/>
          <p14:tracePt t="67320" x="1512888" y="3394075"/>
          <p14:tracePt t="67336" x="1512888" y="3381375"/>
          <p14:tracePt t="67373" x="1512888" y="3370263"/>
          <p14:tracePt t="67397" x="1512888" y="3357563"/>
          <p14:tracePt t="67419" x="1524000" y="3346450"/>
          <p14:tracePt t="67435" x="1536700" y="3333750"/>
          <p14:tracePt t="67443" x="1560513" y="3309938"/>
          <p14:tracePt t="67454" x="1631950" y="3286125"/>
          <p14:tracePt t="67471" x="1727200" y="3251200"/>
          <p14:tracePt t="67488" x="1809750" y="3227388"/>
          <p14:tracePt t="67504" x="1893888" y="3227388"/>
          <p14:tracePt t="67521" x="2024063" y="3203575"/>
          <p14:tracePt t="67538" x="2060575" y="3203575"/>
          <p14:tracePt t="67554" x="2095500" y="3203575"/>
          <p14:tracePt t="67554" x="2108200" y="3203575"/>
          <p14:tracePt t="67571" x="2119313" y="3203575"/>
          <p14:tracePt t="67591" x="2108200" y="3203575"/>
          <p14:tracePt t="68363" x="2071688" y="3203575"/>
          <p14:tracePt t="68371" x="2036763" y="3203575"/>
          <p14:tracePt t="68375" x="1952625" y="3203575"/>
          <p14:tracePt t="68389" x="1905000" y="3203575"/>
          <p14:tracePt t="68407" x="1893888" y="3203575"/>
          <p14:tracePt t="69676" x="1881188" y="3203575"/>
          <p14:tracePt t="72112" x="1881188" y="3227388"/>
          <p14:tracePt t="72793" x="1870075" y="3227388"/>
          <p14:tracePt t="72805" x="1857375" y="3227388"/>
          <p14:tracePt t="72825" x="1870075" y="3227388"/>
          <p14:tracePt t="72867" x="1881188" y="3227388"/>
          <p14:tracePt t="72879" x="1870075" y="3238500"/>
          <p14:tracePt t="72887" x="1870075" y="3251200"/>
          <p14:tracePt t="72904" x="1870075" y="3275013"/>
          <p14:tracePt t="72920" x="1857375" y="3309938"/>
          <p14:tracePt t="72920" x="1846263" y="3298825"/>
          <p14:tracePt t="72938" x="1833563" y="3298825"/>
          <p14:tracePt t="72961" x="1822450" y="3298825"/>
          <p14:tracePt t="72970" x="1809750" y="3298825"/>
          <p14:tracePt t="73878" x="1809750" y="3322638"/>
          <p14:tracePt t="73931" x="1809750" y="3333750"/>
          <p14:tracePt t="73935" x="1822450" y="3333750"/>
          <p14:tracePt t="73940" x="1822450" y="3357563"/>
          <p14:tracePt t="73957" x="1822450" y="3370263"/>
          <p14:tracePt t="74909" x="1822450" y="3357563"/>
          <p14:tracePt t="75351" x="1822450" y="3346450"/>
          <p14:tracePt t="87614" x="1822450" y="3333750"/>
          <p14:tracePt t="88325" x="1833563" y="3333750"/>
          <p14:tracePt t="88329" x="1846263" y="3333750"/>
          <p14:tracePt t="88334" x="1952625" y="3309938"/>
          <p14:tracePt t="88350" x="2012950" y="3286125"/>
          <p14:tracePt t="88367" x="2060575" y="3275013"/>
          <p14:tracePt t="88383" x="2084388" y="3262313"/>
          <p14:tracePt t="88400" x="2095500" y="3251200"/>
          <p14:tracePt t="89300" x="2108200" y="3251200"/>
          <p14:tracePt t="92035" x="2119313" y="3251200"/>
          <p14:tracePt t="92243" x="2132013" y="3262313"/>
          <p14:tracePt t="92247" x="2155825" y="3275013"/>
          <p14:tracePt t="92262" x="2166938" y="3275013"/>
          <p14:tracePt t="92279" x="2179638" y="3275013"/>
          <p14:tracePt t="92543" x="2190750" y="3275013"/>
          <p14:tracePt t="92547" x="2214563" y="3298825"/>
          <p14:tracePt t="92547" x="2227263" y="3298825"/>
          <p14:tracePt t="92563" x="2286000" y="3298825"/>
          <p14:tracePt t="92579" x="2357438" y="3298825"/>
          <p14:tracePt t="92596" x="2560638" y="3298825"/>
          <p14:tracePt t="92614" x="2786063" y="3298825"/>
          <p14:tracePt t="92630" x="3036888" y="3309938"/>
          <p14:tracePt t="92646" x="3346450" y="3357563"/>
          <p14:tracePt t="92646" x="3405188" y="3370263"/>
          <p14:tracePt t="92663" x="3798888" y="3429000"/>
          <p14:tracePt t="92680" x="4191000" y="3500438"/>
          <p14:tracePt t="92696" x="4703763" y="3524250"/>
          <p14:tracePt t="92713" x="5275263" y="3571875"/>
          <p14:tracePt t="92730" x="5738813" y="3595688"/>
          <p14:tracePt t="92746" x="6262688" y="3619500"/>
          <p14:tracePt t="92763" x="6680200" y="3632200"/>
          <p14:tracePt t="92780" x="7024688" y="3632200"/>
          <p14:tracePt t="92797" x="7370763" y="3643313"/>
          <p14:tracePt t="92813" x="7608888" y="3643313"/>
          <p14:tracePt t="92830" x="7870825" y="3643313"/>
          <p14:tracePt t="92830" x="7905750" y="3643313"/>
          <p14:tracePt t="92847" x="8061325" y="3632200"/>
          <p14:tracePt t="92863" x="8108950" y="3632200"/>
          <p14:tracePt t="92881" x="8204200" y="3608388"/>
          <p14:tracePt t="92897" x="8251825" y="3584575"/>
          <p14:tracePt t="92914" x="8334375" y="3548063"/>
          <p14:tracePt t="92930" x="8453438" y="3524250"/>
          <p14:tracePt t="92947" x="8561388" y="3476625"/>
          <p14:tracePt t="92964" x="8667750" y="3441700"/>
          <p14:tracePt t="92980" x="8823325" y="3381375"/>
          <p14:tracePt t="92998" x="9109075" y="3309938"/>
          <p14:tracePt t="93014" x="9263063" y="3262313"/>
          <p14:tracePt t="93031" x="9418638" y="3203575"/>
          <p14:tracePt t="93047" x="9572625" y="3167063"/>
          <p14:tracePt t="93064" x="9691688" y="3132138"/>
          <p14:tracePt t="93082" x="9728200" y="3108325"/>
          <p14:tracePt t="93098" x="9739313" y="3095625"/>
          <p14:tracePt t="93114" x="9739313" y="3084513"/>
          <p14:tracePt t="93131" x="9739313" y="3036888"/>
          <p14:tracePt t="93148" x="9715500" y="2989263"/>
          <p14:tracePt t="93164" x="9691688" y="2965450"/>
          <p14:tracePt t="93181" x="9644063" y="2928938"/>
          <p14:tracePt t="93198" x="9609138" y="2894013"/>
          <p14:tracePt t="93214" x="9572625" y="2857500"/>
          <p14:tracePt t="93231" x="9537700" y="2833688"/>
          <p14:tracePt t="93248" x="9525000" y="2822575"/>
          <p14:tracePt t="93265" x="9513888" y="2809875"/>
          <p14:tracePt t="93282" x="9513888" y="2774950"/>
          <p14:tracePt t="93298" x="9501188" y="2751138"/>
          <p14:tracePt t="93315" x="9501188" y="2738438"/>
          <p14:tracePt t="93332" x="9501188" y="2727325"/>
          <p14:tracePt t="93348" x="9501188" y="2714625"/>
          <p14:tracePt t="93365" x="9513888" y="2714625"/>
          <p14:tracePt t="93629" x="9525000" y="2714625"/>
          <p14:tracePt t="93633" x="9585325" y="2714625"/>
          <p14:tracePt t="93649" x="9667875" y="2714625"/>
          <p14:tracePt t="93666" x="9775825" y="2714625"/>
          <p14:tracePt t="93666" x="9799638" y="2714625"/>
          <p14:tracePt t="93683" x="9918700" y="2714625"/>
          <p14:tracePt t="93699" x="9990138" y="2714625"/>
          <p14:tracePt t="93716" x="10048875" y="2703513"/>
          <p14:tracePt t="93733" x="10085388" y="2703513"/>
          <p14:tracePt t="93749" x="10096500" y="2690813"/>
          <p14:tracePt t="93807" x="10109200" y="2690813"/>
          <p14:tracePt t="94105" x="10144125" y="2690813"/>
          <p14:tracePt t="94109" x="10180638" y="2690813"/>
          <p14:tracePt t="94117" x="10263188" y="2690813"/>
          <p14:tracePt t="94134" x="10347325" y="2690813"/>
          <p14:tracePt t="94151" x="10514013" y="2690813"/>
          <p14:tracePt t="94167" x="10620375" y="2690813"/>
          <p14:tracePt t="94184" x="10704513" y="2690813"/>
          <p14:tracePt t="94201" x="10739438" y="2690813"/>
          <p14:tracePt t="95098" x="10728325" y="2690813"/>
          <p14:tracePt t="95171" x="10668000" y="2714625"/>
          <p14:tracePt t="95175" x="10477500" y="2786063"/>
          <p14:tracePt t="95187" x="10167938" y="2846388"/>
          <p14:tracePt t="95204" x="9810750" y="2941638"/>
          <p14:tracePt t="95204" x="9728200" y="2965450"/>
          <p14:tracePt t="95221" x="9323388" y="3071813"/>
          <p14:tracePt t="95238" x="8929688" y="3179763"/>
          <p14:tracePt t="95254" x="8548688" y="3238500"/>
          <p14:tracePt t="95254" x="8453438" y="3251200"/>
          <p14:tracePt t="95271" x="8096250" y="3286125"/>
          <p14:tracePt t="95288" x="7704138" y="3322638"/>
          <p14:tracePt t="95304" x="7323138" y="3322638"/>
          <p14:tracePt t="95321" x="6942138" y="3322638"/>
          <p14:tracePt t="95338" x="6537325" y="3346450"/>
          <p14:tracePt t="95354" x="6203950" y="3346450"/>
          <p14:tracePt t="95371" x="5929313" y="3346450"/>
          <p14:tracePt t="95388" x="5751513" y="3333750"/>
          <p14:tracePt t="95404" x="5500688" y="3275013"/>
          <p14:tracePt t="95421" x="5322888" y="3251200"/>
          <p14:tracePt t="95438" x="5214938" y="3238500"/>
          <p14:tracePt t="95455" x="5143500" y="3238500"/>
          <p14:tracePt t="95472" x="5060950" y="3238500"/>
          <p14:tracePt t="95472" x="5048250" y="3238500"/>
          <p14:tracePt t="95490" x="4989513" y="3238500"/>
          <p14:tracePt t="95505" x="4941888" y="3251200"/>
          <p14:tracePt t="95521" x="4905375" y="3275013"/>
          <p14:tracePt t="95537" x="4894263" y="3286125"/>
          <p14:tracePt t="95554" x="4894263" y="3298825"/>
          <p14:tracePt t="96355" x="4905375" y="3309938"/>
          <p14:tracePt t="96365" x="4929188" y="3322638"/>
          <p14:tracePt t="96374" x="5013325" y="3333750"/>
          <p14:tracePt t="96374" x="5037138" y="3333750"/>
          <p14:tracePt t="96391" x="5132388" y="3333750"/>
          <p14:tracePt t="96407" x="5238750" y="3333750"/>
          <p14:tracePt t="96424" x="5441950" y="3333750"/>
          <p14:tracePt t="96424" x="5476875" y="3333750"/>
          <p14:tracePt t="96441" x="5608638" y="3346450"/>
          <p14:tracePt t="96458" x="5762625" y="3370263"/>
          <p14:tracePt t="96474" x="5929313" y="3394075"/>
          <p14:tracePt t="96492" x="6096000" y="3405188"/>
          <p14:tracePt t="96508" x="6251575" y="3417888"/>
          <p14:tracePt t="96525" x="6310313" y="3417888"/>
          <p14:tracePt t="96541" x="6346825" y="3417888"/>
          <p14:tracePt t="96557" x="6346825" y="3429000"/>
          <p14:tracePt t="96574" x="6346825" y="3417888"/>
          <p14:tracePt t="96943" x="6346825" y="3405188"/>
          <p14:tracePt t="96959" x="6346825" y="3394075"/>
          <p14:tracePt t="96983" x="6346825" y="3381375"/>
          <p14:tracePt t="97001" x="6357938" y="3370263"/>
          <p14:tracePt t="97387" x="6418263" y="3346450"/>
          <p14:tracePt t="97391" x="6429375" y="3346450"/>
          <p14:tracePt t="97395" x="6465888" y="3346450"/>
          <p14:tracePt t="97411" x="6513513" y="3333750"/>
          <p14:tracePt t="97427" x="6537325" y="3322638"/>
          <p14:tracePt t="97444" x="6537325" y="3309938"/>
          <p14:tracePt t="97967" x="6548438" y="3309938"/>
          <p14:tracePt t="97973" x="6561138" y="3309938"/>
          <p14:tracePt t="97981" x="6596063" y="3309938"/>
          <p14:tracePt t="97996" x="6608763" y="3309938"/>
          <p14:tracePt t="98012" x="6704013" y="3309938"/>
          <p14:tracePt t="98029" x="6762750" y="3309938"/>
          <p14:tracePt t="98046" x="6834188" y="3333750"/>
          <p14:tracePt t="98062" x="6870700" y="3333750"/>
          <p14:tracePt t="98079" x="6918325" y="3333750"/>
          <p14:tracePt t="98096" x="6953250" y="3333750"/>
          <p14:tracePt t="98113" x="7000875" y="3333750"/>
          <p14:tracePt t="98129" x="7061200" y="3333750"/>
          <p14:tracePt t="98146" x="7132638" y="3333750"/>
          <p14:tracePt t="98146" x="7143750" y="3333750"/>
          <p14:tracePt t="98163" x="7227888" y="3333750"/>
          <p14:tracePt t="98179" x="7323138" y="3333750"/>
          <p14:tracePt t="98196" x="7466013" y="3333750"/>
          <p14:tracePt t="98213" x="7585075" y="3357563"/>
          <p14:tracePt t="98230" x="7691438" y="3357563"/>
          <p14:tracePt t="98246" x="7799388" y="3357563"/>
          <p14:tracePt t="98263" x="7918450" y="3357563"/>
          <p14:tracePt t="98280" x="8085138" y="3357563"/>
          <p14:tracePt t="98296" x="8180388" y="3357563"/>
          <p14:tracePt t="98313" x="8323263" y="3357563"/>
          <p14:tracePt t="98330" x="8429625" y="3357563"/>
          <p14:tracePt t="98330" x="8453438" y="3357563"/>
          <p14:tracePt t="98347" x="8548688" y="3357563"/>
          <p14:tracePt t="98363" x="8643938" y="3357563"/>
          <p14:tracePt t="98380" x="8751888" y="3357563"/>
          <p14:tracePt t="98397" x="8823325" y="3357563"/>
          <p14:tracePt t="98413" x="8882063" y="3357563"/>
          <p14:tracePt t="98430" x="8894763" y="3357563"/>
          <p14:tracePt t="98447" x="8918575" y="3357563"/>
          <p14:tracePt t="98463" x="8929688" y="3357563"/>
          <p14:tracePt t="99363" x="8942388" y="3357563"/>
          <p14:tracePt t="99371" x="8990013" y="3357563"/>
          <p14:tracePt t="99383" x="9085263" y="3357563"/>
          <p14:tracePt t="99400" x="9215438" y="3333750"/>
          <p14:tracePt t="99416" x="9358313" y="3322638"/>
          <p14:tracePt t="99433" x="9405938" y="3298825"/>
          <p14:tracePt t="99450" x="9418638" y="3275013"/>
          <p14:tracePt t="99467" x="9453563" y="3262313"/>
          <p14:tracePt t="99483" x="9466263" y="3262313"/>
          <p14:tracePt t="99500" x="9477375" y="3251200"/>
          <p14:tracePt t="99519" x="9490075" y="3251200"/>
          <p14:tracePt t="99675" x="9513888" y="3251200"/>
          <p14:tracePt t="99679" x="9525000" y="3238500"/>
          <p14:tracePt t="99683" x="9585325" y="3214688"/>
          <p14:tracePt t="99700" x="9680575" y="3179763"/>
          <p14:tracePt t="99717" x="9775825" y="3179763"/>
          <p14:tracePt t="99734" x="9871075" y="3167063"/>
          <p14:tracePt t="99751" x="10001250" y="3155950"/>
          <p14:tracePt t="99768" x="10109200" y="3155950"/>
          <p14:tracePt t="99784" x="10191750" y="3155950"/>
          <p14:tracePt t="99801" x="10287000" y="3155950"/>
          <p14:tracePt t="99818" x="10514013" y="3132138"/>
          <p14:tracePt t="99834" x="10691813" y="3108325"/>
          <p14:tracePt t="99851" x="10810875" y="3108325"/>
          <p14:tracePt t="99868" x="10929938" y="3084513"/>
          <p14:tracePt t="99884" x="11072813" y="3084513"/>
          <p14:tracePt t="99901" x="11156950" y="3084513"/>
          <p14:tracePt t="99918" x="11239500" y="3084513"/>
          <p14:tracePt t="99918" x="11252200" y="3084513"/>
          <p14:tracePt t="99935" x="11276013" y="3084513"/>
          <p14:tracePt t="99951" x="11334750" y="3084513"/>
          <p14:tracePt t="99968" x="11347450" y="3084513"/>
          <p14:tracePt t="100021" x="11358563" y="3084513"/>
          <p14:tracePt t="100029" x="11358563" y="3071813"/>
          <p14:tracePt t="100191" x="11371263" y="3060700"/>
          <p14:tracePt t="100231" x="11371263" y="3048000"/>
          <p14:tracePt t="100383" x="11358563" y="3048000"/>
          <p14:tracePt t="100791" x="11323638" y="3060700"/>
          <p14:tracePt t="100795" x="11310938" y="3060700"/>
          <p14:tracePt t="100804" x="11252200" y="3084513"/>
          <p14:tracePt t="100804" x="11204575" y="3095625"/>
          <p14:tracePt t="100821" x="11049000" y="3143250"/>
          <p14:tracePt t="100837" x="10739438" y="3190875"/>
          <p14:tracePt t="100854" x="10252075" y="3275013"/>
          <p14:tracePt t="100871" x="9823450" y="3333750"/>
          <p14:tracePt t="100888" x="9371013" y="3381375"/>
          <p14:tracePt t="100904" x="8823325" y="3429000"/>
          <p14:tracePt t="100921" x="8275638" y="3441700"/>
          <p14:tracePt t="100938" x="7596188" y="3489325"/>
          <p14:tracePt t="100954" x="7119938" y="3548063"/>
          <p14:tracePt t="100971" x="6608763" y="3571875"/>
          <p14:tracePt t="100988" x="6251575" y="3608388"/>
          <p14:tracePt t="100988" x="6167438" y="3619500"/>
          <p14:tracePt t="101005" x="5953125" y="3656013"/>
          <p14:tracePt t="101021" x="5775325" y="3679825"/>
          <p14:tracePt t="101038" x="5632450" y="3690938"/>
          <p14:tracePt t="101038" x="5608638" y="3690938"/>
          <p14:tracePt t="101055" x="5537200" y="3703638"/>
          <p14:tracePt t="101071" x="5500688" y="3714750"/>
          <p14:tracePt t="101088" x="5476875" y="3714750"/>
          <p14:tracePt t="101105" x="5465763" y="3714750"/>
          <p14:tracePt t="101121" x="5453063" y="3714750"/>
          <p14:tracePt t="101153" x="5441950" y="3714750"/>
          <p14:tracePt t="101167" x="5453063" y="3714750"/>
          <p14:tracePt t="101393" x="5476875" y="3703638"/>
          <p14:tracePt t="101397" x="5489575" y="3703638"/>
          <p14:tracePt t="101406" x="5561013" y="3703638"/>
          <p14:tracePt t="101423" x="5632450" y="3703638"/>
          <p14:tracePt t="101439" x="5762625" y="3703638"/>
          <p14:tracePt t="101456" x="5857875" y="3703638"/>
          <p14:tracePt t="101473" x="5929313" y="3703638"/>
          <p14:tracePt t="101490" x="6013450" y="3703638"/>
          <p14:tracePt t="101506" x="6072188" y="3703638"/>
          <p14:tracePt t="101523" x="6108700" y="3703638"/>
          <p14:tracePt t="101539" x="6143625" y="3703638"/>
          <p14:tracePt t="101556" x="6191250" y="3714750"/>
          <p14:tracePt t="101573" x="6251575" y="3714750"/>
          <p14:tracePt t="101590" x="6299200" y="3727450"/>
          <p14:tracePt t="101606" x="6381750" y="3738563"/>
          <p14:tracePt t="101623" x="6442075" y="3738563"/>
          <p14:tracePt t="101640" x="6477000" y="3738563"/>
          <p14:tracePt t="101656" x="6500813" y="3738563"/>
          <p14:tracePt t="101673" x="6524625" y="3738563"/>
          <p14:tracePt t="101690" x="6537325" y="3738563"/>
          <p14:tracePt t="101775" x="6548438" y="3738563"/>
          <p14:tracePt t="101795" x="6561138" y="3738563"/>
          <p14:tracePt t="101803" x="6572250" y="3738563"/>
          <p14:tracePt t="101806" x="6608763" y="3738563"/>
          <p14:tracePt t="101824" x="6656388" y="3738563"/>
          <p14:tracePt t="101840" x="6704013" y="3738563"/>
          <p14:tracePt t="101857" x="6738938" y="3738563"/>
          <p14:tracePt t="101874" x="6775450" y="3738563"/>
          <p14:tracePt t="101874" x="6799263" y="3738563"/>
          <p14:tracePt t="101891" x="6834188" y="3738563"/>
          <p14:tracePt t="101907" x="6870700" y="3738563"/>
          <p14:tracePt t="101924" x="6881813" y="3738563"/>
          <p14:tracePt t="101940" x="6894513" y="3738563"/>
          <p14:tracePt t="102247" x="6905625" y="3727450"/>
          <p14:tracePt t="102823" x="6929438" y="3727450"/>
          <p14:tracePt t="102827" x="7024688" y="3727450"/>
          <p14:tracePt t="102843" x="7180263" y="3727450"/>
          <p14:tracePt t="102859" x="7275513" y="3690938"/>
          <p14:tracePt t="102877" x="7442200" y="3667125"/>
          <p14:tracePt t="102894" x="7537450" y="3643313"/>
          <p14:tracePt t="102910" x="7608888" y="3632200"/>
          <p14:tracePt t="102927" x="7656513" y="3632200"/>
          <p14:tracePt t="102944" x="7704138" y="3632200"/>
          <p14:tracePt t="102960" x="7762875" y="3632200"/>
          <p14:tracePt t="102977" x="7799388" y="3632200"/>
          <p14:tracePt t="102994" x="7834313" y="3632200"/>
          <p14:tracePt t="103011" x="7870825" y="3632200"/>
          <p14:tracePt t="103027" x="7942263" y="3632200"/>
          <p14:tracePt t="103044" x="8001000" y="3632200"/>
          <p14:tracePt t="103044" x="8024813" y="3632200"/>
          <p14:tracePt t="103061" x="8085138" y="3632200"/>
          <p14:tracePt t="103077" x="8120063" y="3632200"/>
          <p14:tracePt t="103094" x="8167688" y="3632200"/>
          <p14:tracePt t="103111" x="8180388" y="3632200"/>
          <p14:tracePt t="103241" x="8191500" y="3632200"/>
          <p14:tracePt t="103489" x="8204200" y="3632200"/>
          <p14:tracePt t="103493" x="8215313" y="3632200"/>
          <p14:tracePt t="103497" x="8275638" y="3632200"/>
          <p14:tracePt t="103512" x="8405813" y="3632200"/>
          <p14:tracePt t="103529" x="8513763" y="3632200"/>
          <p14:tracePt t="103546" x="8632825" y="3632200"/>
          <p14:tracePt t="103562" x="8786813" y="3584575"/>
          <p14:tracePt t="103579" x="8810625" y="3584575"/>
          <p14:tracePt t="103596" x="8858250" y="3584575"/>
          <p14:tracePt t="103613" x="8882063" y="3584575"/>
          <p14:tracePt t="103630" x="8894763" y="3595688"/>
          <p14:tracePt t="103646" x="8894763" y="3608388"/>
          <p14:tracePt t="104197" x="8918575" y="3619500"/>
          <p14:tracePt t="104203" x="8942388" y="3632200"/>
          <p14:tracePt t="104214" x="9013825" y="3632200"/>
          <p14:tracePt t="104231" x="9061450" y="3632200"/>
          <p14:tracePt t="104247" x="9120188" y="3632200"/>
          <p14:tracePt t="104264" x="9215438" y="3632200"/>
          <p14:tracePt t="104282" x="9275763" y="3632200"/>
          <p14:tracePt t="104298" x="9347200" y="3632200"/>
          <p14:tracePt t="104315" x="9442450" y="3643313"/>
          <p14:tracePt t="104332" x="9525000" y="3643313"/>
          <p14:tracePt t="104348" x="9680575" y="3643313"/>
          <p14:tracePt t="104365" x="9858375" y="3643313"/>
          <p14:tracePt t="104381" x="10013950" y="3656013"/>
          <p14:tracePt t="104398" x="10167938" y="3690938"/>
          <p14:tracePt t="104414" x="10275888" y="3690938"/>
          <p14:tracePt t="104431" x="10371138" y="3714750"/>
          <p14:tracePt t="104448" x="10418763" y="3714750"/>
          <p14:tracePt t="104464" x="10442575" y="3714750"/>
          <p14:tracePt t="104481" x="10466388" y="3727450"/>
          <p14:tracePt t="104497" x="10490200" y="3738563"/>
          <p14:tracePt t="104514" x="10525125" y="3751263"/>
          <p14:tracePt t="104531" x="10548938" y="3762375"/>
          <p14:tracePt t="104548" x="10609263" y="3762375"/>
          <p14:tracePt t="104564" x="10680700" y="3775075"/>
          <p14:tracePt t="104581" x="10739438" y="3775075"/>
          <p14:tracePt t="104581" x="10763250" y="3775075"/>
          <p14:tracePt t="104598" x="10834688" y="3775075"/>
          <p14:tracePt t="104614" x="10929938" y="3775075"/>
          <p14:tracePt t="104631" x="11025188" y="3775075"/>
          <p14:tracePt t="104648" x="11156950" y="3775075"/>
          <p14:tracePt t="104665" x="11239500" y="3775075"/>
          <p14:tracePt t="104681" x="11299825" y="3798888"/>
          <p14:tracePt t="104698" x="11395075" y="3833813"/>
          <p14:tracePt t="104715" x="11477625" y="3846513"/>
          <p14:tracePt t="104732" x="11549063" y="3857625"/>
          <p14:tracePt t="104748" x="11572875" y="3870325"/>
          <p14:tracePt t="104765" x="11572875" y="3881438"/>
          <p14:tracePt t="104922" x="11572875" y="3894138"/>
          <p14:tracePt t="104926" x="11572875" y="3905250"/>
          <p14:tracePt t="104936" x="11572875" y="3929063"/>
          <p14:tracePt t="104949" x="11572875" y="3965575"/>
          <p14:tracePt t="104966" x="11572875" y="3989388"/>
          <p14:tracePt t="104982" x="11572875" y="4013200"/>
          <p14:tracePt t="104999" x="11572875" y="4024313"/>
          <p14:tracePt t="105022" x="11572875" y="4037013"/>
          <p14:tracePt t="105032" x="11561763" y="4048125"/>
          <p14:tracePt t="105058" x="11549063" y="4048125"/>
          <p14:tracePt t="105065" x="11466513" y="4048125"/>
          <p14:tracePt t="105083" x="11347450" y="4048125"/>
          <p14:tracePt t="105099" x="11061700" y="4048125"/>
          <p14:tracePt t="105116" x="10799763" y="4048125"/>
          <p14:tracePt t="105133" x="10525125" y="4048125"/>
          <p14:tracePt t="105149" x="10156825" y="4048125"/>
          <p14:tracePt t="105166" x="9871075" y="4048125"/>
          <p14:tracePt t="105183" x="9572625" y="4095750"/>
          <p14:tracePt t="105199" x="9310688" y="4095750"/>
          <p14:tracePt t="105216" x="9144000" y="4095750"/>
          <p14:tracePt t="105233" x="9037638" y="4095750"/>
          <p14:tracePt t="105250" x="8977313" y="4095750"/>
          <p14:tracePt t="105267" x="8918575" y="4095750"/>
          <p14:tracePt t="105283" x="8870950" y="4095750"/>
          <p14:tracePt t="105300" x="8847138" y="4095750"/>
          <p14:tracePt t="105316" x="8834438" y="4095750"/>
          <p14:tracePt t="105333" x="8823325" y="4095750"/>
          <p14:tracePt t="105350" x="8799513" y="4095750"/>
          <p14:tracePt t="105380" x="8799513" y="4084638"/>
          <p14:tracePt t="105594" x="8799513" y="4071938"/>
          <p14:tracePt t="105614" x="8799513" y="4060825"/>
          <p14:tracePt t="105646" x="8786813" y="4060825"/>
          <p14:tracePt t="105728" x="8763000" y="4060825"/>
          <p14:tracePt t="105734" x="8739188" y="4024313"/>
          <p14:tracePt t="105738" x="8728075" y="4000500"/>
          <p14:tracePt t="105751" x="8643938" y="3952875"/>
          <p14:tracePt t="105768" x="8501063" y="3894138"/>
          <p14:tracePt t="105785" x="8323263" y="3810000"/>
          <p14:tracePt t="105801" x="8143875" y="3738563"/>
          <p14:tracePt t="105818" x="7953375" y="3656013"/>
          <p14:tracePt t="105835" x="7799388" y="3584575"/>
          <p14:tracePt t="105835" x="7751763" y="3571875"/>
          <p14:tracePt t="105852" x="7656513" y="3536950"/>
          <p14:tracePt t="105868" x="7585075" y="3524250"/>
          <p14:tracePt t="105885" x="7477125" y="3500438"/>
          <p14:tracePt t="105902" x="7346950" y="3489325"/>
          <p14:tracePt t="105919" x="7299325" y="3465513"/>
          <p14:tracePt t="105935" x="7239000" y="3452813"/>
          <p14:tracePt t="105951" x="7143750" y="3429000"/>
          <p14:tracePt t="105968" x="7085013" y="3429000"/>
          <p14:tracePt t="105985" x="7048500" y="3417888"/>
          <p14:tracePt t="106002" x="6965950" y="3417888"/>
          <p14:tracePt t="106019" x="6918325" y="3394075"/>
          <p14:tracePt t="106035" x="6894513" y="3394075"/>
          <p14:tracePt t="106052" x="6870700" y="3370263"/>
          <p14:tracePt t="106069" x="6834188" y="3346450"/>
          <p14:tracePt t="106085" x="6810375" y="3333750"/>
          <p14:tracePt t="106102" x="6786563" y="3309938"/>
          <p14:tracePt t="106119" x="6775450" y="3286125"/>
          <p14:tracePt t="106136" x="6775450" y="3262313"/>
          <p14:tracePt t="291660" x="6762750" y="3262313"/>
          <p14:tracePt t="291691" x="6751638" y="3298825"/>
          <p14:tracePt t="291698" x="6704013" y="3394075"/>
          <p14:tracePt t="291698" x="6680200" y="3441700"/>
          <p14:tracePt t="291711" x="6584950" y="3679825"/>
          <p14:tracePt t="291727" x="6500813" y="3941763"/>
          <p14:tracePt t="291743" x="6418263" y="4203700"/>
          <p14:tracePt t="291760" x="6346825" y="4394200"/>
          <p14:tracePt t="291777" x="6275388" y="4572000"/>
          <p14:tracePt t="291793" x="6132513" y="4751388"/>
          <p14:tracePt t="291810" x="6000750" y="4881563"/>
          <p14:tracePt t="291827" x="5810250" y="4989513"/>
          <p14:tracePt t="291843" x="5608638" y="5072063"/>
          <p14:tracePt t="291861" x="5322888" y="5156200"/>
          <p14:tracePt t="291877" x="5048250" y="5214938"/>
          <p14:tracePt t="291894" x="4833938" y="5227638"/>
          <p14:tracePt t="291910" x="4667250" y="5238750"/>
          <p14:tracePt t="291927" x="4584700" y="5214938"/>
          <p14:tracePt t="291944" x="4560888" y="5214938"/>
          <p14:tracePt t="291960" x="4500563" y="5227638"/>
          <p14:tracePt t="291977" x="4441825" y="5251450"/>
          <p14:tracePt t="291995" x="4381500" y="5286375"/>
          <p14:tracePt t="292011" x="4286250" y="5334000"/>
          <p14:tracePt t="292027" x="4132263" y="5405438"/>
          <p14:tracePt t="292044" x="3894138" y="5465763"/>
          <p14:tracePt t="292061" x="3762375" y="5524500"/>
          <p14:tracePt t="292078" x="3656013" y="5561013"/>
          <p14:tracePt t="292094" x="3595688" y="5595938"/>
          <p14:tracePt t="292111" x="3560763" y="5619750"/>
          <p14:tracePt t="292128" x="3500438" y="5667375"/>
          <p14:tracePt t="292144" x="3452813" y="5715000"/>
          <p14:tracePt t="292162" x="3429000" y="5751513"/>
          <p14:tracePt t="292178" x="3417888" y="5762625"/>
          <p14:tracePt t="292438" x="3429000" y="5762625"/>
          <p14:tracePt t="292460" x="3441700" y="5762625"/>
          <p14:tracePt t="292464" x="3500438" y="5738813"/>
          <p14:tracePt t="292479" x="3608388" y="5691188"/>
          <p14:tracePt t="292479" x="3632200" y="5667375"/>
          <p14:tracePt t="292497" x="3727450" y="5608638"/>
          <p14:tracePt t="292513" x="3786188" y="5572125"/>
          <p14:tracePt t="292529" x="3833813" y="5524500"/>
          <p14:tracePt t="292546" x="3881438" y="5453063"/>
          <p14:tracePt t="292563" x="3917950" y="5394325"/>
          <p14:tracePt t="292579" x="3929063" y="5357813"/>
          <p14:tracePt t="292579" x="3929063" y="5346700"/>
          <p14:tracePt t="292596" x="3941763" y="5322888"/>
          <p14:tracePt t="292612" x="3952875" y="5286375"/>
          <p14:tracePt t="292629" x="3952875" y="5275263"/>
          <p14:tracePt t="292648" x="3952875" y="5238750"/>
          <p14:tracePt t="292663" x="3976688" y="5180013"/>
          <p14:tracePt t="292679" x="3989388" y="5108575"/>
          <p14:tracePt t="292696" x="4000500" y="5048250"/>
          <p14:tracePt t="292713" x="4024313" y="5000625"/>
          <p14:tracePt t="292730" x="4024313" y="4953000"/>
          <p14:tracePt t="292746" x="4024313" y="4929188"/>
          <p14:tracePt t="292763" x="4037013" y="4918075"/>
          <p14:tracePt t="292850" x="4048125" y="4918075"/>
          <p14:tracePt t="292884" x="4060825" y="4918075"/>
          <p14:tracePt t="292912" x="4071938" y="4918075"/>
          <p14:tracePt t="292936" x="4084638" y="4918075"/>
          <p14:tracePt t="292948" x="4095750" y="4918075"/>
          <p14:tracePt t="292950" x="4108450" y="4918075"/>
          <p14:tracePt t="292963" x="4108450" y="4929188"/>
          <p14:tracePt t="292980" x="4132263" y="4965700"/>
          <p14:tracePt t="292997" x="4156075" y="5037138"/>
          <p14:tracePt t="292997" x="4156075" y="5048250"/>
          <p14:tracePt t="293014" x="4167188" y="5108575"/>
          <p14:tracePt t="293030" x="4179888" y="5167313"/>
          <p14:tracePt t="293047" x="4203700" y="5203825"/>
          <p14:tracePt t="293064" x="4203700" y="5227638"/>
          <p14:tracePt t="293080" x="4203700" y="5238750"/>
          <p14:tracePt t="293220" x="4214813" y="5262563"/>
          <p14:tracePt t="293228" x="4227513" y="5275263"/>
          <p14:tracePt t="293237" x="4262438" y="5299075"/>
          <p14:tracePt t="293247" x="4298950" y="5322888"/>
          <p14:tracePt t="293264" x="4346575" y="5334000"/>
          <p14:tracePt t="293280" x="4405313" y="5357813"/>
          <p14:tracePt t="293297" x="4476750" y="5357813"/>
          <p14:tracePt t="293315" x="4548188" y="5357813"/>
          <p14:tracePt t="293332" x="4643438" y="5357813"/>
          <p14:tracePt t="293348" x="4679950" y="5357813"/>
          <p14:tracePt t="293365" x="4691063" y="5357813"/>
          <p14:tracePt t="293570" x="4691063" y="5370513"/>
          <p14:tracePt t="294033" x="4691063" y="5394325"/>
          <p14:tracePt t="294067" x="4691063" y="5405438"/>
          <p14:tracePt t="294083" x="4691063" y="5418138"/>
          <p14:tracePt t="294100" x="4691063" y="5441950"/>
          <p14:tracePt t="294184" x="4703763" y="5453063"/>
          <p14:tracePt t="294351" x="4703763" y="5465763"/>
          <p14:tracePt t="294670" x="4703763" y="5476875"/>
          <p14:tracePt t="294672" x="4703763" y="5489575"/>
          <p14:tracePt t="294685" x="4703763" y="5524500"/>
          <p14:tracePt t="294702" x="4703763" y="5548313"/>
          <p14:tracePt t="294719" x="4703763" y="5561013"/>
        </p14:tracePtLst>
      </p14:laserTrace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36.8|1.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3|291.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3|291.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3|291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|2.2|11.6|4.2|8.8|19.1|38.2|40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3.2|4.1|10|140.1|203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3|2.2|1.4|1.7|1.5|20.6|2.4|1.7|1.4|1|1.1|5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3|291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3|1.8|6.9|5.4|44.7|1.9|1.3|39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8|20.7|59.2|33.5|23.6|163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2.6|4.2|80.1|62.4|62.6|78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3|291.6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F20B7C8E-B819-43F3-AAF9-EE50B1A8363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461</TotalTime>
  <Words>518</Words>
  <Application>Microsoft Office PowerPoint</Application>
  <PresentationFormat>Custom</PresentationFormat>
  <Paragraphs>58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Wisp</vt:lpstr>
      <vt:lpstr>РЕЧЕНИЧНИ ЧЛАНОВИ : предикат и субјекат</vt:lpstr>
      <vt:lpstr>ПОДЕЛА РЕЧЕНИЧНИХ ЧЛАНОВА</vt:lpstr>
      <vt:lpstr>ПРЕДИКАТ</vt:lpstr>
      <vt:lpstr>НИЈЕ СВАКИ ГЛАГОЛСКИ ОБЛИК ПРЕДИКАТ!</vt:lpstr>
      <vt:lpstr>Провежбајмо! ПРОНАЂИМО ПРЕДИКАТЕ У ТЕКСТУ...</vt:lpstr>
      <vt:lpstr>СУБЈЕКАТ</vt:lpstr>
      <vt:lpstr>ПРИМЕРИ ЗА ГРАМАТИЧКИ СУБЈЕКАТ</vt:lpstr>
      <vt:lpstr>ПРИМЕРИ ЗА ЛОГИЧКИ СУБЈЕКАТ Одредимо падеже...  </vt:lpstr>
      <vt:lpstr>Провежбајмо! ПРОНАЂИМО СУБЈЕКТЕ У ТЕКСТУ...</vt:lpstr>
      <vt:lpstr>Провежбајмо! ПРОНАЂИМО СУБЈЕКТЕ У ТЕКСТУ...</vt:lpstr>
      <vt:lpstr>Провежбајмо!  Претпоставимо! Закључимо! </vt:lpstr>
      <vt:lpstr>Провежбајмо!  Претпоставимо! Закључимо!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РЕЧЕНИЧНИ ЧЛАНОВИ</dc:title>
  <dc:creator>Miljana</dc:creator>
  <cp:lastModifiedBy>DJ</cp:lastModifiedBy>
  <cp:revision>52</cp:revision>
  <dcterms:created xsi:type="dcterms:W3CDTF">2020-04-28T20:41:28Z</dcterms:created>
  <dcterms:modified xsi:type="dcterms:W3CDTF">2021-11-10T13:27:17Z</dcterms:modified>
</cp:coreProperties>
</file>