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349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405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177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88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106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284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420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164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357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26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51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96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838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80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75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837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605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1B7-162F-4751-A39E-CB40CF5DF97A}" type="datetimeFigureOut">
              <a:rPr lang="sr-Latn-RS" smtClean="0"/>
              <a:t>18.5.2025.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5149-314D-42A5-9C67-78E4283702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4104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7761-CB27-4BF9-9D05-B8E501C31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Збогом мојих 15 година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E3CAE-CE72-4280-8BED-60D1AD347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Ивона Божовић 8/2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5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029B-D997-4353-948E-A6FB684A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ингвилд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26E79-0C0F-4F13-A253-81D9BDE5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10932"/>
            <a:ext cx="10353762" cy="2980267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Ингвилд је била Норвежанка која је једно време боравила код француске породице Ле Мороа.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Фани ју је описивала као праву градску девојку.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Била је помало тврдоглава и брзоплета.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2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EE1A-C5E7-4A53-B881-0CF754F4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занимљивости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BDD18-9FF0-4114-AA6D-8656212B96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Књига је аутобиографско дело из живота Клода Кампања.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роман није само лична прича, већ и критикује друштво које занемарује сиромашну децу.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је постао симбол отпора, храбрости и наде, који је инспирисао многе писце.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Књига је писана из угла тинејџера иако се бави озбиљним темама.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C11B2-559E-49FF-95D6-7EEDB4296D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2230" y="1889690"/>
            <a:ext cx="2998348" cy="4358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17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617F-1B09-4387-90E9-10E52CD0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кампањ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BE64-7A98-4A29-B309-143CC7B9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514294" cy="354838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Кампањ је псеудоним који су користили француски књижевни и брачни пар Брижит и Жан-Луи Дебрије.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Брижит Дебрије (1928-2009) била је правница која се бавила писањем биографских и историјских романа.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Жан-Луи Дебрије (1914-1995) био је дипломирани политичар који се укључио у књижевни и новинарски свет Париза 50-их година 20. века.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су склопили брак из Париза се селе у Булоњ на мору  где су добили шесторо деце.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47761-47B9-4309-A9A7-32FE7BBD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955" y="2096064"/>
            <a:ext cx="314325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29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B22D-0651-4244-BC56-D3043722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кампањ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3911-40C0-412C-B39C-20FEB496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псеудонимом Клод Кампањ заједно су написали 7 књига за омладину и децу, а Брижит је после Жан-Лујеве смрти под истим псеудонимом написала још 4 књиге.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Позната дела су: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Збогом мојих 15 година,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 дечак једна девојчица,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Петнаест прича о пријатељству…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F0520-3E5D-42BD-931B-3FB54C4A7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546" y="3116959"/>
            <a:ext cx="2643188" cy="347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73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63FF-2091-4D8B-9024-350B11B3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Збогом мојих 15 година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A64CE-5759-4BE8-80EF-11B7F4D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566247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радње: Француска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 радње: Други светски рат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Одрастање и трагање за идентитетом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Мотиви:  љубави, одрастања, туге, радозналости, сазревања…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Књижевни род: епика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Књижевна врста: роман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CD21F-9FED-4A51-A167-BA8BFDBD0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47" y="4568646"/>
            <a:ext cx="4521586" cy="211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713B2-D01F-4F05-A642-87D1D6F2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5" y="3609140"/>
            <a:ext cx="4624702" cy="2878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43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29B0-C615-4516-B745-05DBC8B3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4D5DD-5510-4145-9B81-C3BBE15BF2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Фани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Јан Офланж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Гијом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Капетан Ле Мороа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Ингвилд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016451-4069-4FE8-93FA-E3D736355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4248" y="2088319"/>
            <a:ext cx="5016212" cy="3703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51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2BE8-3586-4EE1-8FB7-45D5926F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A0FD-ED59-4F17-8A93-A5C1E112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40000"/>
            <a:ext cx="10353762" cy="3815644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Фани је девојчица коју је живот натерао да прерано одрасте.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је вредна, савесна и брижна девојчица.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је волела свог деку и брата и мрзела је кад време не проводи са њима, врло често је говорила да су то њене две највеће љубави све док се Јан није појавио.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Ишла је у гимназију и није волела латински док јој Јан није објаснио</a:t>
            </a:r>
            <a:r>
              <a:rPr lang="sr-Cyrl-RS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0409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E639-5BFC-4D53-B7EF-5EEDC54B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Јан офланж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5BCF8-AAF4-4E89-8DA7-D38E0D70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10932"/>
            <a:ext cx="10353762" cy="2980267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Јан (Џеф Нелсон) је био помало чудан и изгубљен дечак.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 је замишљао своје праве родитеље са жељом да их нађе.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 је висок, плав и мршав.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неким ситуацијама Јан је био тврдоглав, али би на крају послушао шта му се каже.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03C7-CF9C-4D90-A12C-44253102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гијом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4D014-150E-471E-BB3D-1CC8F08D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686756"/>
            <a:ext cx="10353762" cy="3104444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Гијом, Фанин брат, био је веома крупан и снажан.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 је веома пажљив и сналажљив у тешким ситуацијама.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 је у својој радионици као столар и сви су га волели.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 је био најпотребнији, увек је био уз Фани.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9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4068-86FB-4A2C-AA08-86184502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Капетан ле мороа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6861-C2CD-449E-A62E-6E23ADAC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33510"/>
            <a:ext cx="10353762" cy="2957689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Капетан Ле Мороа је био Фанин и Гијомов деда.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Бринуо се о њима јер су њихови родитељи умрли у саобраћајној несрећи док су они још били мали.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је био стар, али веома мудар и брижан човек чак иако то није показивао тако често.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9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149</TotalTime>
  <Words>491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Rockwell</vt:lpstr>
      <vt:lpstr>Times New Roman</vt:lpstr>
      <vt:lpstr>Damask</vt:lpstr>
      <vt:lpstr>Збогом мојих 15 година</vt:lpstr>
      <vt:lpstr>Клод кампањ</vt:lpstr>
      <vt:lpstr>Клод кампањ</vt:lpstr>
      <vt:lpstr>Збогом мојих 15 година</vt:lpstr>
      <vt:lpstr>ликови</vt:lpstr>
      <vt:lpstr>фани</vt:lpstr>
      <vt:lpstr>Јан офланж </vt:lpstr>
      <vt:lpstr>гијом</vt:lpstr>
      <vt:lpstr>Капетан ле мороа</vt:lpstr>
      <vt:lpstr>ингвилд</vt:lpstr>
      <vt:lpstr>занимљивости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Збогом мојих 15 година</dc:title>
  <dc:creator>Korisnik</dc:creator>
  <cp:lastModifiedBy>Korisnik</cp:lastModifiedBy>
  <cp:revision>15</cp:revision>
  <dcterms:created xsi:type="dcterms:W3CDTF">2025-05-15T13:56:01Z</dcterms:created>
  <dcterms:modified xsi:type="dcterms:W3CDTF">2025-05-18T18:29:55Z</dcterms:modified>
</cp:coreProperties>
</file>