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33CC"/>
    <a:srgbClr val="FF6699"/>
    <a:srgbClr val="FF9B09"/>
    <a:srgbClr val="00FFCC"/>
    <a:srgbClr val="CC0099"/>
    <a:srgbClr val="F8F8F8"/>
    <a:srgbClr val="FF0000"/>
    <a:srgbClr val="00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13" autoAdjust="0"/>
    <p:restoredTop sz="90929"/>
  </p:normalViewPr>
  <p:slideViewPr>
    <p:cSldViewPr>
      <p:cViewPr varScale="1">
        <p:scale>
          <a:sx n="73" d="100"/>
          <a:sy n="73" d="100"/>
        </p:scale>
        <p:origin x="14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CF3DCE-B1C8-487E-99C2-DDFAF4002C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50359E-97E7-40AD-8F40-23AD59833C36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D42275-8135-4003-B90D-7F8BE811E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66E6CA-59FB-4C2C-9CC6-06EDEEC7CB61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0F31E-05C1-4C63-B47E-EE6E73AD9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4ACFAF-3CE6-4F56-9885-F0339A13D8CF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42F00-72A2-4097-B996-B14E7EA423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104A94-BE6D-40EB-AE91-25311657F26A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CA992-F35D-479A-9E91-DCE3B0A424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D01494-30DF-4121-B25A-AC817EF2A812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38A63-6678-4A84-924D-3B867AB55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8586C1-FAA1-4875-BFDC-8F07CAAAB80B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941CB-3459-4205-96C7-F47BDFCDB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9EB53C-968F-4545-BCA8-EE0A1539A7CC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90991-F799-4514-9438-224602C56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30EF6-1843-490C-8E2B-1103F4E6EF66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EEDC9-4944-4498-BDB0-92DE37AF23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698FBB-5577-49CE-85C2-85453CE7DE91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7F6F6-0C35-419C-89C6-98FC1A504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DD14BA-EBE2-4C4F-A757-F0229F18DACE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82942-BDF9-44A2-8C8D-B8746530D0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90B8E0-326D-42B1-AACC-341EF53A397E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2D3C4-4B4A-4492-8830-1DC6411251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6C1F061-BA65-48F9-8346-12244C171E48}" type="datetime1">
              <a:rPr lang="en-US"/>
              <a:pPr/>
              <a:t>11/9/2020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D38BE0FD-9D46-4E5C-ABC2-6E9A101D569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4" name="FormatShape" descr="\\Catalpa\standdsk\Mirrors\Ofc97Adm\Clipart\Photos\SPORTS\SKIING.JP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sr-Latn-C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87624" y="908720"/>
            <a:ext cx="6801862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sr-Cyrl-RS" sz="12000" b="1" cap="none" spc="0" dirty="0">
                <a:ln w="17780" cmpd="sng">
                  <a:solidFill>
                    <a:srgbClr val="0033CC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Коло </a:t>
            </a:r>
          </a:p>
          <a:p>
            <a:pPr algn="ctr"/>
            <a:r>
              <a:rPr lang="sr-Cyrl-RS" sz="12000" b="1">
                <a:ln w="17780" cmpd="sng">
                  <a:solidFill>
                    <a:srgbClr val="0033CC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среће </a:t>
            </a:r>
            <a:endParaRPr lang="hr-HR" sz="12000" b="1" cap="none" spc="0" dirty="0">
              <a:ln w="17780" cmpd="sng">
                <a:solidFill>
                  <a:srgbClr val="0033CC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20"/>
          <p:cNvGrpSpPr>
            <a:grpSpLocks/>
          </p:cNvGrpSpPr>
          <p:nvPr/>
        </p:nvGrpSpPr>
        <p:grpSpPr bwMode="auto">
          <a:xfrm>
            <a:off x="1187624" y="428625"/>
            <a:ext cx="6500812" cy="6429375"/>
            <a:chOff x="1071538" y="285728"/>
            <a:chExt cx="6715172" cy="6572272"/>
          </a:xfrm>
        </p:grpSpPr>
        <p:sp>
          <p:nvSpPr>
            <p:cNvPr id="6" name="Elipsa 5"/>
            <p:cNvSpPr/>
            <p:nvPr/>
          </p:nvSpPr>
          <p:spPr>
            <a:xfrm>
              <a:off x="1071538" y="285728"/>
              <a:ext cx="6715172" cy="6572272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7" name="Jednakokračni trokut 6"/>
            <p:cNvSpPr/>
            <p:nvPr/>
          </p:nvSpPr>
          <p:spPr>
            <a:xfrm>
              <a:off x="3785484" y="3643266"/>
              <a:ext cx="1500460" cy="300052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rgbClr val="002060"/>
                  </a:solidFill>
                </a:rPr>
                <a:t>23</a:t>
              </a:r>
            </a:p>
          </p:txBody>
        </p:sp>
        <p:sp>
          <p:nvSpPr>
            <p:cNvPr id="8" name="Jednakokračni trokut 7"/>
            <p:cNvSpPr/>
            <p:nvPr/>
          </p:nvSpPr>
          <p:spPr>
            <a:xfrm rot="19857557">
              <a:off x="4464380" y="3463138"/>
              <a:ext cx="1500460" cy="3000526"/>
            </a:xfrm>
            <a:prstGeom prst="triangl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tx1"/>
                  </a:solidFill>
                </a:rPr>
                <a:t>62.</a:t>
              </a:r>
            </a:p>
          </p:txBody>
        </p:sp>
        <p:sp>
          <p:nvSpPr>
            <p:cNvPr id="9" name="Jednakokračni trokut 8"/>
            <p:cNvSpPr/>
            <p:nvPr/>
          </p:nvSpPr>
          <p:spPr>
            <a:xfrm rot="18145457">
              <a:off x="4989645" y="2937159"/>
              <a:ext cx="1501074" cy="300092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rgbClr val="002060"/>
                  </a:solidFill>
                </a:rPr>
                <a:t>58</a:t>
              </a:r>
            </a:p>
          </p:txBody>
        </p:sp>
        <p:sp>
          <p:nvSpPr>
            <p:cNvPr id="10" name="Jednakokračni trokut 9"/>
            <p:cNvSpPr/>
            <p:nvPr/>
          </p:nvSpPr>
          <p:spPr>
            <a:xfrm rot="16479318">
              <a:off x="5234802" y="2227200"/>
              <a:ext cx="1501074" cy="2999279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rgbClr val="002060"/>
                  </a:solidFill>
                </a:rPr>
                <a:t>64</a:t>
              </a:r>
            </a:p>
          </p:txBody>
        </p:sp>
        <p:sp>
          <p:nvSpPr>
            <p:cNvPr id="11" name="Jednakokračni trokut 10"/>
            <p:cNvSpPr/>
            <p:nvPr/>
          </p:nvSpPr>
          <p:spPr>
            <a:xfrm rot="1648487">
              <a:off x="3054112" y="3461514"/>
              <a:ext cx="1500460" cy="3000527"/>
            </a:xfrm>
            <a:prstGeom prst="triangle">
              <a:avLst/>
            </a:prstGeom>
            <a:solidFill>
              <a:schemeClr val="bg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tx1"/>
                  </a:solidFill>
                </a:rPr>
                <a:t>91</a:t>
              </a:r>
            </a:p>
          </p:txBody>
        </p:sp>
        <p:sp>
          <p:nvSpPr>
            <p:cNvPr id="12" name="Jednakokračni trokut 11"/>
            <p:cNvSpPr/>
            <p:nvPr/>
          </p:nvSpPr>
          <p:spPr>
            <a:xfrm rot="3283008">
              <a:off x="2479851" y="2978540"/>
              <a:ext cx="1499452" cy="3000920"/>
            </a:xfrm>
            <a:prstGeom prst="triangle">
              <a:avLst/>
            </a:prstGeom>
            <a:solidFill>
              <a:srgbClr val="FF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tx1"/>
                  </a:solidFill>
                </a:rPr>
                <a:t>20</a:t>
              </a:r>
            </a:p>
          </p:txBody>
        </p:sp>
        <p:sp>
          <p:nvSpPr>
            <p:cNvPr id="13" name="Jednakokračni trokut 12"/>
            <p:cNvSpPr/>
            <p:nvPr/>
          </p:nvSpPr>
          <p:spPr>
            <a:xfrm rot="4961956">
              <a:off x="2191237" y="2292102"/>
              <a:ext cx="1499452" cy="3000920"/>
            </a:xfrm>
            <a:prstGeom prst="triangle">
              <a:avLst/>
            </a:prstGeom>
            <a:solidFill>
              <a:srgbClr val="FF9B0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bg1"/>
                  </a:solidFill>
                </a:rPr>
                <a:t>100</a:t>
              </a:r>
            </a:p>
          </p:txBody>
        </p:sp>
        <p:sp>
          <p:nvSpPr>
            <p:cNvPr id="14" name="Jednakokračni trokut 13"/>
            <p:cNvSpPr/>
            <p:nvPr/>
          </p:nvSpPr>
          <p:spPr>
            <a:xfrm rot="6702430">
              <a:off x="2278969" y="1538328"/>
              <a:ext cx="1499452" cy="299928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/>
                <a:t>89.</a:t>
              </a:r>
            </a:p>
          </p:txBody>
        </p:sp>
        <p:sp>
          <p:nvSpPr>
            <p:cNvPr id="15" name="Jednakokračni trokut 14"/>
            <p:cNvSpPr/>
            <p:nvPr/>
          </p:nvSpPr>
          <p:spPr>
            <a:xfrm rot="8464856">
              <a:off x="2675627" y="909892"/>
              <a:ext cx="1500459" cy="3000527"/>
            </a:xfrm>
            <a:prstGeom prst="triangle">
              <a:avLst/>
            </a:prstGeom>
            <a:solidFill>
              <a:schemeClr val="bg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tx1"/>
                  </a:solidFill>
                </a:rPr>
                <a:t>45</a:t>
              </a:r>
            </a:p>
          </p:txBody>
        </p:sp>
        <p:sp>
          <p:nvSpPr>
            <p:cNvPr id="16" name="Jednakokračni trokut 15"/>
            <p:cNvSpPr/>
            <p:nvPr/>
          </p:nvSpPr>
          <p:spPr>
            <a:xfrm rot="10073975">
              <a:off x="3368963" y="623267"/>
              <a:ext cx="1500460" cy="3000526"/>
            </a:xfrm>
            <a:prstGeom prst="triangle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/>
                <a:t>63</a:t>
              </a:r>
            </a:p>
          </p:txBody>
        </p:sp>
        <p:sp>
          <p:nvSpPr>
            <p:cNvPr id="17" name="Jednakokračni trokut 16"/>
            <p:cNvSpPr/>
            <p:nvPr/>
          </p:nvSpPr>
          <p:spPr>
            <a:xfrm rot="11739299">
              <a:off x="4092136" y="647608"/>
              <a:ext cx="1500459" cy="2998903"/>
            </a:xfrm>
            <a:prstGeom prst="triangle">
              <a:avLst/>
            </a:prstGeom>
            <a:solidFill>
              <a:srgbClr val="00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rgbClr val="002060"/>
                  </a:solidFill>
                </a:rPr>
                <a:t>35</a:t>
              </a:r>
            </a:p>
          </p:txBody>
        </p:sp>
        <p:sp>
          <p:nvSpPr>
            <p:cNvPr id="18" name="Jednakokračni trokut 17"/>
            <p:cNvSpPr/>
            <p:nvPr/>
          </p:nvSpPr>
          <p:spPr>
            <a:xfrm rot="13293518">
              <a:off x="4810389" y="991638"/>
              <a:ext cx="1277440" cy="3000527"/>
            </a:xfrm>
            <a:prstGeom prst="triangle">
              <a:avLst/>
            </a:prstGeom>
            <a:solidFill>
              <a:srgbClr val="CC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9" name="Jednakokračni trokut 18"/>
            <p:cNvSpPr/>
            <p:nvPr/>
          </p:nvSpPr>
          <p:spPr>
            <a:xfrm rot="14833237">
              <a:off x="5148121" y="1569161"/>
              <a:ext cx="1389102" cy="299928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2800" b="1" dirty="0">
                  <a:solidFill>
                    <a:srgbClr val="FF0000"/>
                  </a:solidFill>
                </a:rPr>
                <a:t>40</a:t>
              </a:r>
            </a:p>
          </p:txBody>
        </p:sp>
      </p:grpSp>
      <p:sp>
        <p:nvSpPr>
          <p:cNvPr id="20" name="Strelica ulijevo 19"/>
          <p:cNvSpPr/>
          <p:nvPr/>
        </p:nvSpPr>
        <p:spPr>
          <a:xfrm rot="19293034">
            <a:off x="6067340" y="814638"/>
            <a:ext cx="1571625" cy="725534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- 90</a:t>
            </a:r>
          </a:p>
        </p:txBody>
      </p:sp>
      <p:sp>
        <p:nvSpPr>
          <p:cNvPr id="21" name="Strelica ulijevo 19"/>
          <p:cNvSpPr/>
          <p:nvPr/>
        </p:nvSpPr>
        <p:spPr>
          <a:xfrm rot="12872649" flipV="1">
            <a:off x="1347649" y="635791"/>
            <a:ext cx="1571625" cy="799106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 +</a:t>
            </a:r>
          </a:p>
        </p:txBody>
      </p:sp>
      <p:sp>
        <p:nvSpPr>
          <p:cNvPr id="24" name="Strelica ulijevo 19"/>
          <p:cNvSpPr/>
          <p:nvPr/>
        </p:nvSpPr>
        <p:spPr>
          <a:xfrm rot="9202507" flipV="1">
            <a:off x="2090325" y="5831564"/>
            <a:ext cx="1247275" cy="788775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-1</a:t>
            </a:r>
          </a:p>
        </p:txBody>
      </p:sp>
      <p:sp>
        <p:nvSpPr>
          <p:cNvPr id="25" name="Strelica ulijevo 19"/>
          <p:cNvSpPr/>
          <p:nvPr/>
        </p:nvSpPr>
        <p:spPr>
          <a:xfrm rot="21201883">
            <a:off x="7073292" y="3426115"/>
            <a:ext cx="1571625" cy="757379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+4</a:t>
            </a:r>
          </a:p>
        </p:txBody>
      </p:sp>
      <p:sp>
        <p:nvSpPr>
          <p:cNvPr id="27" name="Strelica ulijevo 19"/>
          <p:cNvSpPr/>
          <p:nvPr/>
        </p:nvSpPr>
        <p:spPr>
          <a:xfrm rot="11505160" flipV="1">
            <a:off x="452502" y="3365478"/>
            <a:ext cx="1571625" cy="721102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-70</a:t>
            </a:r>
          </a:p>
        </p:txBody>
      </p:sp>
      <p:sp>
        <p:nvSpPr>
          <p:cNvPr id="28" name="Strelica ulijevo 19"/>
          <p:cNvSpPr/>
          <p:nvPr/>
        </p:nvSpPr>
        <p:spPr>
          <a:xfrm rot="12870750" flipV="1">
            <a:off x="1504153" y="559691"/>
            <a:ext cx="1571625" cy="842965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8 +</a:t>
            </a:r>
          </a:p>
        </p:txBody>
      </p:sp>
      <p:sp>
        <p:nvSpPr>
          <p:cNvPr id="44" name="Strelica ulijevo 19"/>
          <p:cNvSpPr/>
          <p:nvPr/>
        </p:nvSpPr>
        <p:spPr>
          <a:xfrm rot="21201883">
            <a:off x="4761773" y="5677082"/>
            <a:ext cx="1571625" cy="883098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- 2</a:t>
            </a:r>
          </a:p>
        </p:txBody>
      </p:sp>
      <p:sp>
        <p:nvSpPr>
          <p:cNvPr id="45" name="Strelica ulijevo 19"/>
          <p:cNvSpPr/>
          <p:nvPr/>
        </p:nvSpPr>
        <p:spPr>
          <a:xfrm rot="11505160" flipV="1">
            <a:off x="812542" y="4661621"/>
            <a:ext cx="1571625" cy="721102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4 +</a:t>
            </a:r>
          </a:p>
        </p:txBody>
      </p:sp>
      <p:sp>
        <p:nvSpPr>
          <p:cNvPr id="46" name="Strelica ulijevo 19"/>
          <p:cNvSpPr/>
          <p:nvPr/>
        </p:nvSpPr>
        <p:spPr>
          <a:xfrm rot="19128470">
            <a:off x="5056190" y="181436"/>
            <a:ext cx="1571625" cy="748959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- 6</a:t>
            </a:r>
          </a:p>
        </p:txBody>
      </p:sp>
      <p:sp>
        <p:nvSpPr>
          <p:cNvPr id="47" name="Strelica ulijevo 19"/>
          <p:cNvSpPr/>
          <p:nvPr/>
        </p:nvSpPr>
        <p:spPr>
          <a:xfrm rot="8637503" flipV="1">
            <a:off x="1591524" y="5735156"/>
            <a:ext cx="1430170" cy="614350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 +</a:t>
            </a:r>
          </a:p>
        </p:txBody>
      </p:sp>
      <p:sp>
        <p:nvSpPr>
          <p:cNvPr id="48" name="Strelica ulijevo 19"/>
          <p:cNvSpPr/>
          <p:nvPr/>
        </p:nvSpPr>
        <p:spPr>
          <a:xfrm rot="21201883">
            <a:off x="5618605" y="5605495"/>
            <a:ext cx="1571625" cy="757379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+ 60</a:t>
            </a:r>
          </a:p>
        </p:txBody>
      </p:sp>
      <p:sp>
        <p:nvSpPr>
          <p:cNvPr id="49" name="Strelica ulijevo 19"/>
          <p:cNvSpPr/>
          <p:nvPr/>
        </p:nvSpPr>
        <p:spPr>
          <a:xfrm rot="21416286">
            <a:off x="6967145" y="3830479"/>
            <a:ext cx="1571625" cy="748959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- 5</a:t>
            </a:r>
          </a:p>
        </p:txBody>
      </p:sp>
      <p:sp>
        <p:nvSpPr>
          <p:cNvPr id="50" name="Strelica ulijevo 19"/>
          <p:cNvSpPr/>
          <p:nvPr/>
        </p:nvSpPr>
        <p:spPr>
          <a:xfrm rot="20376394">
            <a:off x="6885352" y="2095205"/>
            <a:ext cx="1571625" cy="748178"/>
          </a:xfrm>
          <a:prstGeom prst="leftArrow">
            <a:avLst/>
          </a:prstGeom>
          <a:solidFill>
            <a:schemeClr val="bg2"/>
          </a:solidFill>
          <a:ln w="28575" cmpd="sng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4 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</p:bldLst>
  </p:timing>
</p:sld>
</file>

<file path=ppt/theme/theme1.xml><?xml version="1.0" encoding="utf-8"?>
<a:theme xmlns:a="http://schemas.openxmlformats.org/drawingml/2006/main" name="Blue Frame">
  <a:themeElements>
    <a:clrScheme name="Office Them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Frame</Template>
  <TotalTime>228</TotalTime>
  <Words>53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Blue Frame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OSKAR   na  putu  po  REPUBLICI  HRVATSKOJ</dc:title>
  <dc:creator>User</dc:creator>
  <cp:lastModifiedBy>TESLA 4</cp:lastModifiedBy>
  <cp:revision>28</cp:revision>
  <cp:lastPrinted>1601-01-01T00:00:00Z</cp:lastPrinted>
  <dcterms:created xsi:type="dcterms:W3CDTF">2013-11-05T22:00:38Z</dcterms:created>
  <dcterms:modified xsi:type="dcterms:W3CDTF">2020-11-09T15:44:08Z</dcterms:modified>
</cp:coreProperties>
</file>