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  <p:sldId id="266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31E6-A5BD-4B04-B822-922E8D2AFB4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7093-3730-42AB-A69E-9AACECB6E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92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31E6-A5BD-4B04-B822-922E8D2AFB4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7093-3730-42AB-A69E-9AACECB6E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66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31E6-A5BD-4B04-B822-922E8D2AFB4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7093-3730-42AB-A69E-9AACECB6E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81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31E6-A5BD-4B04-B822-922E8D2AFB4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7093-3730-42AB-A69E-9AACECB6E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8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31E6-A5BD-4B04-B822-922E8D2AFB4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7093-3730-42AB-A69E-9AACECB6E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27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31E6-A5BD-4B04-B822-922E8D2AFB4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7093-3730-42AB-A69E-9AACECB6E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77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31E6-A5BD-4B04-B822-922E8D2AFB4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7093-3730-42AB-A69E-9AACECB6E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64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31E6-A5BD-4B04-B822-922E8D2AFB4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7093-3730-42AB-A69E-9AACECB6E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67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31E6-A5BD-4B04-B822-922E8D2AFB4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7093-3730-42AB-A69E-9AACECB6E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69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31E6-A5BD-4B04-B822-922E8D2AFB4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7093-3730-42AB-A69E-9AACECB6E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40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31E6-A5BD-4B04-B822-922E8D2AFB4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7093-3730-42AB-A69E-9AACECB6E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67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31E6-A5BD-4B04-B822-922E8D2AFB4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A7093-3730-42AB-A69E-9AACECB6E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635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ПРАИСТОРИЈА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99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НЕОЛИТ-МЛАЂЕ КАМЕНО ДОБА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   * Људи живе у сојеницама и земуницама.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 *   Занимања: лов,риболов,земљорадња и сточарство.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  * Припитомио је пса.(овце,говеда,свиње,коње)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24000"/>
            <a:ext cx="4572000" cy="5181600"/>
          </a:xfrm>
        </p:spPr>
      </p:pic>
    </p:spTree>
    <p:extLst>
      <p:ext uri="{BB962C8B-B14F-4D97-AF65-F5344CB8AC3E}">
        <p14:creationId xmlns:p14="http://schemas.microsoft.com/office/powerpoint/2010/main" xmlns="" val="41560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492" y="0"/>
            <a:ext cx="9296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11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6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ПРВЕ  КУЋЕ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СОЈЕНИЦЕ-КУЋЕ НА ВОДИ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289453"/>
            <a:ext cx="4191000" cy="456854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/>
              <a:t>ЗЕМУНИЦЕ-КУЋЕ У ЗЕМЉИ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286000"/>
            <a:ext cx="441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16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НАЈСТАРИЈИ НАСЕЉЕНИ  ГРАД НА СВЕТУ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Ј Е Р И Х О Н  ( Палестина 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14601"/>
            <a:ext cx="4041775" cy="1752600"/>
          </a:xfrm>
        </p:spPr>
        <p:txBody>
          <a:bodyPr/>
          <a:lstStyle/>
          <a:p>
            <a:r>
              <a:rPr lang="sr-Cyrl-RS" dirty="0" smtClean="0"/>
              <a:t>ГРАД ДАТИРА ИЗ ПЕРИОДА ПРЕ 7000.ГОДИНА П.Н.Е.</a:t>
            </a:r>
          </a:p>
          <a:p>
            <a:r>
              <a:rPr lang="sr-Cyrl-RS" dirty="0" smtClean="0"/>
              <a:t>Описиван је као град палми.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09800"/>
            <a:ext cx="3962400" cy="4495800"/>
          </a:xfrm>
        </p:spPr>
      </p:pic>
    </p:spTree>
    <p:extLst>
      <p:ext uri="{BB962C8B-B14F-4D97-AF65-F5344CB8AC3E}">
        <p14:creationId xmlns:p14="http://schemas.microsoft.com/office/powerpoint/2010/main" xmlns="" val="50027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МАТРИЈАРХАТ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2057401"/>
            <a:ext cx="4343400" cy="3581400"/>
          </a:xfrm>
        </p:spPr>
        <p:txBody>
          <a:bodyPr/>
          <a:lstStyle/>
          <a:p>
            <a:r>
              <a:rPr lang="sr-Cyrl-RS" dirty="0" smtClean="0"/>
              <a:t>Сродство се одређивало према мајчиној лози јер је улога жене у првобитној заједници била важна због потомства.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212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142999"/>
          </a:xfrm>
        </p:spPr>
        <p:txBody>
          <a:bodyPr/>
          <a:lstStyle/>
          <a:p>
            <a:r>
              <a:rPr lang="sr-Cyrl-RS" dirty="0" smtClean="0"/>
              <a:t>РОД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/>
          <a:lstStyle/>
          <a:p>
            <a:r>
              <a:rPr lang="sr-Cyrl-RS" b="1" dirty="0" smtClean="0"/>
              <a:t>ЗАЈЕДНИЦА  ЉУДИ КРВНО ПОВЕЗАНИХ.</a:t>
            </a:r>
          </a:p>
          <a:p>
            <a:r>
              <a:rPr lang="sr-Cyrl-RS" dirty="0" smtClean="0"/>
              <a:t>НЕКОЛИКО РОДОВА= БРАТСТВО</a:t>
            </a:r>
          </a:p>
          <a:p>
            <a:r>
              <a:rPr lang="sr-Cyrl-RS" dirty="0" smtClean="0"/>
              <a:t>ВИШЕ БРАТСТАВА=ПЛЕМЕ</a:t>
            </a:r>
          </a:p>
          <a:p>
            <a:r>
              <a:rPr lang="sr-Cyrl-RS" dirty="0" smtClean="0"/>
              <a:t>ВИШЕ ПЛЕМЕНА= САВЕЗ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733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ВЕРОВАЊА ПРВИХ ЉУДИ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Људи  каменог доба веровали су у богове природе и живот после смрти.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524000"/>
            <a:ext cx="4876800" cy="5181600"/>
          </a:xfrm>
        </p:spPr>
      </p:pic>
    </p:spTree>
    <p:extLst>
      <p:ext uri="{BB962C8B-B14F-4D97-AF65-F5344CB8AC3E}">
        <p14:creationId xmlns:p14="http://schemas.microsoft.com/office/powerpoint/2010/main" xmlns="" val="312087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ЕВОЛУЦИЈА ЧОВЕКА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Пре око 3,5 милиона година  на простору источне Африке појавила су се бића налик човеку.</a:t>
            </a:r>
          </a:p>
          <a:p>
            <a:endParaRPr lang="sr-Cyrl-RS" dirty="0"/>
          </a:p>
          <a:p>
            <a:r>
              <a:rPr lang="sr-Cyrl-RS" dirty="0" smtClean="0"/>
              <a:t>Пре 1.5 милиона година у Африци се појавио први човек.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447800"/>
            <a:ext cx="4800600" cy="5334000"/>
          </a:xfrm>
        </p:spPr>
      </p:pic>
    </p:spTree>
    <p:extLst>
      <p:ext uri="{BB962C8B-B14F-4D97-AF65-F5344CB8AC3E}">
        <p14:creationId xmlns:p14="http://schemas.microsoft.com/office/powerpoint/2010/main" xmlns="" val="276075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54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 *Први људи су се споразумевали крицима и покретима руку.</a:t>
            </a:r>
          </a:p>
          <a:p>
            <a:pPr marL="0" indent="0">
              <a:buNone/>
            </a:pPr>
            <a:r>
              <a:rPr lang="sr-Cyrl-RS" dirty="0" smtClean="0"/>
              <a:t> *Живели су у хордама или чопорима ( прве људске заједнице).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* Прво оруђе је било камен.</a:t>
            </a:r>
          </a:p>
          <a:p>
            <a:pPr marL="0" indent="0">
              <a:buNone/>
            </a:pPr>
            <a:r>
              <a:rPr lang="sr-Cyrl-RS" dirty="0" smtClean="0"/>
              <a:t>* Хиљадама година санте леда су прекривале велики део северне Земљине полулопте.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0"/>
            <a:ext cx="4800600" cy="6781800"/>
          </a:xfrm>
        </p:spPr>
      </p:pic>
    </p:spTree>
    <p:extLst>
      <p:ext uri="{BB962C8B-B14F-4D97-AF65-F5344CB8AC3E}">
        <p14:creationId xmlns:p14="http://schemas.microsoft.com/office/powerpoint/2010/main" xmlns="" val="399889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КАМЕНО  ДОБА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СТАРИЈЕ КАМЕНО ДОБА-ПАЛЕОЛИТ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294" y="2286000"/>
            <a:ext cx="3810000" cy="3733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>
            <a:normAutofit/>
          </a:bodyPr>
          <a:lstStyle/>
          <a:p>
            <a:r>
              <a:rPr lang="sr-Cyrl-RS" dirty="0" smtClean="0"/>
              <a:t>МЛАЂЕ КАМЕНО ДОБА-    НЕОЛИТ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209800"/>
            <a:ext cx="4270375" cy="4343400"/>
          </a:xfrm>
        </p:spPr>
      </p:pic>
    </p:spTree>
    <p:extLst>
      <p:ext uri="{BB962C8B-B14F-4D97-AF65-F5344CB8AC3E}">
        <p14:creationId xmlns:p14="http://schemas.microsoft.com/office/powerpoint/2010/main" xmlns="" val="393958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ПЕЋИНА  ЛАСКО ( ФРАНЦУСКА)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55" y="1219200"/>
            <a:ext cx="912454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78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ПЕЋИНА  АЛТАМИРА ( ШПАНИЈА 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4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Највеће откриће човека у палеолиту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1406524"/>
            <a:ext cx="9220200" cy="54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1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ВАТРА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95400"/>
            <a:ext cx="9220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04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ПРВА ЗАНИМАЊА  ЉУДИ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73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220</Words>
  <Application>Microsoft Office PowerPoint</Application>
  <PresentationFormat>On-screen Show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ПРАИСТОРИЈА</vt:lpstr>
      <vt:lpstr>ЕВОЛУЦИЈА ЧОВЕКА</vt:lpstr>
      <vt:lpstr>Slide 3</vt:lpstr>
      <vt:lpstr>КАМЕНО  ДОБА</vt:lpstr>
      <vt:lpstr>ПЕЋИНА  ЛАСКО ( ФРАНЦУСКА)</vt:lpstr>
      <vt:lpstr>ПЕЋИНА  АЛТАМИРА ( ШПАНИЈА )</vt:lpstr>
      <vt:lpstr>Највеће откриће човека у палеолиту</vt:lpstr>
      <vt:lpstr>ВАТРА</vt:lpstr>
      <vt:lpstr>ПРВА ЗАНИМАЊА  ЉУДИ</vt:lpstr>
      <vt:lpstr>НЕОЛИТ-МЛАЂЕ КАМЕНО ДОБА</vt:lpstr>
      <vt:lpstr>Slide 11</vt:lpstr>
      <vt:lpstr>Slide 12</vt:lpstr>
      <vt:lpstr>ПРВЕ  КУЋЕ</vt:lpstr>
      <vt:lpstr>НАЈСТАРИЈИ НАСЕЉЕНИ  ГРАД НА СВЕТУ</vt:lpstr>
      <vt:lpstr>МАТРИЈАРХАТ</vt:lpstr>
      <vt:lpstr>РОД</vt:lpstr>
      <vt:lpstr>ВЕРОВАЊА ПРВИХ ЉУДИ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ПРАИСТОРИЈА</dc:title>
  <dc:creator>JovaMag</dc:creator>
  <cp:lastModifiedBy>Zorica</cp:lastModifiedBy>
  <cp:revision>17</cp:revision>
  <dcterms:created xsi:type="dcterms:W3CDTF">2015-09-04T12:24:17Z</dcterms:created>
  <dcterms:modified xsi:type="dcterms:W3CDTF">2015-09-15T15:30:26Z</dcterms:modified>
</cp:coreProperties>
</file>