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2" r:id="rId3"/>
    <p:sldId id="274" r:id="rId4"/>
    <p:sldId id="270" r:id="rId5"/>
    <p:sldId id="271" r:id="rId6"/>
    <p:sldId id="258" r:id="rId7"/>
    <p:sldId id="259" r:id="rId8"/>
    <p:sldId id="260" r:id="rId9"/>
    <p:sldId id="263" r:id="rId10"/>
    <p:sldId id="261" r:id="rId11"/>
    <p:sldId id="266" r:id="rId12"/>
    <p:sldId id="267" r:id="rId13"/>
    <p:sldId id="264" r:id="rId14"/>
    <p:sldId id="268" r:id="rId15"/>
    <p:sldId id="262" r:id="rId16"/>
    <p:sldId id="265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4BD5B-9D3F-4634-9E1E-58A675861C73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0E10-9756-4536-9FCE-1DF21CEAA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0E10-9756-4536-9FCE-1DF21CEAA3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237A-32AB-48C1-8C18-870FF9BF7A7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CACDB-25E6-4265-82F7-B80A32A5C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езултат слика за транссибирская магистраль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000125"/>
            <a:ext cx="10991850" cy="785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42875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52387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667500" cy="459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43688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БАЙКАЛО – АМУРСКАЯ МАГИСТРАЛЬ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-ВЕЛИКАЯ ТРАНССИБИРСКАЯ ЖЕЛЕЗНОДОРОЖНАЯ МАГИСТРАЛЬ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-ВЕЛИКИЙ СИБИРСКИЙ ПУТЬ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-ТРАНССИБ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-ТРАНССИБИРСКАЯ МАГИСТРАЛЬ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54292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b="1" dirty="0" smtClean="0"/>
              <a:t>ЖЕЛЕЗНАЯ ДОРОГА </a:t>
            </a:r>
            <a:r>
              <a:rPr lang="ru-RU" sz="2800" dirty="0" smtClean="0"/>
              <a:t>– САМАЯ </a:t>
            </a:r>
            <a:r>
              <a:rPr lang="ru-RU" sz="2800" dirty="0" smtClean="0"/>
              <a:t>ДЛИННАЯ  В </a:t>
            </a:r>
            <a:r>
              <a:rPr lang="ru-RU" sz="2800" dirty="0" smtClean="0"/>
              <a:t>МИРЕ 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ВДОЛЬ</a:t>
            </a:r>
            <a:r>
              <a:rPr lang="ru-RU" sz="2800" dirty="0" smtClean="0"/>
              <a:t> ЭТОЙ </a:t>
            </a:r>
            <a:r>
              <a:rPr lang="ru-RU" sz="2800" b="1" dirty="0" smtClean="0">
                <a:solidFill>
                  <a:srgbClr val="FF0000"/>
                </a:solidFill>
              </a:rPr>
              <a:t>ДОРОГИ</a:t>
            </a:r>
            <a:r>
              <a:rPr lang="ru-RU" sz="2800" dirty="0" smtClean="0"/>
              <a:t> </a:t>
            </a:r>
            <a:r>
              <a:rPr lang="ru-RU" sz="2800" b="1" dirty="0" smtClean="0"/>
              <a:t>400 ВОКЗАЛОВ </a:t>
            </a:r>
            <a:r>
              <a:rPr lang="ru-RU" sz="2800" dirty="0" smtClean="0"/>
              <a:t>/ 87 САМЫХ ВАЖНЫХ (*ВОКЗ</a:t>
            </a:r>
            <a:r>
              <a:rPr lang="ru-RU" sz="2800" u="sng" dirty="0" smtClean="0"/>
              <a:t>А</a:t>
            </a:r>
            <a:r>
              <a:rPr lang="ru-RU" sz="2800" dirty="0" smtClean="0"/>
              <a:t>Л – СТАНИЦА/ЖЕЛ.)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-ТРУДНО БЫЛО СТРОИТЬ ЭТУ ДОРОГУ </a:t>
            </a:r>
            <a:r>
              <a:rPr lang="ru-RU" sz="2800" b="1" u="sng" dirty="0" smtClean="0">
                <a:solidFill>
                  <a:srgbClr val="00B050"/>
                </a:solidFill>
              </a:rPr>
              <a:t>ВДОЛЬ БАЙКАЛА </a:t>
            </a:r>
            <a:br>
              <a:rPr lang="ru-RU" sz="2800" b="1" u="sng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(МНОГО МОСТОВ И ТУННЕЛЕЙ).</a:t>
            </a:r>
            <a:r>
              <a:rPr lang="ru-RU" sz="2800" u="sng" dirty="0" smtClean="0">
                <a:solidFill>
                  <a:srgbClr val="00B050"/>
                </a:solidFill>
              </a:rPr>
              <a:t/>
            </a:r>
            <a:br>
              <a:rPr lang="ru-RU" sz="2800" u="sng" dirty="0" smtClean="0">
                <a:solidFill>
                  <a:srgbClr val="00B050"/>
                </a:solidFill>
              </a:rPr>
            </a:br>
            <a:r>
              <a:rPr lang="ru-RU" sz="2800" b="1" u="sng" dirty="0" smtClean="0">
                <a:solidFill>
                  <a:srgbClr val="00B050"/>
                </a:solidFill>
              </a:rPr>
              <a:t>-ЭКСТРЕМАЛЬНЫЕ </a:t>
            </a:r>
            <a:r>
              <a:rPr lang="ru-RU" sz="2800" u="sng" dirty="0" smtClean="0">
                <a:solidFill>
                  <a:srgbClr val="00B050"/>
                </a:solidFill>
              </a:rPr>
              <a:t>ГЕОГРАФИЧЕСКИЕ И КЛИМАТИЧЕСКИЕ УСЛОВИЯ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-ПОЕЗД </a:t>
            </a:r>
            <a:r>
              <a:rPr lang="ru-RU" sz="2800" b="1" dirty="0" smtClean="0">
                <a:solidFill>
                  <a:srgbClr val="FFC000"/>
                </a:solidFill>
              </a:rPr>
              <a:t>В СРЕДНЕМ </a:t>
            </a:r>
            <a:r>
              <a:rPr lang="ru-RU" sz="2800" dirty="0" smtClean="0"/>
              <a:t>ПРОЕЗЖАЕТ </a:t>
            </a:r>
            <a:r>
              <a:rPr lang="ru-RU" sz="2800" b="1" dirty="0" smtClean="0">
                <a:solidFill>
                  <a:srgbClr val="FFC000"/>
                </a:solidFill>
              </a:rPr>
              <a:t>75 КМ В ЧАС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b="1" dirty="0" smtClean="0"/>
              <a:t>БИЛЕТ НА ПОЕЗД </a:t>
            </a:r>
            <a:r>
              <a:rPr lang="ru-RU" sz="2800" dirty="0" smtClean="0"/>
              <a:t>НАМНОГО </a:t>
            </a:r>
            <a:r>
              <a:rPr lang="ru-RU" sz="2800" b="1" dirty="0" smtClean="0"/>
              <a:t>ДЕШЕВЛЕ,ЧЕМ НА САМОЛЁТ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ИНОСТРАННЫМ ТУРИСТАМ </a:t>
            </a:r>
            <a:r>
              <a:rPr lang="ru-RU" sz="2800" b="1" dirty="0" smtClean="0"/>
              <a:t>НРАВИТСЯ </a:t>
            </a:r>
            <a:r>
              <a:rPr lang="ru-RU" sz="2800" dirty="0" smtClean="0"/>
              <a:t>ЕЗДИТЬ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b="1" u="sng" dirty="0" smtClean="0">
                <a:solidFill>
                  <a:srgbClr val="FF0000"/>
                </a:solidFill>
              </a:rPr>
              <a:t>ШИКАРНЫХ</a:t>
            </a:r>
            <a:r>
              <a:rPr lang="ru-RU" sz="2800" b="1" dirty="0" smtClean="0">
                <a:solidFill>
                  <a:srgbClr val="FF0000"/>
                </a:solidFill>
              </a:rPr>
              <a:t> СПАЛЬНЫХ ВАГОНАХ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ПАССАЖИРЫ </a:t>
            </a:r>
            <a:r>
              <a:rPr lang="ru-RU" sz="2800" b="1" u="sng" dirty="0" smtClean="0">
                <a:solidFill>
                  <a:srgbClr val="0070C0"/>
                </a:solidFill>
              </a:rPr>
              <a:t>ВОСХИЩАЮТСЯ</a:t>
            </a:r>
            <a:r>
              <a:rPr lang="ru-RU" sz="2800" b="1" dirty="0" smtClean="0">
                <a:solidFill>
                  <a:srgbClr val="0070C0"/>
                </a:solidFill>
              </a:rPr>
              <a:t> ПРЕКРАСНОЙ СИБИРСКОЙ ПРИРОДОЙ.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</a:rPr>
              <a:t>ТРАНССИБИРСКАЯ МАГИСТРАЛЬ</a:t>
            </a:r>
            <a:endParaRPr lang="en-US" sz="3600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езултат слика за транссибирская магистраль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52864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ш</a:t>
            </a:r>
            <a:r>
              <a:rPr lang="sr-Cyrl-RS" b="1" dirty="0" smtClean="0"/>
              <a:t>ик</a:t>
            </a:r>
            <a:r>
              <a:rPr lang="sr-Cyrl-RS" b="1" u="sng" dirty="0" smtClean="0"/>
              <a:t>а</a:t>
            </a:r>
            <a:r>
              <a:rPr lang="ru-RU" b="1" dirty="0" smtClean="0"/>
              <a:t>рный </a:t>
            </a:r>
            <a:r>
              <a:rPr lang="ru-RU" dirty="0" smtClean="0"/>
              <a:t>– луксузан, раскошан</a:t>
            </a:r>
            <a:br>
              <a:rPr lang="ru-RU" dirty="0" smtClean="0"/>
            </a:br>
            <a:r>
              <a:rPr lang="ru-RU" b="1" dirty="0" smtClean="0"/>
              <a:t>с</a:t>
            </a:r>
            <a:r>
              <a:rPr lang="ru-RU" b="1" u="sng" dirty="0" smtClean="0"/>
              <a:t>у</a:t>
            </a:r>
            <a:r>
              <a:rPr lang="ru-RU" b="1" dirty="0" smtClean="0"/>
              <a:t>тки</a:t>
            </a:r>
            <a:r>
              <a:rPr lang="ru-RU" dirty="0" smtClean="0"/>
              <a:t> – 24 сата</a:t>
            </a:r>
            <a:br>
              <a:rPr lang="ru-RU" dirty="0" smtClean="0"/>
            </a:br>
            <a:r>
              <a:rPr lang="ru-RU" b="1" dirty="0" smtClean="0"/>
              <a:t>прим</a:t>
            </a:r>
            <a:r>
              <a:rPr lang="ru-RU" b="1" u="sng" dirty="0" smtClean="0"/>
              <a:t>е</a:t>
            </a:r>
            <a:r>
              <a:rPr lang="ru-RU" b="1" dirty="0" smtClean="0"/>
              <a:t>рно</a:t>
            </a:r>
            <a:r>
              <a:rPr lang="ru-RU" dirty="0" smtClean="0"/>
              <a:t> – приближно</a:t>
            </a:r>
            <a:br>
              <a:rPr lang="ru-RU" dirty="0" smtClean="0"/>
            </a:br>
            <a:r>
              <a:rPr lang="ru-RU" b="1" dirty="0" smtClean="0"/>
              <a:t>ос</a:t>
            </a:r>
            <a:r>
              <a:rPr lang="ru-RU" b="1" u="sng" dirty="0" smtClean="0"/>
              <a:t>о</a:t>
            </a:r>
            <a:r>
              <a:rPr lang="ru-RU" b="1" dirty="0" smtClean="0"/>
              <a:t>бенно </a:t>
            </a:r>
            <a:r>
              <a:rPr lang="ru-RU" dirty="0" smtClean="0"/>
              <a:t>- нарочито</a:t>
            </a:r>
            <a:br>
              <a:rPr lang="ru-RU" dirty="0" smtClean="0"/>
            </a:br>
            <a:r>
              <a:rPr lang="ru-RU" b="1" dirty="0" smtClean="0"/>
              <a:t>вдоль</a:t>
            </a:r>
            <a:r>
              <a:rPr lang="ru-RU" dirty="0" smtClean="0"/>
              <a:t> – дуж</a:t>
            </a:r>
            <a:br>
              <a:rPr lang="ru-RU" dirty="0" smtClean="0"/>
            </a:br>
            <a:r>
              <a:rPr lang="ru-RU" b="1" dirty="0" smtClean="0"/>
              <a:t>т</a:t>
            </a:r>
            <a:r>
              <a:rPr lang="ru-RU" b="1" u="sng" dirty="0" smtClean="0"/>
              <a:t>о</a:t>
            </a:r>
            <a:r>
              <a:rPr lang="ru-RU" b="1" dirty="0" smtClean="0"/>
              <a:t>лько</a:t>
            </a:r>
            <a:r>
              <a:rPr lang="ru-RU" dirty="0" smtClean="0"/>
              <a:t> – само</a:t>
            </a:r>
            <a:br>
              <a:rPr lang="ru-RU" dirty="0" smtClean="0"/>
            </a:br>
            <a:r>
              <a:rPr lang="ru-RU" b="1" dirty="0" smtClean="0"/>
              <a:t>восхищ</a:t>
            </a:r>
            <a:r>
              <a:rPr lang="ru-RU" b="1" u="sng" dirty="0" smtClean="0"/>
              <a:t>а</a:t>
            </a:r>
            <a:r>
              <a:rPr lang="ru-RU" b="1" dirty="0" smtClean="0"/>
              <a:t>ться </a:t>
            </a:r>
            <a:r>
              <a:rPr lang="ru-RU" dirty="0" smtClean="0"/>
              <a:t>– </a:t>
            </a:r>
            <a:r>
              <a:rPr lang="sr-Cyrl-RS" dirty="0" smtClean="0"/>
              <a:t>одушевљавати 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пассаж</a:t>
            </a:r>
            <a:r>
              <a:rPr lang="ru-RU" b="1" u="sng" dirty="0" smtClean="0"/>
              <a:t>и</a:t>
            </a:r>
            <a:r>
              <a:rPr lang="ru-RU" b="1" dirty="0" smtClean="0"/>
              <a:t>р </a:t>
            </a:r>
            <a:r>
              <a:rPr lang="ru-RU" dirty="0" smtClean="0"/>
              <a:t>- путник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езултат слика за транссибирская магистраль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715304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зултат слика за транссибирская магистраль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07236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0009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тат слика за транссибирская магистраль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667500" cy="435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</Words>
  <Application>Microsoft Office PowerPoint</Application>
  <PresentationFormat>On-screen Show (4:3)</PresentationFormat>
  <Paragraphs>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-БАЙКАЛО – АМУРСКАЯ МАГИСТРАЛЬ -ВЕЛИКАЯ ТРАНССИБИРСКАЯ ЖЕЛЕЗНОДОРОЖНАЯ МАГИСТРАЛЬ -ВЕЛИКИЙ СИБИРСКИЙ ПУТЬ -ТРАНССИБ  -ТРАНССИБИРСКАЯ МАГИСТРАЛЬ</vt:lpstr>
      <vt:lpstr> -ЖЕЛЕЗНАЯ ДОРОГА – САМАЯ ДЛИННАЯ  В МИРЕ  -ВДОЛЬ ЭТОЙ ДОРОГИ 400 ВОКЗАЛОВ / 87 САМЫХ ВАЖНЫХ (*ВОКЗАЛ – СТАНИЦА/ЖЕЛ.) -ТРУДНО БЫЛО СТРОИТЬ ЭТУ ДОРОГУ ВДОЛЬ БАЙКАЛА  (МНОГО МОСТОВ И ТУННЕЛЕЙ). -ЭКСТРЕМАЛЬНЫЕ ГЕОГРАФИЧЕСКИЕ И КЛИМАТИЧЕСКИЕ УСЛОВИЯ  -ПОЕЗД В СРЕДНЕМ ПРОЕЗЖАЕТ 75 КМ В ЧАС.  -БИЛЕТ НА ПОЕЗД НАМНОГО ДЕШЕВЛЕ,ЧЕМ НА САМОЛЁТ. ИНОСТРАННЫМ ТУРИСТАМ НРАВИТСЯ ЕЗДИТЬ  В ШИКАРНЫХ СПАЛЬНЫХ ВАГОНАХ.  ПАССАЖИРЫ ВОСХИЩАЮТСЯ ПРЕКРАСНОЙ СИБИРСКОЙ ПРИРОДОЙ.</vt:lpstr>
      <vt:lpstr>шикарный – луксузан, раскошан сутки – 24 сата примерно – приближно особенно - нарочито вдоль – дуж только – само восхищаться – одушевљавати се пассажир - путник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Laptop4</dc:creator>
  <cp:lastModifiedBy>Laptop4</cp:lastModifiedBy>
  <cp:revision>16</cp:revision>
  <dcterms:created xsi:type="dcterms:W3CDTF">2017-04-30T22:05:36Z</dcterms:created>
  <dcterms:modified xsi:type="dcterms:W3CDTF">2017-05-09T18:08:14Z</dcterms:modified>
</cp:coreProperties>
</file>