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4" r:id="rId4"/>
  </p:sldMasterIdLst>
  <p:notesMasterIdLst>
    <p:notesMasterId r:id="rId14"/>
  </p:notesMasterIdLst>
  <p:handoutMasterIdLst>
    <p:handoutMasterId r:id="rId15"/>
  </p:handoutMasterIdLst>
  <p:sldIdLst>
    <p:sldId id="380" r:id="rId5"/>
    <p:sldId id="381" r:id="rId6"/>
    <p:sldId id="375" r:id="rId7"/>
    <p:sldId id="382" r:id="rId8"/>
    <p:sldId id="368" r:id="rId9"/>
    <p:sldId id="379" r:id="rId10"/>
    <p:sldId id="378" r:id="rId11"/>
    <p:sldId id="355" r:id="rId12"/>
    <p:sldId id="38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5026" autoAdjust="0"/>
  </p:normalViewPr>
  <p:slideViewPr>
    <p:cSldViewPr snapToGrid="0">
      <p:cViewPr varScale="1">
        <p:scale>
          <a:sx n="78" d="100"/>
          <a:sy n="78" d="100"/>
        </p:scale>
        <p:origin x="77" y="437"/>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image" Target="../media/image2.png"/></Relationships>
</file>

<file path=ppt/diagrams/_rels/data2.xml.rels><?xml version="1.0" encoding="UTF-8" standalone="yes"?>
<Relationships xmlns="http://schemas.openxmlformats.org/package/2006/relationships"><Relationship Id="rId1" Type="http://schemas.openxmlformats.org/officeDocument/2006/relationships/image" Target="../media/image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image" Target="../media/image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3DD35D-9765-4E5F-95CE-DA45F3637BF5}" type="doc">
      <dgm:prSet loTypeId="urn:microsoft.com/office/officeart/2016/7/layout/RoundedRectangleTimeline#2" loCatId="other" qsTypeId="urn:microsoft.com/office/officeart/2005/8/quickstyle/simple1" qsCatId="simple" csTypeId="urn:microsoft.com/office/officeart/2005/8/colors/colorful1" csCatId="colorful" phldr="1"/>
      <dgm:spPr/>
      <dgm:t>
        <a:bodyPr/>
        <a:lstStyle/>
        <a:p>
          <a:endParaRPr lang="en-US"/>
        </a:p>
      </dgm:t>
    </dgm:pt>
    <dgm:pt modelId="{25E771E7-8CF7-4491-9507-55BFE693DC7B}">
      <dgm:prSet phldrT="[Text]"/>
      <dgm:spPr/>
      <dgm:t>
        <a:bodyPr/>
        <a:lstStyle/>
        <a:p>
          <a:r>
            <a:rPr lang="sr-Cyrl-RS" dirty="0"/>
            <a:t>ОШ’’Вељко Дугошевић’’</a:t>
          </a:r>
          <a:endParaRPr lang="en-US" dirty="0"/>
        </a:p>
      </dgm:t>
    </dgm:pt>
    <dgm:pt modelId="{D34FC0B2-1D9D-47C1-B680-27EF2E97D428}" type="parTrans" cxnId="{E01FE584-0925-4BC0-9383-A1E85DE458FD}">
      <dgm:prSet/>
      <dgm:spPr/>
      <dgm:t>
        <a:bodyPr/>
        <a:lstStyle/>
        <a:p>
          <a:endParaRPr lang="en-US"/>
        </a:p>
      </dgm:t>
    </dgm:pt>
    <dgm:pt modelId="{B3CFB133-9C4F-4A0A-888D-0CEC78FFDFFC}" type="sibTrans" cxnId="{E01FE584-0925-4BC0-9383-A1E85DE458FD}">
      <dgm:prSet/>
      <dgm:spPr/>
      <dgm:t>
        <a:bodyPr/>
        <a:lstStyle/>
        <a:p>
          <a:endParaRPr lang="en-US"/>
        </a:p>
      </dgm:t>
    </dgm:pt>
    <dgm:pt modelId="{EB81D1D4-3A06-49A6-9CBB-2A11D66B1783}">
      <dgm:prSet phldrT="[Text]" custT="1"/>
      <dgm:spPr/>
      <dgm:t>
        <a:bodyPr/>
        <a:lstStyle/>
        <a:p>
          <a:pPr>
            <a:buFont typeface="Arial" panose="020B0604020202020204" pitchFamily="34" charset="0"/>
            <a:buChar char="•"/>
          </a:pPr>
          <a:endParaRPr lang="en-US" sz="1400" dirty="0"/>
        </a:p>
      </dgm:t>
    </dgm:pt>
    <dgm:pt modelId="{721F31C1-C769-40A8-9C34-A74470BAB532}" type="parTrans" cxnId="{5E008CC8-B8C6-4B46-94B0-C60406121E38}">
      <dgm:prSet/>
      <dgm:spPr/>
      <dgm:t>
        <a:bodyPr/>
        <a:lstStyle/>
        <a:p>
          <a:endParaRPr lang="en-US"/>
        </a:p>
      </dgm:t>
    </dgm:pt>
    <dgm:pt modelId="{0519A5BA-BBEC-4C39-9FFD-05D4C020199E}" type="sibTrans" cxnId="{5E008CC8-B8C6-4B46-94B0-C60406121E38}">
      <dgm:prSet/>
      <dgm:spPr/>
      <dgm:t>
        <a:bodyPr/>
        <a:lstStyle/>
        <a:p>
          <a:endParaRPr lang="en-US"/>
        </a:p>
      </dgm:t>
    </dgm:pt>
    <dgm:pt modelId="{D76BB3CF-DF5A-41FB-B6A4-25743CF1642F}">
      <dgm:prSet phldrT="[Text]"/>
      <dgm:spPr/>
      <dgm:t>
        <a:bodyPr/>
        <a:lstStyle/>
        <a:p>
          <a:r>
            <a:rPr lang="sr-Cyrl-RS" dirty="0"/>
            <a:t>ОШ’’Марија Бурсаћ’’</a:t>
          </a:r>
          <a:endParaRPr lang="en-US" dirty="0"/>
        </a:p>
      </dgm:t>
    </dgm:pt>
    <dgm:pt modelId="{5DD1E055-F36A-4363-9BA1-453D18F6AA18}" type="parTrans" cxnId="{8422E397-A2A7-4656-BDD0-A5DEE35EA0FC}">
      <dgm:prSet/>
      <dgm:spPr/>
      <dgm:t>
        <a:bodyPr/>
        <a:lstStyle/>
        <a:p>
          <a:endParaRPr lang="en-US"/>
        </a:p>
      </dgm:t>
    </dgm:pt>
    <dgm:pt modelId="{24234FDB-132A-43EF-B90D-1D285BFF51D4}" type="sibTrans" cxnId="{8422E397-A2A7-4656-BDD0-A5DEE35EA0FC}">
      <dgm:prSet/>
      <dgm:spPr/>
      <dgm:t>
        <a:bodyPr/>
        <a:lstStyle/>
        <a:p>
          <a:endParaRPr lang="en-US"/>
        </a:p>
      </dgm:t>
    </dgm:pt>
    <dgm:pt modelId="{3F378E98-4217-47A9-8134-DE6C3ABFE041}">
      <dgm:prSet phldrT="[Text]" custT="1"/>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dgm:spPr>
      <dgm:t>
        <a:bodyPr/>
        <a:lstStyle/>
        <a:p>
          <a:pPr>
            <a:buFont typeface="Arial" panose="020B0604020202020204" pitchFamily="34" charset="0"/>
            <a:buChar char="•"/>
          </a:pPr>
          <a:endParaRPr lang="en-US" sz="1400" dirty="0"/>
        </a:p>
      </dgm:t>
    </dgm:pt>
    <dgm:pt modelId="{48653CFB-283F-4824-B87B-943F5C5E7841}" type="parTrans" cxnId="{E2F6ED9C-E6CA-4E7F-B747-37A284E29D24}">
      <dgm:prSet/>
      <dgm:spPr/>
      <dgm:t>
        <a:bodyPr/>
        <a:lstStyle/>
        <a:p>
          <a:endParaRPr lang="en-US"/>
        </a:p>
      </dgm:t>
    </dgm:pt>
    <dgm:pt modelId="{0638CE31-017E-4421-AF9D-A58647C395DF}" type="sibTrans" cxnId="{E2F6ED9C-E6CA-4E7F-B747-37A284E29D24}">
      <dgm:prSet/>
      <dgm:spPr/>
      <dgm:t>
        <a:bodyPr/>
        <a:lstStyle/>
        <a:p>
          <a:endParaRPr lang="en-US"/>
        </a:p>
      </dgm:t>
    </dgm:pt>
    <dgm:pt modelId="{8F3B4B19-33F4-47AC-BE4E-B66181ED98B4}">
      <dgm:prSet phldrT="[Text]"/>
      <dgm:spPr/>
      <dgm:t>
        <a:bodyPr/>
        <a:lstStyle/>
        <a:p>
          <a:r>
            <a:rPr lang="sr-Cyrl-RS" dirty="0"/>
            <a:t>ОШ’’Десанка Максимовић’’</a:t>
          </a:r>
          <a:endParaRPr lang="en-US" dirty="0"/>
        </a:p>
      </dgm:t>
    </dgm:pt>
    <dgm:pt modelId="{D56FE0BA-AE10-413D-B7E3-CD20C3731D50}" type="parTrans" cxnId="{E9FED118-8FC1-46A3-BD00-F94098ECD6A4}">
      <dgm:prSet/>
      <dgm:spPr/>
      <dgm:t>
        <a:bodyPr/>
        <a:lstStyle/>
        <a:p>
          <a:endParaRPr lang="en-US"/>
        </a:p>
      </dgm:t>
    </dgm:pt>
    <dgm:pt modelId="{2C34AF2B-9D07-4B75-9E74-1C680AB14CF6}" type="sibTrans" cxnId="{E9FED118-8FC1-46A3-BD00-F94098ECD6A4}">
      <dgm:prSet/>
      <dgm:spPr/>
      <dgm:t>
        <a:bodyPr/>
        <a:lstStyle/>
        <a:p>
          <a:endParaRPr lang="en-US"/>
        </a:p>
      </dgm:t>
    </dgm:pt>
    <dgm:pt modelId="{0AFF4C1B-302C-42EF-B59F-97CDC2799D17}">
      <dgm:prSet phldrT="[Text]" custT="1"/>
      <dgm:spPr>
        <a:blipFill rotWithShape="0">
          <a:blip xmlns:r="http://schemas.openxmlformats.org/officeDocument/2006/relationships" r:embed="rId2">
            <a:extLst>
              <a:ext uri="{28A0092B-C50C-407E-A947-70E740481C1C}">
                <a14:useLocalDpi xmlns:a14="http://schemas.microsoft.com/office/drawing/2010/main" val="0"/>
              </a:ext>
            </a:extLst>
          </a:blip>
          <a:srcRect/>
          <a:stretch>
            <a:fillRect l="-157000" r="-157000"/>
          </a:stretch>
        </a:blipFill>
      </dgm:spPr>
      <dgm:t>
        <a:bodyPr/>
        <a:lstStyle/>
        <a:p>
          <a:pPr>
            <a:buFont typeface="Arial" panose="020B0604020202020204" pitchFamily="34" charset="0"/>
            <a:buChar char="•"/>
          </a:pPr>
          <a:r>
            <a:rPr lang="en-US" sz="1400" b="0" i="0" dirty="0"/>
            <a:t>. </a:t>
          </a:r>
          <a:endParaRPr lang="en-US" sz="1400" dirty="0"/>
        </a:p>
      </dgm:t>
    </dgm:pt>
    <dgm:pt modelId="{0EBE8459-BB53-4FEB-9003-4D3795F4559C}" type="parTrans" cxnId="{C23B5F60-F074-45B8-BB09-18AD4152539D}">
      <dgm:prSet/>
      <dgm:spPr/>
      <dgm:t>
        <a:bodyPr/>
        <a:lstStyle/>
        <a:p>
          <a:endParaRPr lang="en-US"/>
        </a:p>
      </dgm:t>
    </dgm:pt>
    <dgm:pt modelId="{6755B5A7-26F9-4D2F-8EA9-DCC4A05B07D9}" type="sibTrans" cxnId="{C23B5F60-F074-45B8-BB09-18AD4152539D}">
      <dgm:prSet/>
      <dgm:spPr/>
      <dgm:t>
        <a:bodyPr/>
        <a:lstStyle/>
        <a:p>
          <a:endParaRPr lang="en-US"/>
        </a:p>
      </dgm:t>
    </dgm:pt>
    <dgm:pt modelId="{80CB43E4-C30F-4DCA-A3E9-D12FA78CE0FB}">
      <dgm:prSet/>
      <dgm:spPr/>
      <dgm:t>
        <a:bodyPr/>
        <a:lstStyle/>
        <a:p>
          <a:r>
            <a:rPr lang="sr-Cyrl-RS" dirty="0"/>
            <a:t>ОШ’’Павле Савић’’</a:t>
          </a:r>
          <a:endParaRPr lang="en-US" dirty="0"/>
        </a:p>
      </dgm:t>
    </dgm:pt>
    <dgm:pt modelId="{22BA2624-35EA-49E9-BC2A-8019555F56F6}" type="sibTrans" cxnId="{E3C761DA-B59A-4658-B3C8-B73D008958C7}">
      <dgm:prSet/>
      <dgm:spPr/>
      <dgm:t>
        <a:bodyPr/>
        <a:lstStyle/>
        <a:p>
          <a:endParaRPr lang="en-US"/>
        </a:p>
      </dgm:t>
    </dgm:pt>
    <dgm:pt modelId="{662CF9D0-9536-4AC8-90CC-1A9C062F4327}" type="parTrans" cxnId="{E3C761DA-B59A-4658-B3C8-B73D008958C7}">
      <dgm:prSet/>
      <dgm:spPr/>
      <dgm:t>
        <a:bodyPr/>
        <a:lstStyle/>
        <a:p>
          <a:endParaRPr lang="en-US"/>
        </a:p>
      </dgm:t>
    </dgm:pt>
    <dgm:pt modelId="{6C230327-1904-47CB-BB1D-FD9D9F4A90BF}">
      <dgm:prSet/>
      <dgm:spPr/>
      <dgm:t>
        <a:bodyPr/>
        <a:lstStyle/>
        <a:p>
          <a:r>
            <a:rPr lang="sr-Cyrl-RS" dirty="0"/>
            <a:t>ОШ’’Јелена Ћетковић’’</a:t>
          </a:r>
          <a:endParaRPr lang="en-US" dirty="0"/>
        </a:p>
      </dgm:t>
    </dgm:pt>
    <dgm:pt modelId="{383C96B1-5630-4111-BDC2-DC9415E1D3B9}" type="sibTrans" cxnId="{DF2D3747-AF1D-43CC-ACD2-1C81B945A006}">
      <dgm:prSet/>
      <dgm:spPr/>
      <dgm:t>
        <a:bodyPr/>
        <a:lstStyle/>
        <a:p>
          <a:endParaRPr lang="en-US"/>
        </a:p>
      </dgm:t>
    </dgm:pt>
    <dgm:pt modelId="{F5865BF2-099D-45F3-9F9F-E9048C52D1A9}" type="parTrans" cxnId="{DF2D3747-AF1D-43CC-ACD2-1C81B945A006}">
      <dgm:prSet/>
      <dgm:spPr/>
      <dgm:t>
        <a:bodyPr/>
        <a:lstStyle/>
        <a:p>
          <a:endParaRPr lang="en-US"/>
        </a:p>
      </dgm:t>
    </dgm:pt>
    <dgm:pt modelId="{E7DB8C28-3728-493B-A3D7-1FE9EFE7E4C2}">
      <dgm:prSet custT="1"/>
      <dgm:spPr/>
      <dgm:t>
        <a:bodyPr/>
        <a:lstStyle/>
        <a:p>
          <a:pPr>
            <a:buFont typeface="Arial" panose="020B0604020202020204" pitchFamily="34" charset="0"/>
            <a:buChar char="•"/>
          </a:pPr>
          <a:endParaRPr lang="en-US" sz="1400" dirty="0"/>
        </a:p>
      </dgm:t>
    </dgm:pt>
    <dgm:pt modelId="{86C82348-62AC-47C0-A4F1-60BF58B70325}" type="parTrans" cxnId="{5D5F46B2-925E-4A4E-A867-A220894EC4FD}">
      <dgm:prSet/>
      <dgm:spPr/>
      <dgm:t>
        <a:bodyPr/>
        <a:lstStyle/>
        <a:p>
          <a:endParaRPr lang="en-US"/>
        </a:p>
      </dgm:t>
    </dgm:pt>
    <dgm:pt modelId="{5399BFCE-FDB4-4666-81C7-DC36EB3DA553}" type="sibTrans" cxnId="{5D5F46B2-925E-4A4E-A867-A220894EC4FD}">
      <dgm:prSet/>
      <dgm:spPr/>
      <dgm:t>
        <a:bodyPr/>
        <a:lstStyle/>
        <a:p>
          <a:endParaRPr lang="en-US"/>
        </a:p>
      </dgm:t>
    </dgm:pt>
    <dgm:pt modelId="{3AA5C518-6101-47DE-A504-F7F8D31BAC0F}">
      <dgm:prSet custT="1"/>
      <dgm:spPr>
        <a:blipFill rotWithShape="0">
          <a:blip xmlns:r="http://schemas.openxmlformats.org/officeDocument/2006/relationships" r:embed="rId3" cstate="print">
            <a:extLst>
              <a:ext uri="{28A0092B-C50C-407E-A947-70E740481C1C}">
                <a14:useLocalDpi xmlns:a14="http://schemas.microsoft.com/office/drawing/2010/main" val="0"/>
              </a:ext>
            </a:extLst>
          </a:blip>
          <a:srcRect/>
          <a:stretch>
            <a:fillRect l="-59000" r="-59000"/>
          </a:stretch>
        </a:blipFill>
      </dgm:spPr>
      <dgm:t>
        <a:bodyPr/>
        <a:lstStyle/>
        <a:p>
          <a:pPr>
            <a:buFont typeface="Arial" panose="020B0604020202020204" pitchFamily="34" charset="0"/>
            <a:buChar char="•"/>
          </a:pPr>
          <a:endParaRPr lang="en-US" sz="1400" dirty="0"/>
        </a:p>
      </dgm:t>
    </dgm:pt>
    <dgm:pt modelId="{C33DEA67-DC41-4FD7-BAF1-1EBBE63C3B81}" type="parTrans" cxnId="{3A57B4D5-27C4-4372-954B-03F42D8D5B74}">
      <dgm:prSet/>
      <dgm:spPr/>
      <dgm:t>
        <a:bodyPr/>
        <a:lstStyle/>
        <a:p>
          <a:endParaRPr lang="en-US"/>
        </a:p>
      </dgm:t>
    </dgm:pt>
    <dgm:pt modelId="{84ADADB6-F501-44B3-B426-011C7C46A020}" type="sibTrans" cxnId="{3A57B4D5-27C4-4372-954B-03F42D8D5B74}">
      <dgm:prSet/>
      <dgm:spPr/>
      <dgm:t>
        <a:bodyPr/>
        <a:lstStyle/>
        <a:p>
          <a:endParaRPr lang="en-US"/>
        </a:p>
      </dgm:t>
    </dgm:pt>
    <dgm:pt modelId="{FE888CE1-9F15-40DF-9718-C8B432B3BB83}" type="pres">
      <dgm:prSet presAssocID="{013DD35D-9765-4E5F-95CE-DA45F3637BF5}" presName="Name0" presStyleCnt="0">
        <dgm:presLayoutVars>
          <dgm:chMax/>
          <dgm:chPref/>
          <dgm:dir/>
          <dgm:animLvl val="lvl"/>
        </dgm:presLayoutVars>
      </dgm:prSet>
      <dgm:spPr/>
    </dgm:pt>
    <dgm:pt modelId="{6874F8A9-3A6A-4A68-8589-D9ADA9A8F39A}" type="pres">
      <dgm:prSet presAssocID="{25E771E7-8CF7-4491-9507-55BFE693DC7B}" presName="composite" presStyleCnt="0"/>
      <dgm:spPr/>
    </dgm:pt>
    <dgm:pt modelId="{CE8822BE-640B-46A0-B366-1477F5768BB1}" type="pres">
      <dgm:prSet presAssocID="{25E771E7-8CF7-4491-9507-55BFE693DC7B}" presName="Parent1" presStyleLbl="alignNode1" presStyleIdx="0" presStyleCnt="5">
        <dgm:presLayoutVars>
          <dgm:chMax val="1"/>
          <dgm:chPref val="1"/>
          <dgm:bulletEnabled val="1"/>
        </dgm:presLayoutVars>
      </dgm:prSet>
      <dgm:spPr>
        <a:prstGeom prst="rect">
          <a:avLst/>
        </a:prstGeom>
      </dgm:spPr>
    </dgm:pt>
    <dgm:pt modelId="{A27629C2-87D9-4163-9365-FC275ADC4CA0}" type="pres">
      <dgm:prSet presAssocID="{25E771E7-8CF7-4491-9507-55BFE693DC7B}" presName="Childtext1" presStyleLbl="revTx" presStyleIdx="0" presStyleCnt="5">
        <dgm:presLayoutVars>
          <dgm:bulletEnabled val="1"/>
        </dgm:presLayoutVars>
      </dgm:prSet>
      <dgm:spPr/>
    </dgm:pt>
    <dgm:pt modelId="{38893DF2-F8BF-45A3-9200-4CD8C329334E}" type="pres">
      <dgm:prSet presAssocID="{25E771E7-8CF7-4491-9507-55BFE693DC7B}" presName="ConnectLine" presStyleLbl="callout" presStyleIdx="0" presStyleCnt="5"/>
      <dgm:spPr>
        <a:solidFill>
          <a:schemeClr val="accent2">
            <a:hueOff val="0"/>
            <a:satOff val="0"/>
            <a:lumOff val="0"/>
            <a:alphaOff val="0"/>
          </a:schemeClr>
        </a:solidFill>
        <a:ln w="12700" cap="flat" cmpd="sng" algn="ctr">
          <a:solidFill>
            <a:schemeClr val="accent2"/>
          </a:solidFill>
          <a:prstDash val="dash"/>
          <a:miter lim="800000"/>
        </a:ln>
        <a:effectLst/>
      </dgm:spPr>
    </dgm:pt>
    <dgm:pt modelId="{5A62AEC3-EC27-4AFA-B56B-79326645CDDC}" type="pres">
      <dgm:prSet presAssocID="{25E771E7-8CF7-4491-9507-55BFE693DC7B}" presName="ConnectLineEnd" presStyleLbl="lnNode1" presStyleIdx="0" presStyleCnt="5" custLinFactNeighborY="91360"/>
      <dgm:spPr/>
    </dgm:pt>
    <dgm:pt modelId="{DE94FAC5-5D77-48EB-8174-64F26CA894F0}" type="pres">
      <dgm:prSet presAssocID="{25E771E7-8CF7-4491-9507-55BFE693DC7B}" presName="EmptyPane" presStyleCnt="0"/>
      <dgm:spPr/>
    </dgm:pt>
    <dgm:pt modelId="{0E593029-E077-4B3E-A24D-4E079F1D5E67}" type="pres">
      <dgm:prSet presAssocID="{B3CFB133-9C4F-4A0A-888D-0CEC78FFDFFC}" presName="spaceBetweenRectangles" presStyleCnt="0"/>
      <dgm:spPr/>
    </dgm:pt>
    <dgm:pt modelId="{52AB05C6-3304-49EF-BFAD-870AB53E640E}" type="pres">
      <dgm:prSet presAssocID="{D76BB3CF-DF5A-41FB-B6A4-25743CF1642F}" presName="composite" presStyleCnt="0"/>
      <dgm:spPr/>
    </dgm:pt>
    <dgm:pt modelId="{9C14E56E-28F6-4BF9-9EDF-2769E1A89A07}" type="pres">
      <dgm:prSet presAssocID="{D76BB3CF-DF5A-41FB-B6A4-25743CF1642F}" presName="Parent1" presStyleLbl="alignNode1" presStyleIdx="1" presStyleCnt="5" custLinFactNeighborX="-424" custLinFactNeighborY="-40713">
        <dgm:presLayoutVars>
          <dgm:chMax val="1"/>
          <dgm:chPref val="1"/>
          <dgm:bulletEnabled val="1"/>
        </dgm:presLayoutVars>
      </dgm:prSet>
      <dgm:spPr>
        <a:prstGeom prst="rect">
          <a:avLst/>
        </a:prstGeom>
      </dgm:spPr>
    </dgm:pt>
    <dgm:pt modelId="{381C85ED-02C3-43BB-AB7D-DF18967DB45A}" type="pres">
      <dgm:prSet presAssocID="{D76BB3CF-DF5A-41FB-B6A4-25743CF1642F}" presName="Childtext1" presStyleLbl="revTx" presStyleIdx="1" presStyleCnt="5" custScaleX="62121" custScaleY="53470" custLinFactNeighborX="-254" custLinFactNeighborY="-32111">
        <dgm:presLayoutVars>
          <dgm:bulletEnabled val="1"/>
        </dgm:presLayoutVars>
      </dgm:prSet>
      <dgm:spPr/>
    </dgm:pt>
    <dgm:pt modelId="{F51F39F5-A989-488C-BFD6-69D558D451E8}" type="pres">
      <dgm:prSet presAssocID="{D76BB3CF-DF5A-41FB-B6A4-25743CF1642F}" presName="ConnectLine" presStyleLbl="callout" presStyleIdx="1" presStyleCnt="5" custLinFactNeighborY="-44051"/>
      <dgm:spPr>
        <a:solidFill>
          <a:schemeClr val="accent2">
            <a:hueOff val="0"/>
            <a:satOff val="0"/>
            <a:lumOff val="0"/>
            <a:alphaOff val="0"/>
          </a:schemeClr>
        </a:solidFill>
        <a:ln w="12700" cap="flat" cmpd="sng" algn="ctr">
          <a:solidFill>
            <a:schemeClr val="accent3"/>
          </a:solidFill>
          <a:prstDash val="dash"/>
          <a:miter lim="800000"/>
        </a:ln>
        <a:effectLst/>
      </dgm:spPr>
    </dgm:pt>
    <dgm:pt modelId="{A5349257-4327-4545-9142-153EF70CC757}" type="pres">
      <dgm:prSet presAssocID="{D76BB3CF-DF5A-41FB-B6A4-25743CF1642F}" presName="ConnectLineEnd" presStyleLbl="lnNode1" presStyleIdx="1" presStyleCnt="5" custLinFactY="-23684" custLinFactNeighborX="10841" custLinFactNeighborY="-100000"/>
      <dgm:spPr/>
    </dgm:pt>
    <dgm:pt modelId="{3F5B546C-1579-4E01-8611-2E18328B1B42}" type="pres">
      <dgm:prSet presAssocID="{D76BB3CF-DF5A-41FB-B6A4-25743CF1642F}" presName="EmptyPane" presStyleCnt="0"/>
      <dgm:spPr/>
    </dgm:pt>
    <dgm:pt modelId="{8FB68658-1BA4-41EF-AB95-76A3ACDE8DDD}" type="pres">
      <dgm:prSet presAssocID="{24234FDB-132A-43EF-B90D-1D285BFF51D4}" presName="spaceBetweenRectangles" presStyleCnt="0"/>
      <dgm:spPr/>
    </dgm:pt>
    <dgm:pt modelId="{EDB63637-6388-460A-9080-8C19D1551DAE}" type="pres">
      <dgm:prSet presAssocID="{8F3B4B19-33F4-47AC-BE4E-B66181ED98B4}" presName="composite" presStyleCnt="0"/>
      <dgm:spPr/>
    </dgm:pt>
    <dgm:pt modelId="{72DD609F-4804-4D65-8014-4ECA3F2307C5}" type="pres">
      <dgm:prSet presAssocID="{8F3B4B19-33F4-47AC-BE4E-B66181ED98B4}" presName="Parent1" presStyleLbl="alignNode1" presStyleIdx="2" presStyleCnt="5" custLinFactNeighborX="424" custLinFactNeighborY="49752">
        <dgm:presLayoutVars>
          <dgm:chMax val="1"/>
          <dgm:chPref val="1"/>
          <dgm:bulletEnabled val="1"/>
        </dgm:presLayoutVars>
      </dgm:prSet>
      <dgm:spPr>
        <a:prstGeom prst="rect">
          <a:avLst/>
        </a:prstGeom>
      </dgm:spPr>
    </dgm:pt>
    <dgm:pt modelId="{AB0282E3-1216-4CDB-AC5F-106C1EEEB95A}" type="pres">
      <dgm:prSet presAssocID="{8F3B4B19-33F4-47AC-BE4E-B66181ED98B4}" presName="Childtext1" presStyleLbl="revTx" presStyleIdx="2" presStyleCnt="5" custScaleX="71436" custScaleY="46049" custLinFactNeighborX="129" custLinFactNeighborY="47843">
        <dgm:presLayoutVars>
          <dgm:bulletEnabled val="1"/>
        </dgm:presLayoutVars>
      </dgm:prSet>
      <dgm:spPr/>
    </dgm:pt>
    <dgm:pt modelId="{0D377583-EAA6-47CC-B504-762FB6EBAB9C}" type="pres">
      <dgm:prSet presAssocID="{8F3B4B19-33F4-47AC-BE4E-B66181ED98B4}" presName="ConnectLine" presStyleLbl="callout" presStyleIdx="2" presStyleCnt="5" custLinFactNeighborX="23092" custLinFactNeighborY="67372"/>
      <dgm:spPr>
        <a:solidFill>
          <a:schemeClr val="accent2">
            <a:hueOff val="0"/>
            <a:satOff val="0"/>
            <a:lumOff val="0"/>
            <a:alphaOff val="0"/>
          </a:schemeClr>
        </a:solidFill>
        <a:ln w="12700" cap="flat" cmpd="sng" algn="ctr">
          <a:solidFill>
            <a:schemeClr val="accent4"/>
          </a:solidFill>
          <a:prstDash val="dash"/>
          <a:miter lim="800000"/>
        </a:ln>
        <a:effectLst/>
      </dgm:spPr>
    </dgm:pt>
    <dgm:pt modelId="{72321D10-9092-4E81-9AD7-ACA033236CC0}" type="pres">
      <dgm:prSet presAssocID="{8F3B4B19-33F4-47AC-BE4E-B66181ED98B4}" presName="ConnectLineEnd" presStyleLbl="lnNode1" presStyleIdx="2" presStyleCnt="5" custLinFactY="147548" custLinFactNeighborX="1" custLinFactNeighborY="200000"/>
      <dgm:spPr/>
    </dgm:pt>
    <dgm:pt modelId="{5112F4EE-10B9-493B-9CCF-BDBDDB5CD939}" type="pres">
      <dgm:prSet presAssocID="{8F3B4B19-33F4-47AC-BE4E-B66181ED98B4}" presName="EmptyPane" presStyleCnt="0"/>
      <dgm:spPr/>
    </dgm:pt>
    <dgm:pt modelId="{696DFD6D-4BE8-4B4E-AC75-92702E2B3720}" type="pres">
      <dgm:prSet presAssocID="{2C34AF2B-9D07-4B75-9E74-1C680AB14CF6}" presName="spaceBetweenRectangles" presStyleCnt="0"/>
      <dgm:spPr/>
    </dgm:pt>
    <dgm:pt modelId="{D3935727-4804-47D5-A672-62CC82B7DD7A}" type="pres">
      <dgm:prSet presAssocID="{80CB43E4-C30F-4DCA-A3E9-D12FA78CE0FB}" presName="composite" presStyleCnt="0"/>
      <dgm:spPr/>
    </dgm:pt>
    <dgm:pt modelId="{95553EDF-C46A-491F-99E2-89CCFA971EC7}" type="pres">
      <dgm:prSet presAssocID="{80CB43E4-C30F-4DCA-A3E9-D12FA78CE0FB}" presName="Parent1" presStyleLbl="alignNode1" presStyleIdx="3" presStyleCnt="5">
        <dgm:presLayoutVars>
          <dgm:chMax val="1"/>
          <dgm:chPref val="1"/>
          <dgm:bulletEnabled val="1"/>
        </dgm:presLayoutVars>
      </dgm:prSet>
      <dgm:spPr>
        <a:prstGeom prst="rect">
          <a:avLst/>
        </a:prstGeom>
      </dgm:spPr>
    </dgm:pt>
    <dgm:pt modelId="{5A57A077-9B08-4866-8C21-35D61D6745A2}" type="pres">
      <dgm:prSet presAssocID="{80CB43E4-C30F-4DCA-A3E9-D12FA78CE0FB}" presName="Childtext1" presStyleLbl="revTx" presStyleIdx="3" presStyleCnt="5">
        <dgm:presLayoutVars>
          <dgm:bulletEnabled val="1"/>
        </dgm:presLayoutVars>
      </dgm:prSet>
      <dgm:spPr/>
    </dgm:pt>
    <dgm:pt modelId="{3F96C175-FC65-44B4-B1A3-BD3686077937}" type="pres">
      <dgm:prSet presAssocID="{80CB43E4-C30F-4DCA-A3E9-D12FA78CE0FB}" presName="ConnectLine" presStyleLbl="callout" presStyleIdx="3" presStyleCnt="5"/>
      <dgm:spPr>
        <a:solidFill>
          <a:schemeClr val="accent2">
            <a:hueOff val="0"/>
            <a:satOff val="0"/>
            <a:lumOff val="0"/>
            <a:alphaOff val="0"/>
          </a:schemeClr>
        </a:solidFill>
        <a:ln w="12700" cap="flat" cmpd="sng" algn="ctr">
          <a:solidFill>
            <a:schemeClr val="accent5"/>
          </a:solidFill>
          <a:prstDash val="dash"/>
          <a:miter lim="800000"/>
        </a:ln>
        <a:effectLst/>
      </dgm:spPr>
    </dgm:pt>
    <dgm:pt modelId="{E150CCC3-D56D-4BD2-8570-DF61526015EB}" type="pres">
      <dgm:prSet presAssocID="{80CB43E4-C30F-4DCA-A3E9-D12FA78CE0FB}" presName="ConnectLineEnd" presStyleLbl="lnNode1" presStyleIdx="3" presStyleCnt="5" custLinFactNeighborY="-91360"/>
      <dgm:spPr/>
    </dgm:pt>
    <dgm:pt modelId="{2DA77722-C5DF-4186-8BFA-F2D3DF1A03FC}" type="pres">
      <dgm:prSet presAssocID="{80CB43E4-C30F-4DCA-A3E9-D12FA78CE0FB}" presName="EmptyPane" presStyleCnt="0"/>
      <dgm:spPr/>
    </dgm:pt>
    <dgm:pt modelId="{CBEA0876-8BC1-42BC-AF5C-0E14ABA10196}" type="pres">
      <dgm:prSet presAssocID="{22BA2624-35EA-49E9-BC2A-8019555F56F6}" presName="spaceBetweenRectangles" presStyleCnt="0"/>
      <dgm:spPr/>
    </dgm:pt>
    <dgm:pt modelId="{1DA78AF2-980C-44A2-9853-DCCDDA44A286}" type="pres">
      <dgm:prSet presAssocID="{6C230327-1904-47CB-BB1D-FD9D9F4A90BF}" presName="composite" presStyleCnt="0"/>
      <dgm:spPr/>
    </dgm:pt>
    <dgm:pt modelId="{48C9FB51-D66D-4F14-8DE5-0A719732E7B6}" type="pres">
      <dgm:prSet presAssocID="{6C230327-1904-47CB-BB1D-FD9D9F4A90BF}" presName="Parent1" presStyleLbl="alignNode1" presStyleIdx="4" presStyleCnt="5" custLinFactNeighborX="847" custLinFactNeighborY="30172">
        <dgm:presLayoutVars>
          <dgm:chMax val="1"/>
          <dgm:chPref val="1"/>
          <dgm:bulletEnabled val="1"/>
        </dgm:presLayoutVars>
      </dgm:prSet>
      <dgm:spPr>
        <a:prstGeom prst="rect">
          <a:avLst/>
        </a:prstGeom>
      </dgm:spPr>
    </dgm:pt>
    <dgm:pt modelId="{CB726486-3B5A-47F8-90E4-EC34C8ADB385}" type="pres">
      <dgm:prSet presAssocID="{6C230327-1904-47CB-BB1D-FD9D9F4A90BF}" presName="Childtext1" presStyleLbl="revTx" presStyleIdx="4" presStyleCnt="5" custScaleX="59070" custScaleY="59326" custLinFactNeighborX="-1525" custLinFactNeighborY="35271">
        <dgm:presLayoutVars>
          <dgm:bulletEnabled val="1"/>
        </dgm:presLayoutVars>
      </dgm:prSet>
      <dgm:spPr/>
    </dgm:pt>
    <dgm:pt modelId="{5012A99F-560A-4636-953C-5F263876E566}" type="pres">
      <dgm:prSet presAssocID="{6C230327-1904-47CB-BB1D-FD9D9F4A90BF}" presName="ConnectLine" presStyleLbl="callout" presStyleIdx="4" presStyleCnt="5" custLinFactNeighborY="35928"/>
      <dgm:spPr>
        <a:solidFill>
          <a:schemeClr val="accent2">
            <a:hueOff val="0"/>
            <a:satOff val="0"/>
            <a:lumOff val="0"/>
            <a:alphaOff val="0"/>
          </a:schemeClr>
        </a:solidFill>
        <a:ln w="12700" cap="flat" cmpd="sng" algn="ctr">
          <a:solidFill>
            <a:schemeClr val="accent6"/>
          </a:solidFill>
          <a:prstDash val="dash"/>
          <a:miter lim="800000"/>
        </a:ln>
        <a:effectLst/>
      </dgm:spPr>
    </dgm:pt>
    <dgm:pt modelId="{456F09DE-8CFF-414A-A967-17AF417A13B8}" type="pres">
      <dgm:prSet presAssocID="{6C230327-1904-47CB-BB1D-FD9D9F4A90BF}" presName="ConnectLineEnd" presStyleLbl="lnNode1" presStyleIdx="4" presStyleCnt="5" custLinFactY="100000" custLinFactNeighborX="1809" custLinFactNeighborY="117165"/>
      <dgm:spPr/>
    </dgm:pt>
    <dgm:pt modelId="{C11A432F-80B7-4941-B5AB-3A959DC1769B}" type="pres">
      <dgm:prSet presAssocID="{6C230327-1904-47CB-BB1D-FD9D9F4A90BF}" presName="EmptyPane" presStyleCnt="0"/>
      <dgm:spPr/>
    </dgm:pt>
  </dgm:ptLst>
  <dgm:cxnLst>
    <dgm:cxn modelId="{4B4BB302-6D68-46A1-83BF-ED4715D62D4C}" type="presOf" srcId="{EB81D1D4-3A06-49A6-9CBB-2A11D66B1783}" destId="{A27629C2-87D9-4163-9365-FC275ADC4CA0}" srcOrd="0" destOrd="0" presId="urn:microsoft.com/office/officeart/2016/7/layout/RoundedRectangleTimeline#2"/>
    <dgm:cxn modelId="{228B2C11-3273-4EA1-9A09-3B22B82AED13}" type="presOf" srcId="{80CB43E4-C30F-4DCA-A3E9-D12FA78CE0FB}" destId="{95553EDF-C46A-491F-99E2-89CCFA971EC7}" srcOrd="0" destOrd="0" presId="urn:microsoft.com/office/officeart/2016/7/layout/RoundedRectangleTimeline#2"/>
    <dgm:cxn modelId="{E9FED118-8FC1-46A3-BD00-F94098ECD6A4}" srcId="{013DD35D-9765-4E5F-95CE-DA45F3637BF5}" destId="{8F3B4B19-33F4-47AC-BE4E-B66181ED98B4}" srcOrd="2" destOrd="0" parTransId="{D56FE0BA-AE10-413D-B7E3-CD20C3731D50}" sibTransId="{2C34AF2B-9D07-4B75-9E74-1C680AB14CF6}"/>
    <dgm:cxn modelId="{DD176C1E-CFBD-428E-9AE1-BC44A205AE40}" type="presOf" srcId="{D76BB3CF-DF5A-41FB-B6A4-25743CF1642F}" destId="{9C14E56E-28F6-4BF9-9EDF-2769E1A89A07}" srcOrd="0" destOrd="0" presId="urn:microsoft.com/office/officeart/2016/7/layout/RoundedRectangleTimeline#2"/>
    <dgm:cxn modelId="{EBCB5D36-831A-4B97-8581-6B725E361406}" type="presOf" srcId="{3F378E98-4217-47A9-8134-DE6C3ABFE041}" destId="{381C85ED-02C3-43BB-AB7D-DF18967DB45A}" srcOrd="0" destOrd="0" presId="urn:microsoft.com/office/officeart/2016/7/layout/RoundedRectangleTimeline#2"/>
    <dgm:cxn modelId="{C23B5F60-F074-45B8-BB09-18AD4152539D}" srcId="{8F3B4B19-33F4-47AC-BE4E-B66181ED98B4}" destId="{0AFF4C1B-302C-42EF-B59F-97CDC2799D17}" srcOrd="0" destOrd="0" parTransId="{0EBE8459-BB53-4FEB-9003-4D3795F4559C}" sibTransId="{6755B5A7-26F9-4D2F-8EA9-DCC4A05B07D9}"/>
    <dgm:cxn modelId="{711C1C47-1ACD-4CF6-94A3-A65870CD9388}" type="presOf" srcId="{0AFF4C1B-302C-42EF-B59F-97CDC2799D17}" destId="{AB0282E3-1216-4CDB-AC5F-106C1EEEB95A}" srcOrd="0" destOrd="0" presId="urn:microsoft.com/office/officeart/2016/7/layout/RoundedRectangleTimeline#2"/>
    <dgm:cxn modelId="{DF2D3747-AF1D-43CC-ACD2-1C81B945A006}" srcId="{013DD35D-9765-4E5F-95CE-DA45F3637BF5}" destId="{6C230327-1904-47CB-BB1D-FD9D9F4A90BF}" srcOrd="4" destOrd="0" parTransId="{F5865BF2-099D-45F3-9F9F-E9048C52D1A9}" sibTransId="{383C96B1-5630-4111-BDC2-DC9415E1D3B9}"/>
    <dgm:cxn modelId="{21261374-9143-4E6D-8DCE-83DDD5AC4B67}" type="presOf" srcId="{013DD35D-9765-4E5F-95CE-DA45F3637BF5}" destId="{FE888CE1-9F15-40DF-9718-C8B432B3BB83}" srcOrd="0" destOrd="0" presId="urn:microsoft.com/office/officeart/2016/7/layout/RoundedRectangleTimeline#2"/>
    <dgm:cxn modelId="{E01FE584-0925-4BC0-9383-A1E85DE458FD}" srcId="{013DD35D-9765-4E5F-95CE-DA45F3637BF5}" destId="{25E771E7-8CF7-4491-9507-55BFE693DC7B}" srcOrd="0" destOrd="0" parTransId="{D34FC0B2-1D9D-47C1-B680-27EF2E97D428}" sibTransId="{B3CFB133-9C4F-4A0A-888D-0CEC78FFDFFC}"/>
    <dgm:cxn modelId="{8422E397-A2A7-4656-BDD0-A5DEE35EA0FC}" srcId="{013DD35D-9765-4E5F-95CE-DA45F3637BF5}" destId="{D76BB3CF-DF5A-41FB-B6A4-25743CF1642F}" srcOrd="1" destOrd="0" parTransId="{5DD1E055-F36A-4363-9BA1-453D18F6AA18}" sibTransId="{24234FDB-132A-43EF-B90D-1D285BFF51D4}"/>
    <dgm:cxn modelId="{E2F6ED9C-E6CA-4E7F-B747-37A284E29D24}" srcId="{D76BB3CF-DF5A-41FB-B6A4-25743CF1642F}" destId="{3F378E98-4217-47A9-8134-DE6C3ABFE041}" srcOrd="0" destOrd="0" parTransId="{48653CFB-283F-4824-B87B-943F5C5E7841}" sibTransId="{0638CE31-017E-4421-AF9D-A58647C395DF}"/>
    <dgm:cxn modelId="{5D5F46B2-925E-4A4E-A867-A220894EC4FD}" srcId="{80CB43E4-C30F-4DCA-A3E9-D12FA78CE0FB}" destId="{E7DB8C28-3728-493B-A3D7-1FE9EFE7E4C2}" srcOrd="0" destOrd="0" parTransId="{86C82348-62AC-47C0-A4F1-60BF58B70325}" sibTransId="{5399BFCE-FDB4-4666-81C7-DC36EB3DA553}"/>
    <dgm:cxn modelId="{B33573B8-E645-4B6E-AE47-CE400B7EDF67}" type="presOf" srcId="{E7DB8C28-3728-493B-A3D7-1FE9EFE7E4C2}" destId="{5A57A077-9B08-4866-8C21-35D61D6745A2}" srcOrd="0" destOrd="0" presId="urn:microsoft.com/office/officeart/2016/7/layout/RoundedRectangleTimeline#2"/>
    <dgm:cxn modelId="{5E008CC8-B8C6-4B46-94B0-C60406121E38}" srcId="{25E771E7-8CF7-4491-9507-55BFE693DC7B}" destId="{EB81D1D4-3A06-49A6-9CBB-2A11D66B1783}" srcOrd="0" destOrd="0" parTransId="{721F31C1-C769-40A8-9C34-A74470BAB532}" sibTransId="{0519A5BA-BBEC-4C39-9FFD-05D4C020199E}"/>
    <dgm:cxn modelId="{87049AD0-EF56-4F12-B68B-4F804DB2FAC5}" type="presOf" srcId="{3AA5C518-6101-47DE-A504-F7F8D31BAC0F}" destId="{CB726486-3B5A-47F8-90E4-EC34C8ADB385}" srcOrd="0" destOrd="0" presId="urn:microsoft.com/office/officeart/2016/7/layout/RoundedRectangleTimeline#2"/>
    <dgm:cxn modelId="{3A57B4D5-27C4-4372-954B-03F42D8D5B74}" srcId="{6C230327-1904-47CB-BB1D-FD9D9F4A90BF}" destId="{3AA5C518-6101-47DE-A504-F7F8D31BAC0F}" srcOrd="0" destOrd="0" parTransId="{C33DEA67-DC41-4FD7-BAF1-1EBBE63C3B81}" sibTransId="{84ADADB6-F501-44B3-B426-011C7C46A020}"/>
    <dgm:cxn modelId="{E3C761DA-B59A-4658-B3C8-B73D008958C7}" srcId="{013DD35D-9765-4E5F-95CE-DA45F3637BF5}" destId="{80CB43E4-C30F-4DCA-A3E9-D12FA78CE0FB}" srcOrd="3" destOrd="0" parTransId="{662CF9D0-9536-4AC8-90CC-1A9C062F4327}" sibTransId="{22BA2624-35EA-49E9-BC2A-8019555F56F6}"/>
    <dgm:cxn modelId="{EA8FB9DF-9BAE-4A95-B103-E2C437B47283}" type="presOf" srcId="{6C230327-1904-47CB-BB1D-FD9D9F4A90BF}" destId="{48C9FB51-D66D-4F14-8DE5-0A719732E7B6}" srcOrd="0" destOrd="0" presId="urn:microsoft.com/office/officeart/2016/7/layout/RoundedRectangleTimeline#2"/>
    <dgm:cxn modelId="{B14070EC-DA7C-4009-A5A9-F052CAFA2F3C}" type="presOf" srcId="{8F3B4B19-33F4-47AC-BE4E-B66181ED98B4}" destId="{72DD609F-4804-4D65-8014-4ECA3F2307C5}" srcOrd="0" destOrd="0" presId="urn:microsoft.com/office/officeart/2016/7/layout/RoundedRectangleTimeline#2"/>
    <dgm:cxn modelId="{39CDAEED-F285-4C54-8872-33295545F6FC}" type="presOf" srcId="{25E771E7-8CF7-4491-9507-55BFE693DC7B}" destId="{CE8822BE-640B-46A0-B366-1477F5768BB1}" srcOrd="0" destOrd="0" presId="urn:microsoft.com/office/officeart/2016/7/layout/RoundedRectangleTimeline#2"/>
    <dgm:cxn modelId="{01FC7409-7708-4BFA-A7AE-16D7A758A727}" type="presParOf" srcId="{FE888CE1-9F15-40DF-9718-C8B432B3BB83}" destId="{6874F8A9-3A6A-4A68-8589-D9ADA9A8F39A}" srcOrd="0" destOrd="0" presId="urn:microsoft.com/office/officeart/2016/7/layout/RoundedRectangleTimeline#2"/>
    <dgm:cxn modelId="{77B08A10-9A98-4737-849B-A280A76CE09F}" type="presParOf" srcId="{6874F8A9-3A6A-4A68-8589-D9ADA9A8F39A}" destId="{CE8822BE-640B-46A0-B366-1477F5768BB1}" srcOrd="0" destOrd="0" presId="urn:microsoft.com/office/officeart/2016/7/layout/RoundedRectangleTimeline#2"/>
    <dgm:cxn modelId="{7807E95C-B84C-495B-A82F-AA9F3D77EB7D}" type="presParOf" srcId="{6874F8A9-3A6A-4A68-8589-D9ADA9A8F39A}" destId="{A27629C2-87D9-4163-9365-FC275ADC4CA0}" srcOrd="1" destOrd="0" presId="urn:microsoft.com/office/officeart/2016/7/layout/RoundedRectangleTimeline#2"/>
    <dgm:cxn modelId="{EC1A7FF3-2639-45F6-9099-8FE642B21929}" type="presParOf" srcId="{6874F8A9-3A6A-4A68-8589-D9ADA9A8F39A}" destId="{38893DF2-F8BF-45A3-9200-4CD8C329334E}" srcOrd="2" destOrd="0" presId="urn:microsoft.com/office/officeart/2016/7/layout/RoundedRectangleTimeline#2"/>
    <dgm:cxn modelId="{0CDA36A1-EB7C-4F99-87EF-6775CCE066FF}" type="presParOf" srcId="{6874F8A9-3A6A-4A68-8589-D9ADA9A8F39A}" destId="{5A62AEC3-EC27-4AFA-B56B-79326645CDDC}" srcOrd="3" destOrd="0" presId="urn:microsoft.com/office/officeart/2016/7/layout/RoundedRectangleTimeline#2"/>
    <dgm:cxn modelId="{4A620BCC-2924-47A2-8605-9CF08F838A1C}" type="presParOf" srcId="{6874F8A9-3A6A-4A68-8589-D9ADA9A8F39A}" destId="{DE94FAC5-5D77-48EB-8174-64F26CA894F0}" srcOrd="4" destOrd="0" presId="urn:microsoft.com/office/officeart/2016/7/layout/RoundedRectangleTimeline#2"/>
    <dgm:cxn modelId="{4C65EE4B-2F5C-416A-9A22-810488863EF4}" type="presParOf" srcId="{FE888CE1-9F15-40DF-9718-C8B432B3BB83}" destId="{0E593029-E077-4B3E-A24D-4E079F1D5E67}" srcOrd="1" destOrd="0" presId="urn:microsoft.com/office/officeart/2016/7/layout/RoundedRectangleTimeline#2"/>
    <dgm:cxn modelId="{EB4139CE-64F9-44CD-9149-B7C861E9EFFD}" type="presParOf" srcId="{FE888CE1-9F15-40DF-9718-C8B432B3BB83}" destId="{52AB05C6-3304-49EF-BFAD-870AB53E640E}" srcOrd="2" destOrd="0" presId="urn:microsoft.com/office/officeart/2016/7/layout/RoundedRectangleTimeline#2"/>
    <dgm:cxn modelId="{19F14B82-9A7C-4ED5-99E0-4B2DBBAB1431}" type="presParOf" srcId="{52AB05C6-3304-49EF-BFAD-870AB53E640E}" destId="{9C14E56E-28F6-4BF9-9EDF-2769E1A89A07}" srcOrd="0" destOrd="0" presId="urn:microsoft.com/office/officeart/2016/7/layout/RoundedRectangleTimeline#2"/>
    <dgm:cxn modelId="{92E4743A-67BF-43F3-B0A4-184D64B3844F}" type="presParOf" srcId="{52AB05C6-3304-49EF-BFAD-870AB53E640E}" destId="{381C85ED-02C3-43BB-AB7D-DF18967DB45A}" srcOrd="1" destOrd="0" presId="urn:microsoft.com/office/officeart/2016/7/layout/RoundedRectangleTimeline#2"/>
    <dgm:cxn modelId="{BC706060-D7D1-4C93-8EFC-D8D7122C0B8C}" type="presParOf" srcId="{52AB05C6-3304-49EF-BFAD-870AB53E640E}" destId="{F51F39F5-A989-488C-BFD6-69D558D451E8}" srcOrd="2" destOrd="0" presId="urn:microsoft.com/office/officeart/2016/7/layout/RoundedRectangleTimeline#2"/>
    <dgm:cxn modelId="{2659A907-F1C8-4D1A-9855-31D63C76062C}" type="presParOf" srcId="{52AB05C6-3304-49EF-BFAD-870AB53E640E}" destId="{A5349257-4327-4545-9142-153EF70CC757}" srcOrd="3" destOrd="0" presId="urn:microsoft.com/office/officeart/2016/7/layout/RoundedRectangleTimeline#2"/>
    <dgm:cxn modelId="{F032016B-316B-45AB-BF73-C7884C400283}" type="presParOf" srcId="{52AB05C6-3304-49EF-BFAD-870AB53E640E}" destId="{3F5B546C-1579-4E01-8611-2E18328B1B42}" srcOrd="4" destOrd="0" presId="urn:microsoft.com/office/officeart/2016/7/layout/RoundedRectangleTimeline#2"/>
    <dgm:cxn modelId="{D4CAE4CA-C879-43ED-A030-19EB31CBBCBD}" type="presParOf" srcId="{FE888CE1-9F15-40DF-9718-C8B432B3BB83}" destId="{8FB68658-1BA4-41EF-AB95-76A3ACDE8DDD}" srcOrd="3" destOrd="0" presId="urn:microsoft.com/office/officeart/2016/7/layout/RoundedRectangleTimeline#2"/>
    <dgm:cxn modelId="{6AFAD720-BD65-4AD8-A03B-5B1F2F71B97E}" type="presParOf" srcId="{FE888CE1-9F15-40DF-9718-C8B432B3BB83}" destId="{EDB63637-6388-460A-9080-8C19D1551DAE}" srcOrd="4" destOrd="0" presId="urn:microsoft.com/office/officeart/2016/7/layout/RoundedRectangleTimeline#2"/>
    <dgm:cxn modelId="{3798603C-642E-4D22-9A0F-E957F6638D47}" type="presParOf" srcId="{EDB63637-6388-460A-9080-8C19D1551DAE}" destId="{72DD609F-4804-4D65-8014-4ECA3F2307C5}" srcOrd="0" destOrd="0" presId="urn:microsoft.com/office/officeart/2016/7/layout/RoundedRectangleTimeline#2"/>
    <dgm:cxn modelId="{8D48B4E4-4EC4-4E39-9366-F0E104684733}" type="presParOf" srcId="{EDB63637-6388-460A-9080-8C19D1551DAE}" destId="{AB0282E3-1216-4CDB-AC5F-106C1EEEB95A}" srcOrd="1" destOrd="0" presId="urn:microsoft.com/office/officeart/2016/7/layout/RoundedRectangleTimeline#2"/>
    <dgm:cxn modelId="{14D85B8D-6059-4646-BF8A-6D157A0EB161}" type="presParOf" srcId="{EDB63637-6388-460A-9080-8C19D1551DAE}" destId="{0D377583-EAA6-47CC-B504-762FB6EBAB9C}" srcOrd="2" destOrd="0" presId="urn:microsoft.com/office/officeart/2016/7/layout/RoundedRectangleTimeline#2"/>
    <dgm:cxn modelId="{7552110D-125C-4CBB-9179-3BA48D235A22}" type="presParOf" srcId="{EDB63637-6388-460A-9080-8C19D1551DAE}" destId="{72321D10-9092-4E81-9AD7-ACA033236CC0}" srcOrd="3" destOrd="0" presId="urn:microsoft.com/office/officeart/2016/7/layout/RoundedRectangleTimeline#2"/>
    <dgm:cxn modelId="{AB8518D2-7101-4023-BA16-E59A660E7ABB}" type="presParOf" srcId="{EDB63637-6388-460A-9080-8C19D1551DAE}" destId="{5112F4EE-10B9-493B-9CCF-BDBDDB5CD939}" srcOrd="4" destOrd="0" presId="urn:microsoft.com/office/officeart/2016/7/layout/RoundedRectangleTimeline#2"/>
    <dgm:cxn modelId="{EFE2D36F-9260-42E3-8AD4-DC3C24F8DC8B}" type="presParOf" srcId="{FE888CE1-9F15-40DF-9718-C8B432B3BB83}" destId="{696DFD6D-4BE8-4B4E-AC75-92702E2B3720}" srcOrd="5" destOrd="0" presId="urn:microsoft.com/office/officeart/2016/7/layout/RoundedRectangleTimeline#2"/>
    <dgm:cxn modelId="{475CFBD6-9306-4954-93A5-28E9998FD9FC}" type="presParOf" srcId="{FE888CE1-9F15-40DF-9718-C8B432B3BB83}" destId="{D3935727-4804-47D5-A672-62CC82B7DD7A}" srcOrd="6" destOrd="0" presId="urn:microsoft.com/office/officeart/2016/7/layout/RoundedRectangleTimeline#2"/>
    <dgm:cxn modelId="{62FE4F95-AD3D-4E21-9428-D7AFDBDA824B}" type="presParOf" srcId="{D3935727-4804-47D5-A672-62CC82B7DD7A}" destId="{95553EDF-C46A-491F-99E2-89CCFA971EC7}" srcOrd="0" destOrd="0" presId="urn:microsoft.com/office/officeart/2016/7/layout/RoundedRectangleTimeline#2"/>
    <dgm:cxn modelId="{C204284B-1D02-4ABD-842E-8D53D8B8B81E}" type="presParOf" srcId="{D3935727-4804-47D5-A672-62CC82B7DD7A}" destId="{5A57A077-9B08-4866-8C21-35D61D6745A2}" srcOrd="1" destOrd="0" presId="urn:microsoft.com/office/officeart/2016/7/layout/RoundedRectangleTimeline#2"/>
    <dgm:cxn modelId="{410B6006-9605-4FEF-9FCE-1A8B9B58669B}" type="presParOf" srcId="{D3935727-4804-47D5-A672-62CC82B7DD7A}" destId="{3F96C175-FC65-44B4-B1A3-BD3686077937}" srcOrd="2" destOrd="0" presId="urn:microsoft.com/office/officeart/2016/7/layout/RoundedRectangleTimeline#2"/>
    <dgm:cxn modelId="{4C3DE9F4-8B9F-453D-8198-48605D9B02E8}" type="presParOf" srcId="{D3935727-4804-47D5-A672-62CC82B7DD7A}" destId="{E150CCC3-D56D-4BD2-8570-DF61526015EB}" srcOrd="3" destOrd="0" presId="urn:microsoft.com/office/officeart/2016/7/layout/RoundedRectangleTimeline#2"/>
    <dgm:cxn modelId="{769D07BA-BC8C-488C-8512-DF3DB46D4CA8}" type="presParOf" srcId="{D3935727-4804-47D5-A672-62CC82B7DD7A}" destId="{2DA77722-C5DF-4186-8BFA-F2D3DF1A03FC}" srcOrd="4" destOrd="0" presId="urn:microsoft.com/office/officeart/2016/7/layout/RoundedRectangleTimeline#2"/>
    <dgm:cxn modelId="{A2CF3D3A-EA1B-4E5C-9F20-53D5F50F1374}" type="presParOf" srcId="{FE888CE1-9F15-40DF-9718-C8B432B3BB83}" destId="{CBEA0876-8BC1-42BC-AF5C-0E14ABA10196}" srcOrd="7" destOrd="0" presId="urn:microsoft.com/office/officeart/2016/7/layout/RoundedRectangleTimeline#2"/>
    <dgm:cxn modelId="{3C1191EA-DA37-47C3-BC03-29926FD788E9}" type="presParOf" srcId="{FE888CE1-9F15-40DF-9718-C8B432B3BB83}" destId="{1DA78AF2-980C-44A2-9853-DCCDDA44A286}" srcOrd="8" destOrd="0" presId="urn:microsoft.com/office/officeart/2016/7/layout/RoundedRectangleTimeline#2"/>
    <dgm:cxn modelId="{1E78AFCB-5468-43FB-8603-C205A3BDDC26}" type="presParOf" srcId="{1DA78AF2-980C-44A2-9853-DCCDDA44A286}" destId="{48C9FB51-D66D-4F14-8DE5-0A719732E7B6}" srcOrd="0" destOrd="0" presId="urn:microsoft.com/office/officeart/2016/7/layout/RoundedRectangleTimeline#2"/>
    <dgm:cxn modelId="{585FE02D-8310-49BD-ADF0-50E8430D6148}" type="presParOf" srcId="{1DA78AF2-980C-44A2-9853-DCCDDA44A286}" destId="{CB726486-3B5A-47F8-90E4-EC34C8ADB385}" srcOrd="1" destOrd="0" presId="urn:microsoft.com/office/officeart/2016/7/layout/RoundedRectangleTimeline#2"/>
    <dgm:cxn modelId="{023548DD-82F5-497B-8274-6186E134547B}" type="presParOf" srcId="{1DA78AF2-980C-44A2-9853-DCCDDA44A286}" destId="{5012A99F-560A-4636-953C-5F263876E566}" srcOrd="2" destOrd="0" presId="urn:microsoft.com/office/officeart/2016/7/layout/RoundedRectangleTimeline#2"/>
    <dgm:cxn modelId="{C49A1876-0E71-438B-8124-191AC7F4831A}" type="presParOf" srcId="{1DA78AF2-980C-44A2-9853-DCCDDA44A286}" destId="{456F09DE-8CFF-414A-A967-17AF417A13B8}" srcOrd="3" destOrd="0" presId="urn:microsoft.com/office/officeart/2016/7/layout/RoundedRectangleTimeline#2"/>
    <dgm:cxn modelId="{4EDCB2D0-6E09-4CAB-9DD1-52CEA2B6D3CF}" type="presParOf" srcId="{1DA78AF2-980C-44A2-9853-DCCDDA44A286}" destId="{C11A432F-80B7-4941-B5AB-3A959DC1769B}" srcOrd="4" destOrd="0" presId="urn:microsoft.com/office/officeart/2016/7/layout/RoundedRectangleTimeline#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3DD35D-9765-4E5F-95CE-DA45F3637BF5}" type="doc">
      <dgm:prSet loTypeId="urn:microsoft.com/office/officeart/2016/7/layout/RoundedRectangleTimeline#2" loCatId="other" qsTypeId="urn:microsoft.com/office/officeart/2005/8/quickstyle/simple1" qsCatId="simple" csTypeId="urn:microsoft.com/office/officeart/2005/8/colors/colorful1" csCatId="colorful" phldr="1"/>
      <dgm:spPr/>
      <dgm:t>
        <a:bodyPr/>
        <a:lstStyle/>
        <a:p>
          <a:endParaRPr lang="en-US"/>
        </a:p>
      </dgm:t>
    </dgm:pt>
    <dgm:pt modelId="{25E771E7-8CF7-4491-9507-55BFE693DC7B}">
      <dgm:prSet phldrT="[Text]"/>
      <dgm:spPr/>
      <dgm:t>
        <a:bodyPr/>
        <a:lstStyle/>
        <a:p>
          <a:r>
            <a:rPr lang="sr-Cyrl-RS" dirty="0"/>
            <a:t>ОШ’’Деспот Стефан Лазаревић’’’</a:t>
          </a:r>
          <a:endParaRPr lang="en-US" dirty="0"/>
        </a:p>
      </dgm:t>
    </dgm:pt>
    <dgm:pt modelId="{D34FC0B2-1D9D-47C1-B680-27EF2E97D428}" type="parTrans" cxnId="{E01FE584-0925-4BC0-9383-A1E85DE458FD}">
      <dgm:prSet/>
      <dgm:spPr/>
      <dgm:t>
        <a:bodyPr/>
        <a:lstStyle/>
        <a:p>
          <a:endParaRPr lang="en-US"/>
        </a:p>
      </dgm:t>
    </dgm:pt>
    <dgm:pt modelId="{B3CFB133-9C4F-4A0A-888D-0CEC78FFDFFC}" type="sibTrans" cxnId="{E01FE584-0925-4BC0-9383-A1E85DE458FD}">
      <dgm:prSet/>
      <dgm:spPr/>
      <dgm:t>
        <a:bodyPr/>
        <a:lstStyle/>
        <a:p>
          <a:endParaRPr lang="en-US"/>
        </a:p>
      </dgm:t>
    </dgm:pt>
    <dgm:pt modelId="{EB81D1D4-3A06-49A6-9CBB-2A11D66B1783}">
      <dgm:prSet phldrT="[Text]" custT="1"/>
      <dgm:spPr/>
      <dgm:t>
        <a:bodyPr/>
        <a:lstStyle/>
        <a:p>
          <a:pPr>
            <a:buFont typeface="Arial" panose="020B0604020202020204" pitchFamily="34" charset="0"/>
            <a:buChar char="•"/>
          </a:pPr>
          <a:endParaRPr lang="en-US" sz="1400" dirty="0"/>
        </a:p>
      </dgm:t>
    </dgm:pt>
    <dgm:pt modelId="{721F31C1-C769-40A8-9C34-A74470BAB532}" type="parTrans" cxnId="{5E008CC8-B8C6-4B46-94B0-C60406121E38}">
      <dgm:prSet/>
      <dgm:spPr/>
      <dgm:t>
        <a:bodyPr/>
        <a:lstStyle/>
        <a:p>
          <a:endParaRPr lang="en-US"/>
        </a:p>
      </dgm:t>
    </dgm:pt>
    <dgm:pt modelId="{0519A5BA-BBEC-4C39-9FFD-05D4C020199E}" type="sibTrans" cxnId="{5E008CC8-B8C6-4B46-94B0-C60406121E38}">
      <dgm:prSet/>
      <dgm:spPr/>
      <dgm:t>
        <a:bodyPr/>
        <a:lstStyle/>
        <a:p>
          <a:endParaRPr lang="en-US"/>
        </a:p>
      </dgm:t>
    </dgm:pt>
    <dgm:pt modelId="{D76BB3CF-DF5A-41FB-B6A4-25743CF1642F}">
      <dgm:prSet phldrT="[Text]"/>
      <dgm:spPr/>
      <dgm:t>
        <a:bodyPr/>
        <a:lstStyle/>
        <a:p>
          <a:r>
            <a:rPr lang="sr-Cyrl-RS" dirty="0"/>
            <a:t>ОШ’’Иван Горан Ковачић’’</a:t>
          </a:r>
          <a:endParaRPr lang="en-US" dirty="0"/>
        </a:p>
      </dgm:t>
    </dgm:pt>
    <dgm:pt modelId="{5DD1E055-F36A-4363-9BA1-453D18F6AA18}" type="parTrans" cxnId="{8422E397-A2A7-4656-BDD0-A5DEE35EA0FC}">
      <dgm:prSet/>
      <dgm:spPr/>
      <dgm:t>
        <a:bodyPr/>
        <a:lstStyle/>
        <a:p>
          <a:endParaRPr lang="en-US"/>
        </a:p>
      </dgm:t>
    </dgm:pt>
    <dgm:pt modelId="{24234FDB-132A-43EF-B90D-1D285BFF51D4}" type="sibTrans" cxnId="{8422E397-A2A7-4656-BDD0-A5DEE35EA0FC}">
      <dgm:prSet/>
      <dgm:spPr/>
      <dgm:t>
        <a:bodyPr/>
        <a:lstStyle/>
        <a:p>
          <a:endParaRPr lang="en-US"/>
        </a:p>
      </dgm:t>
    </dgm:pt>
    <dgm:pt modelId="{8F3B4B19-33F4-47AC-BE4E-B66181ED98B4}">
      <dgm:prSet phldrT="[Text]"/>
      <dgm:spPr/>
      <dgm:t>
        <a:bodyPr/>
        <a:lstStyle/>
        <a:p>
          <a:r>
            <a:rPr lang="sr-Cyrl-RS" dirty="0"/>
            <a:t>ОШ’’1300 каплара’’</a:t>
          </a:r>
          <a:endParaRPr lang="en-US" dirty="0"/>
        </a:p>
      </dgm:t>
    </dgm:pt>
    <dgm:pt modelId="{D56FE0BA-AE10-413D-B7E3-CD20C3731D50}" type="parTrans" cxnId="{E9FED118-8FC1-46A3-BD00-F94098ECD6A4}">
      <dgm:prSet/>
      <dgm:spPr/>
      <dgm:t>
        <a:bodyPr/>
        <a:lstStyle/>
        <a:p>
          <a:endParaRPr lang="en-US"/>
        </a:p>
      </dgm:t>
    </dgm:pt>
    <dgm:pt modelId="{2C34AF2B-9D07-4B75-9E74-1C680AB14CF6}" type="sibTrans" cxnId="{E9FED118-8FC1-46A3-BD00-F94098ECD6A4}">
      <dgm:prSet/>
      <dgm:spPr/>
      <dgm:t>
        <a:bodyPr/>
        <a:lstStyle/>
        <a:p>
          <a:endParaRPr lang="en-US"/>
        </a:p>
      </dgm:t>
    </dgm:pt>
    <dgm:pt modelId="{80CB43E4-C30F-4DCA-A3E9-D12FA78CE0FB}">
      <dgm:prSet/>
      <dgm:spPr/>
      <dgm:t>
        <a:bodyPr/>
        <a:lstStyle/>
        <a:p>
          <a:r>
            <a:rPr lang="sr-Cyrl-RS" dirty="0"/>
            <a:t>ОШ’’Ћирило и Методије’’</a:t>
          </a:r>
          <a:endParaRPr lang="en-US" dirty="0"/>
        </a:p>
      </dgm:t>
    </dgm:pt>
    <dgm:pt modelId="{22BA2624-35EA-49E9-BC2A-8019555F56F6}" type="sibTrans" cxnId="{E3C761DA-B59A-4658-B3C8-B73D008958C7}">
      <dgm:prSet/>
      <dgm:spPr/>
      <dgm:t>
        <a:bodyPr/>
        <a:lstStyle/>
        <a:p>
          <a:endParaRPr lang="en-US"/>
        </a:p>
      </dgm:t>
    </dgm:pt>
    <dgm:pt modelId="{662CF9D0-9536-4AC8-90CC-1A9C062F4327}" type="parTrans" cxnId="{E3C761DA-B59A-4658-B3C8-B73D008958C7}">
      <dgm:prSet/>
      <dgm:spPr/>
      <dgm:t>
        <a:bodyPr/>
        <a:lstStyle/>
        <a:p>
          <a:endParaRPr lang="en-US"/>
        </a:p>
      </dgm:t>
    </dgm:pt>
    <dgm:pt modelId="{E7DB8C28-3728-493B-A3D7-1FE9EFE7E4C2}">
      <dgm:prSet custT="1"/>
      <dgm:spPr>
        <a:blipFill rotWithShape="0">
          <a:blip xmlns:r="http://schemas.openxmlformats.org/officeDocument/2006/relationships" r:embed="rId1"/>
          <a:srcRect/>
          <a:stretch>
            <a:fillRect t="-11000" b="-11000"/>
          </a:stretch>
        </a:blipFill>
      </dgm:spPr>
      <dgm:t>
        <a:bodyPr/>
        <a:lstStyle/>
        <a:p>
          <a:pPr>
            <a:buFont typeface="Arial" panose="020B0604020202020204" pitchFamily="34" charset="0"/>
            <a:buChar char="•"/>
          </a:pPr>
          <a:endParaRPr lang="en-US" sz="1400" dirty="0"/>
        </a:p>
      </dgm:t>
    </dgm:pt>
    <dgm:pt modelId="{86C82348-62AC-47C0-A4F1-60BF58B70325}" type="parTrans" cxnId="{5D5F46B2-925E-4A4E-A867-A220894EC4FD}">
      <dgm:prSet/>
      <dgm:spPr/>
      <dgm:t>
        <a:bodyPr/>
        <a:lstStyle/>
        <a:p>
          <a:endParaRPr lang="en-US"/>
        </a:p>
      </dgm:t>
    </dgm:pt>
    <dgm:pt modelId="{5399BFCE-FDB4-4666-81C7-DC36EB3DA553}" type="sibTrans" cxnId="{5D5F46B2-925E-4A4E-A867-A220894EC4FD}">
      <dgm:prSet/>
      <dgm:spPr/>
      <dgm:t>
        <a:bodyPr/>
        <a:lstStyle/>
        <a:p>
          <a:endParaRPr lang="en-US"/>
        </a:p>
      </dgm:t>
    </dgm:pt>
    <dgm:pt modelId="{FE888CE1-9F15-40DF-9718-C8B432B3BB83}" type="pres">
      <dgm:prSet presAssocID="{013DD35D-9765-4E5F-95CE-DA45F3637BF5}" presName="Name0" presStyleCnt="0">
        <dgm:presLayoutVars>
          <dgm:chMax/>
          <dgm:chPref/>
          <dgm:dir/>
          <dgm:animLvl val="lvl"/>
        </dgm:presLayoutVars>
      </dgm:prSet>
      <dgm:spPr/>
    </dgm:pt>
    <dgm:pt modelId="{6874F8A9-3A6A-4A68-8589-D9ADA9A8F39A}" type="pres">
      <dgm:prSet presAssocID="{25E771E7-8CF7-4491-9507-55BFE693DC7B}" presName="composite" presStyleCnt="0"/>
      <dgm:spPr/>
    </dgm:pt>
    <dgm:pt modelId="{CE8822BE-640B-46A0-B366-1477F5768BB1}" type="pres">
      <dgm:prSet presAssocID="{25E771E7-8CF7-4491-9507-55BFE693DC7B}" presName="Parent1" presStyleLbl="alignNode1" presStyleIdx="0" presStyleCnt="4">
        <dgm:presLayoutVars>
          <dgm:chMax val="1"/>
          <dgm:chPref val="1"/>
          <dgm:bulletEnabled val="1"/>
        </dgm:presLayoutVars>
      </dgm:prSet>
      <dgm:spPr>
        <a:prstGeom prst="rect">
          <a:avLst/>
        </a:prstGeom>
      </dgm:spPr>
    </dgm:pt>
    <dgm:pt modelId="{A27629C2-87D9-4163-9365-FC275ADC4CA0}" type="pres">
      <dgm:prSet presAssocID="{25E771E7-8CF7-4491-9507-55BFE693DC7B}" presName="Childtext1" presStyleLbl="revTx" presStyleIdx="0" presStyleCnt="4">
        <dgm:presLayoutVars>
          <dgm:bulletEnabled val="1"/>
        </dgm:presLayoutVars>
      </dgm:prSet>
      <dgm:spPr/>
    </dgm:pt>
    <dgm:pt modelId="{38893DF2-F8BF-45A3-9200-4CD8C329334E}" type="pres">
      <dgm:prSet presAssocID="{25E771E7-8CF7-4491-9507-55BFE693DC7B}" presName="ConnectLine" presStyleLbl="callout" presStyleIdx="0" presStyleCnt="4" custLinFactY="100000" custLinFactNeighborX="-26939" custLinFactNeighborY="103594"/>
      <dgm:spPr>
        <a:solidFill>
          <a:schemeClr val="accent2">
            <a:hueOff val="0"/>
            <a:satOff val="0"/>
            <a:lumOff val="0"/>
            <a:alphaOff val="0"/>
          </a:schemeClr>
        </a:solidFill>
        <a:ln w="12700" cap="flat" cmpd="sng" algn="ctr">
          <a:solidFill>
            <a:schemeClr val="accent2"/>
          </a:solidFill>
          <a:prstDash val="dash"/>
          <a:miter lim="800000"/>
        </a:ln>
        <a:effectLst/>
      </dgm:spPr>
    </dgm:pt>
    <dgm:pt modelId="{5A62AEC3-EC27-4AFA-B56B-79326645CDDC}" type="pres">
      <dgm:prSet presAssocID="{25E771E7-8CF7-4491-9507-55BFE693DC7B}" presName="ConnectLineEnd" presStyleLbl="lnNode1" presStyleIdx="0" presStyleCnt="4" custLinFactY="658822" custLinFactNeighborX="-24400" custLinFactNeighborY="700000"/>
      <dgm:spPr/>
    </dgm:pt>
    <dgm:pt modelId="{DE94FAC5-5D77-48EB-8174-64F26CA894F0}" type="pres">
      <dgm:prSet presAssocID="{25E771E7-8CF7-4491-9507-55BFE693DC7B}" presName="EmptyPane" presStyleCnt="0"/>
      <dgm:spPr/>
    </dgm:pt>
    <dgm:pt modelId="{0E593029-E077-4B3E-A24D-4E079F1D5E67}" type="pres">
      <dgm:prSet presAssocID="{B3CFB133-9C4F-4A0A-888D-0CEC78FFDFFC}" presName="spaceBetweenRectangles" presStyleCnt="0"/>
      <dgm:spPr/>
    </dgm:pt>
    <dgm:pt modelId="{52AB05C6-3304-49EF-BFAD-870AB53E640E}" type="pres">
      <dgm:prSet presAssocID="{D76BB3CF-DF5A-41FB-B6A4-25743CF1642F}" presName="composite" presStyleCnt="0"/>
      <dgm:spPr/>
    </dgm:pt>
    <dgm:pt modelId="{9C14E56E-28F6-4BF9-9EDF-2769E1A89A07}" type="pres">
      <dgm:prSet presAssocID="{D76BB3CF-DF5A-41FB-B6A4-25743CF1642F}" presName="Parent1" presStyleLbl="alignNode1" presStyleIdx="1" presStyleCnt="4" custLinFactNeighborX="-424" custLinFactNeighborY="-40713">
        <dgm:presLayoutVars>
          <dgm:chMax val="1"/>
          <dgm:chPref val="1"/>
          <dgm:bulletEnabled val="1"/>
        </dgm:presLayoutVars>
      </dgm:prSet>
      <dgm:spPr>
        <a:prstGeom prst="rect">
          <a:avLst/>
        </a:prstGeom>
      </dgm:spPr>
    </dgm:pt>
    <dgm:pt modelId="{381C85ED-02C3-43BB-AB7D-DF18967DB45A}" type="pres">
      <dgm:prSet presAssocID="{D76BB3CF-DF5A-41FB-B6A4-25743CF1642F}" presName="Childtext1" presStyleLbl="revTx" presStyleIdx="1" presStyleCnt="4" custScaleX="62121" custScaleY="53470" custLinFactNeighborX="-254" custLinFactNeighborY="-32111">
        <dgm:presLayoutVars>
          <dgm:bulletEnabled val="1"/>
        </dgm:presLayoutVars>
      </dgm:prSet>
      <dgm:spPr/>
    </dgm:pt>
    <dgm:pt modelId="{F51F39F5-A989-488C-BFD6-69D558D451E8}" type="pres">
      <dgm:prSet presAssocID="{D76BB3CF-DF5A-41FB-B6A4-25743CF1642F}" presName="ConnectLine" presStyleLbl="callout" presStyleIdx="1" presStyleCnt="4" custLinFactX="15456" custLinFactY="-100000" custLinFactNeighborX="100000" custLinFactNeighborY="-165095"/>
      <dgm:spPr>
        <a:solidFill>
          <a:schemeClr val="accent2">
            <a:hueOff val="0"/>
            <a:satOff val="0"/>
            <a:lumOff val="0"/>
            <a:alphaOff val="0"/>
          </a:schemeClr>
        </a:solidFill>
        <a:ln w="12700" cap="flat" cmpd="sng" algn="ctr">
          <a:solidFill>
            <a:schemeClr val="accent3"/>
          </a:solidFill>
          <a:prstDash val="dash"/>
          <a:miter lim="800000"/>
        </a:ln>
        <a:effectLst/>
      </dgm:spPr>
    </dgm:pt>
    <dgm:pt modelId="{A5349257-4327-4545-9142-153EF70CC757}" type="pres">
      <dgm:prSet presAssocID="{D76BB3CF-DF5A-41FB-B6A4-25743CF1642F}" presName="ConnectLineEnd" presStyleLbl="lnNode1" presStyleIdx="1" presStyleCnt="4" custLinFactY="-764494" custLinFactNeighborX="59887" custLinFactNeighborY="-800000"/>
      <dgm:spPr/>
    </dgm:pt>
    <dgm:pt modelId="{3F5B546C-1579-4E01-8611-2E18328B1B42}" type="pres">
      <dgm:prSet presAssocID="{D76BB3CF-DF5A-41FB-B6A4-25743CF1642F}" presName="EmptyPane" presStyleCnt="0"/>
      <dgm:spPr/>
    </dgm:pt>
    <dgm:pt modelId="{8FB68658-1BA4-41EF-AB95-76A3ACDE8DDD}" type="pres">
      <dgm:prSet presAssocID="{24234FDB-132A-43EF-B90D-1D285BFF51D4}" presName="spaceBetweenRectangles" presStyleCnt="0"/>
      <dgm:spPr/>
    </dgm:pt>
    <dgm:pt modelId="{EDB63637-6388-460A-9080-8C19D1551DAE}" type="pres">
      <dgm:prSet presAssocID="{8F3B4B19-33F4-47AC-BE4E-B66181ED98B4}" presName="composite" presStyleCnt="0"/>
      <dgm:spPr/>
    </dgm:pt>
    <dgm:pt modelId="{72DD609F-4804-4D65-8014-4ECA3F2307C5}" type="pres">
      <dgm:prSet presAssocID="{8F3B4B19-33F4-47AC-BE4E-B66181ED98B4}" presName="Parent1" presStyleLbl="alignNode1" presStyleIdx="2" presStyleCnt="4" custLinFactNeighborX="424" custLinFactNeighborY="49752">
        <dgm:presLayoutVars>
          <dgm:chMax val="1"/>
          <dgm:chPref val="1"/>
          <dgm:bulletEnabled val="1"/>
        </dgm:presLayoutVars>
      </dgm:prSet>
      <dgm:spPr>
        <a:prstGeom prst="rect">
          <a:avLst/>
        </a:prstGeom>
      </dgm:spPr>
    </dgm:pt>
    <dgm:pt modelId="{AB0282E3-1216-4CDB-AC5F-106C1EEEB95A}" type="pres">
      <dgm:prSet presAssocID="{8F3B4B19-33F4-47AC-BE4E-B66181ED98B4}" presName="Childtext1" presStyleLbl="revTx" presStyleIdx="2" presStyleCnt="4" custScaleX="71436" custScaleY="46049" custLinFactNeighborX="129" custLinFactNeighborY="47843">
        <dgm:presLayoutVars>
          <dgm:bulletEnabled val="1"/>
        </dgm:presLayoutVars>
      </dgm:prSet>
      <dgm:spPr/>
    </dgm:pt>
    <dgm:pt modelId="{0D377583-EAA6-47CC-B504-762FB6EBAB9C}" type="pres">
      <dgm:prSet presAssocID="{8F3B4B19-33F4-47AC-BE4E-B66181ED98B4}" presName="ConnectLine" presStyleLbl="callout" presStyleIdx="2" presStyleCnt="4" custLinFactY="100000" custLinFactNeighborX="63478" custLinFactNeighborY="192446"/>
      <dgm:spPr>
        <a:solidFill>
          <a:schemeClr val="accent2">
            <a:hueOff val="0"/>
            <a:satOff val="0"/>
            <a:lumOff val="0"/>
            <a:alphaOff val="0"/>
          </a:schemeClr>
        </a:solidFill>
        <a:ln w="12700" cap="flat" cmpd="sng" algn="ctr">
          <a:solidFill>
            <a:schemeClr val="accent4"/>
          </a:solidFill>
          <a:prstDash val="dash"/>
          <a:miter lim="800000"/>
        </a:ln>
        <a:effectLst/>
      </dgm:spPr>
    </dgm:pt>
    <dgm:pt modelId="{72321D10-9092-4E81-9AD7-ACA033236CC0}" type="pres">
      <dgm:prSet presAssocID="{8F3B4B19-33F4-47AC-BE4E-B66181ED98B4}" presName="ConnectLineEnd" presStyleLbl="lnNode1" presStyleIdx="2" presStyleCnt="4" custLinFactY="806791" custLinFactNeighborX="24110" custLinFactNeighborY="900000"/>
      <dgm:spPr/>
    </dgm:pt>
    <dgm:pt modelId="{5112F4EE-10B9-493B-9CCF-BDBDDB5CD939}" type="pres">
      <dgm:prSet presAssocID="{8F3B4B19-33F4-47AC-BE4E-B66181ED98B4}" presName="EmptyPane" presStyleCnt="0"/>
      <dgm:spPr/>
    </dgm:pt>
    <dgm:pt modelId="{696DFD6D-4BE8-4B4E-AC75-92702E2B3720}" type="pres">
      <dgm:prSet presAssocID="{2C34AF2B-9D07-4B75-9E74-1C680AB14CF6}" presName="spaceBetweenRectangles" presStyleCnt="0"/>
      <dgm:spPr/>
    </dgm:pt>
    <dgm:pt modelId="{D3935727-4804-47D5-A672-62CC82B7DD7A}" type="pres">
      <dgm:prSet presAssocID="{80CB43E4-C30F-4DCA-A3E9-D12FA78CE0FB}" presName="composite" presStyleCnt="0"/>
      <dgm:spPr/>
    </dgm:pt>
    <dgm:pt modelId="{95553EDF-C46A-491F-99E2-89CCFA971EC7}" type="pres">
      <dgm:prSet presAssocID="{80CB43E4-C30F-4DCA-A3E9-D12FA78CE0FB}" presName="Parent1" presStyleLbl="alignNode1" presStyleIdx="3" presStyleCnt="4">
        <dgm:presLayoutVars>
          <dgm:chMax val="1"/>
          <dgm:chPref val="1"/>
          <dgm:bulletEnabled val="1"/>
        </dgm:presLayoutVars>
      </dgm:prSet>
      <dgm:spPr>
        <a:prstGeom prst="rect">
          <a:avLst/>
        </a:prstGeom>
      </dgm:spPr>
    </dgm:pt>
    <dgm:pt modelId="{5A57A077-9B08-4866-8C21-35D61D6745A2}" type="pres">
      <dgm:prSet presAssocID="{80CB43E4-C30F-4DCA-A3E9-D12FA78CE0FB}" presName="Childtext1" presStyleLbl="revTx" presStyleIdx="3" presStyleCnt="4" custScaleX="42848" custScaleY="89532" custLinFactY="-71049" custLinFactNeighborX="-2174" custLinFactNeighborY="-100000">
        <dgm:presLayoutVars>
          <dgm:bulletEnabled val="1"/>
        </dgm:presLayoutVars>
      </dgm:prSet>
      <dgm:spPr/>
    </dgm:pt>
    <dgm:pt modelId="{3F96C175-FC65-44B4-B1A3-BD3686077937}" type="pres">
      <dgm:prSet presAssocID="{80CB43E4-C30F-4DCA-A3E9-D12FA78CE0FB}" presName="ConnectLine" presStyleLbl="callout" presStyleIdx="3" presStyleCnt="4" custLinFactY="-100000" custLinFactNeighborY="-102392"/>
      <dgm:spPr>
        <a:solidFill>
          <a:schemeClr val="accent2">
            <a:hueOff val="0"/>
            <a:satOff val="0"/>
            <a:lumOff val="0"/>
            <a:alphaOff val="0"/>
          </a:schemeClr>
        </a:solidFill>
        <a:ln w="12700" cap="flat" cmpd="sng" algn="ctr">
          <a:solidFill>
            <a:schemeClr val="accent5"/>
          </a:solidFill>
          <a:prstDash val="dash"/>
          <a:miter lim="800000"/>
        </a:ln>
        <a:effectLst/>
      </dgm:spPr>
    </dgm:pt>
    <dgm:pt modelId="{E150CCC3-D56D-4BD2-8570-DF61526015EB}" type="pres">
      <dgm:prSet presAssocID="{80CB43E4-C30F-4DCA-A3E9-D12FA78CE0FB}" presName="ConnectLineEnd" presStyleLbl="lnNode1" presStyleIdx="3" presStyleCnt="4" custLinFactY="-600000" custLinFactNeighborX="-10365" custLinFactNeighborY="-682890"/>
      <dgm:spPr/>
    </dgm:pt>
    <dgm:pt modelId="{2DA77722-C5DF-4186-8BFA-F2D3DF1A03FC}" type="pres">
      <dgm:prSet presAssocID="{80CB43E4-C30F-4DCA-A3E9-D12FA78CE0FB}" presName="EmptyPane" presStyleCnt="0"/>
      <dgm:spPr/>
    </dgm:pt>
  </dgm:ptLst>
  <dgm:cxnLst>
    <dgm:cxn modelId="{4B4BB302-6D68-46A1-83BF-ED4715D62D4C}" type="presOf" srcId="{EB81D1D4-3A06-49A6-9CBB-2A11D66B1783}" destId="{A27629C2-87D9-4163-9365-FC275ADC4CA0}" srcOrd="0" destOrd="0" presId="urn:microsoft.com/office/officeart/2016/7/layout/RoundedRectangleTimeline#2"/>
    <dgm:cxn modelId="{228B2C11-3273-4EA1-9A09-3B22B82AED13}" type="presOf" srcId="{80CB43E4-C30F-4DCA-A3E9-D12FA78CE0FB}" destId="{95553EDF-C46A-491F-99E2-89CCFA971EC7}" srcOrd="0" destOrd="0" presId="urn:microsoft.com/office/officeart/2016/7/layout/RoundedRectangleTimeline#2"/>
    <dgm:cxn modelId="{E9FED118-8FC1-46A3-BD00-F94098ECD6A4}" srcId="{013DD35D-9765-4E5F-95CE-DA45F3637BF5}" destId="{8F3B4B19-33F4-47AC-BE4E-B66181ED98B4}" srcOrd="2" destOrd="0" parTransId="{D56FE0BA-AE10-413D-B7E3-CD20C3731D50}" sibTransId="{2C34AF2B-9D07-4B75-9E74-1C680AB14CF6}"/>
    <dgm:cxn modelId="{DD176C1E-CFBD-428E-9AE1-BC44A205AE40}" type="presOf" srcId="{D76BB3CF-DF5A-41FB-B6A4-25743CF1642F}" destId="{9C14E56E-28F6-4BF9-9EDF-2769E1A89A07}" srcOrd="0" destOrd="0" presId="urn:microsoft.com/office/officeart/2016/7/layout/RoundedRectangleTimeline#2"/>
    <dgm:cxn modelId="{21261374-9143-4E6D-8DCE-83DDD5AC4B67}" type="presOf" srcId="{013DD35D-9765-4E5F-95CE-DA45F3637BF5}" destId="{FE888CE1-9F15-40DF-9718-C8B432B3BB83}" srcOrd="0" destOrd="0" presId="urn:microsoft.com/office/officeart/2016/7/layout/RoundedRectangleTimeline#2"/>
    <dgm:cxn modelId="{E01FE584-0925-4BC0-9383-A1E85DE458FD}" srcId="{013DD35D-9765-4E5F-95CE-DA45F3637BF5}" destId="{25E771E7-8CF7-4491-9507-55BFE693DC7B}" srcOrd="0" destOrd="0" parTransId="{D34FC0B2-1D9D-47C1-B680-27EF2E97D428}" sibTransId="{B3CFB133-9C4F-4A0A-888D-0CEC78FFDFFC}"/>
    <dgm:cxn modelId="{8422E397-A2A7-4656-BDD0-A5DEE35EA0FC}" srcId="{013DD35D-9765-4E5F-95CE-DA45F3637BF5}" destId="{D76BB3CF-DF5A-41FB-B6A4-25743CF1642F}" srcOrd="1" destOrd="0" parTransId="{5DD1E055-F36A-4363-9BA1-453D18F6AA18}" sibTransId="{24234FDB-132A-43EF-B90D-1D285BFF51D4}"/>
    <dgm:cxn modelId="{5D5F46B2-925E-4A4E-A867-A220894EC4FD}" srcId="{80CB43E4-C30F-4DCA-A3E9-D12FA78CE0FB}" destId="{E7DB8C28-3728-493B-A3D7-1FE9EFE7E4C2}" srcOrd="0" destOrd="0" parTransId="{86C82348-62AC-47C0-A4F1-60BF58B70325}" sibTransId="{5399BFCE-FDB4-4666-81C7-DC36EB3DA553}"/>
    <dgm:cxn modelId="{B33573B8-E645-4B6E-AE47-CE400B7EDF67}" type="presOf" srcId="{E7DB8C28-3728-493B-A3D7-1FE9EFE7E4C2}" destId="{5A57A077-9B08-4866-8C21-35D61D6745A2}" srcOrd="0" destOrd="0" presId="urn:microsoft.com/office/officeart/2016/7/layout/RoundedRectangleTimeline#2"/>
    <dgm:cxn modelId="{5E008CC8-B8C6-4B46-94B0-C60406121E38}" srcId="{25E771E7-8CF7-4491-9507-55BFE693DC7B}" destId="{EB81D1D4-3A06-49A6-9CBB-2A11D66B1783}" srcOrd="0" destOrd="0" parTransId="{721F31C1-C769-40A8-9C34-A74470BAB532}" sibTransId="{0519A5BA-BBEC-4C39-9FFD-05D4C020199E}"/>
    <dgm:cxn modelId="{E3C761DA-B59A-4658-B3C8-B73D008958C7}" srcId="{013DD35D-9765-4E5F-95CE-DA45F3637BF5}" destId="{80CB43E4-C30F-4DCA-A3E9-D12FA78CE0FB}" srcOrd="3" destOrd="0" parTransId="{662CF9D0-9536-4AC8-90CC-1A9C062F4327}" sibTransId="{22BA2624-35EA-49E9-BC2A-8019555F56F6}"/>
    <dgm:cxn modelId="{B14070EC-DA7C-4009-A5A9-F052CAFA2F3C}" type="presOf" srcId="{8F3B4B19-33F4-47AC-BE4E-B66181ED98B4}" destId="{72DD609F-4804-4D65-8014-4ECA3F2307C5}" srcOrd="0" destOrd="0" presId="urn:microsoft.com/office/officeart/2016/7/layout/RoundedRectangleTimeline#2"/>
    <dgm:cxn modelId="{39CDAEED-F285-4C54-8872-33295545F6FC}" type="presOf" srcId="{25E771E7-8CF7-4491-9507-55BFE693DC7B}" destId="{CE8822BE-640B-46A0-B366-1477F5768BB1}" srcOrd="0" destOrd="0" presId="urn:microsoft.com/office/officeart/2016/7/layout/RoundedRectangleTimeline#2"/>
    <dgm:cxn modelId="{01FC7409-7708-4BFA-A7AE-16D7A758A727}" type="presParOf" srcId="{FE888CE1-9F15-40DF-9718-C8B432B3BB83}" destId="{6874F8A9-3A6A-4A68-8589-D9ADA9A8F39A}" srcOrd="0" destOrd="0" presId="urn:microsoft.com/office/officeart/2016/7/layout/RoundedRectangleTimeline#2"/>
    <dgm:cxn modelId="{77B08A10-9A98-4737-849B-A280A76CE09F}" type="presParOf" srcId="{6874F8A9-3A6A-4A68-8589-D9ADA9A8F39A}" destId="{CE8822BE-640B-46A0-B366-1477F5768BB1}" srcOrd="0" destOrd="0" presId="urn:microsoft.com/office/officeart/2016/7/layout/RoundedRectangleTimeline#2"/>
    <dgm:cxn modelId="{7807E95C-B84C-495B-A82F-AA9F3D77EB7D}" type="presParOf" srcId="{6874F8A9-3A6A-4A68-8589-D9ADA9A8F39A}" destId="{A27629C2-87D9-4163-9365-FC275ADC4CA0}" srcOrd="1" destOrd="0" presId="urn:microsoft.com/office/officeart/2016/7/layout/RoundedRectangleTimeline#2"/>
    <dgm:cxn modelId="{EC1A7FF3-2639-45F6-9099-8FE642B21929}" type="presParOf" srcId="{6874F8A9-3A6A-4A68-8589-D9ADA9A8F39A}" destId="{38893DF2-F8BF-45A3-9200-4CD8C329334E}" srcOrd="2" destOrd="0" presId="urn:microsoft.com/office/officeart/2016/7/layout/RoundedRectangleTimeline#2"/>
    <dgm:cxn modelId="{0CDA36A1-EB7C-4F99-87EF-6775CCE066FF}" type="presParOf" srcId="{6874F8A9-3A6A-4A68-8589-D9ADA9A8F39A}" destId="{5A62AEC3-EC27-4AFA-B56B-79326645CDDC}" srcOrd="3" destOrd="0" presId="urn:microsoft.com/office/officeart/2016/7/layout/RoundedRectangleTimeline#2"/>
    <dgm:cxn modelId="{4A620BCC-2924-47A2-8605-9CF08F838A1C}" type="presParOf" srcId="{6874F8A9-3A6A-4A68-8589-D9ADA9A8F39A}" destId="{DE94FAC5-5D77-48EB-8174-64F26CA894F0}" srcOrd="4" destOrd="0" presId="urn:microsoft.com/office/officeart/2016/7/layout/RoundedRectangleTimeline#2"/>
    <dgm:cxn modelId="{4C65EE4B-2F5C-416A-9A22-810488863EF4}" type="presParOf" srcId="{FE888CE1-9F15-40DF-9718-C8B432B3BB83}" destId="{0E593029-E077-4B3E-A24D-4E079F1D5E67}" srcOrd="1" destOrd="0" presId="urn:microsoft.com/office/officeart/2016/7/layout/RoundedRectangleTimeline#2"/>
    <dgm:cxn modelId="{EB4139CE-64F9-44CD-9149-B7C861E9EFFD}" type="presParOf" srcId="{FE888CE1-9F15-40DF-9718-C8B432B3BB83}" destId="{52AB05C6-3304-49EF-BFAD-870AB53E640E}" srcOrd="2" destOrd="0" presId="urn:microsoft.com/office/officeart/2016/7/layout/RoundedRectangleTimeline#2"/>
    <dgm:cxn modelId="{19F14B82-9A7C-4ED5-99E0-4B2DBBAB1431}" type="presParOf" srcId="{52AB05C6-3304-49EF-BFAD-870AB53E640E}" destId="{9C14E56E-28F6-4BF9-9EDF-2769E1A89A07}" srcOrd="0" destOrd="0" presId="urn:microsoft.com/office/officeart/2016/7/layout/RoundedRectangleTimeline#2"/>
    <dgm:cxn modelId="{92E4743A-67BF-43F3-B0A4-184D64B3844F}" type="presParOf" srcId="{52AB05C6-3304-49EF-BFAD-870AB53E640E}" destId="{381C85ED-02C3-43BB-AB7D-DF18967DB45A}" srcOrd="1" destOrd="0" presId="urn:microsoft.com/office/officeart/2016/7/layout/RoundedRectangleTimeline#2"/>
    <dgm:cxn modelId="{BC706060-D7D1-4C93-8EFC-D8D7122C0B8C}" type="presParOf" srcId="{52AB05C6-3304-49EF-BFAD-870AB53E640E}" destId="{F51F39F5-A989-488C-BFD6-69D558D451E8}" srcOrd="2" destOrd="0" presId="urn:microsoft.com/office/officeart/2016/7/layout/RoundedRectangleTimeline#2"/>
    <dgm:cxn modelId="{2659A907-F1C8-4D1A-9855-31D63C76062C}" type="presParOf" srcId="{52AB05C6-3304-49EF-BFAD-870AB53E640E}" destId="{A5349257-4327-4545-9142-153EF70CC757}" srcOrd="3" destOrd="0" presId="urn:microsoft.com/office/officeart/2016/7/layout/RoundedRectangleTimeline#2"/>
    <dgm:cxn modelId="{F032016B-316B-45AB-BF73-C7884C400283}" type="presParOf" srcId="{52AB05C6-3304-49EF-BFAD-870AB53E640E}" destId="{3F5B546C-1579-4E01-8611-2E18328B1B42}" srcOrd="4" destOrd="0" presId="urn:microsoft.com/office/officeart/2016/7/layout/RoundedRectangleTimeline#2"/>
    <dgm:cxn modelId="{D4CAE4CA-C879-43ED-A030-19EB31CBBCBD}" type="presParOf" srcId="{FE888CE1-9F15-40DF-9718-C8B432B3BB83}" destId="{8FB68658-1BA4-41EF-AB95-76A3ACDE8DDD}" srcOrd="3" destOrd="0" presId="urn:microsoft.com/office/officeart/2016/7/layout/RoundedRectangleTimeline#2"/>
    <dgm:cxn modelId="{6AFAD720-BD65-4AD8-A03B-5B1F2F71B97E}" type="presParOf" srcId="{FE888CE1-9F15-40DF-9718-C8B432B3BB83}" destId="{EDB63637-6388-460A-9080-8C19D1551DAE}" srcOrd="4" destOrd="0" presId="urn:microsoft.com/office/officeart/2016/7/layout/RoundedRectangleTimeline#2"/>
    <dgm:cxn modelId="{3798603C-642E-4D22-9A0F-E957F6638D47}" type="presParOf" srcId="{EDB63637-6388-460A-9080-8C19D1551DAE}" destId="{72DD609F-4804-4D65-8014-4ECA3F2307C5}" srcOrd="0" destOrd="0" presId="urn:microsoft.com/office/officeart/2016/7/layout/RoundedRectangleTimeline#2"/>
    <dgm:cxn modelId="{8D48B4E4-4EC4-4E39-9366-F0E104684733}" type="presParOf" srcId="{EDB63637-6388-460A-9080-8C19D1551DAE}" destId="{AB0282E3-1216-4CDB-AC5F-106C1EEEB95A}" srcOrd="1" destOrd="0" presId="urn:microsoft.com/office/officeart/2016/7/layout/RoundedRectangleTimeline#2"/>
    <dgm:cxn modelId="{14D85B8D-6059-4646-BF8A-6D157A0EB161}" type="presParOf" srcId="{EDB63637-6388-460A-9080-8C19D1551DAE}" destId="{0D377583-EAA6-47CC-B504-762FB6EBAB9C}" srcOrd="2" destOrd="0" presId="urn:microsoft.com/office/officeart/2016/7/layout/RoundedRectangleTimeline#2"/>
    <dgm:cxn modelId="{7552110D-125C-4CBB-9179-3BA48D235A22}" type="presParOf" srcId="{EDB63637-6388-460A-9080-8C19D1551DAE}" destId="{72321D10-9092-4E81-9AD7-ACA033236CC0}" srcOrd="3" destOrd="0" presId="urn:microsoft.com/office/officeart/2016/7/layout/RoundedRectangleTimeline#2"/>
    <dgm:cxn modelId="{AB8518D2-7101-4023-BA16-E59A660E7ABB}" type="presParOf" srcId="{EDB63637-6388-460A-9080-8C19D1551DAE}" destId="{5112F4EE-10B9-493B-9CCF-BDBDDB5CD939}" srcOrd="4" destOrd="0" presId="urn:microsoft.com/office/officeart/2016/7/layout/RoundedRectangleTimeline#2"/>
    <dgm:cxn modelId="{EFE2D36F-9260-42E3-8AD4-DC3C24F8DC8B}" type="presParOf" srcId="{FE888CE1-9F15-40DF-9718-C8B432B3BB83}" destId="{696DFD6D-4BE8-4B4E-AC75-92702E2B3720}" srcOrd="5" destOrd="0" presId="urn:microsoft.com/office/officeart/2016/7/layout/RoundedRectangleTimeline#2"/>
    <dgm:cxn modelId="{475CFBD6-9306-4954-93A5-28E9998FD9FC}" type="presParOf" srcId="{FE888CE1-9F15-40DF-9718-C8B432B3BB83}" destId="{D3935727-4804-47D5-A672-62CC82B7DD7A}" srcOrd="6" destOrd="0" presId="urn:microsoft.com/office/officeart/2016/7/layout/RoundedRectangleTimeline#2"/>
    <dgm:cxn modelId="{62FE4F95-AD3D-4E21-9428-D7AFDBDA824B}" type="presParOf" srcId="{D3935727-4804-47D5-A672-62CC82B7DD7A}" destId="{95553EDF-C46A-491F-99E2-89CCFA971EC7}" srcOrd="0" destOrd="0" presId="urn:microsoft.com/office/officeart/2016/7/layout/RoundedRectangleTimeline#2"/>
    <dgm:cxn modelId="{C204284B-1D02-4ABD-842E-8D53D8B8B81E}" type="presParOf" srcId="{D3935727-4804-47D5-A672-62CC82B7DD7A}" destId="{5A57A077-9B08-4866-8C21-35D61D6745A2}" srcOrd="1" destOrd="0" presId="urn:microsoft.com/office/officeart/2016/7/layout/RoundedRectangleTimeline#2"/>
    <dgm:cxn modelId="{410B6006-9605-4FEF-9FCE-1A8B9B58669B}" type="presParOf" srcId="{D3935727-4804-47D5-A672-62CC82B7DD7A}" destId="{3F96C175-FC65-44B4-B1A3-BD3686077937}" srcOrd="2" destOrd="0" presId="urn:microsoft.com/office/officeart/2016/7/layout/RoundedRectangleTimeline#2"/>
    <dgm:cxn modelId="{4C3DE9F4-8B9F-453D-8198-48605D9B02E8}" type="presParOf" srcId="{D3935727-4804-47D5-A672-62CC82B7DD7A}" destId="{E150CCC3-D56D-4BD2-8570-DF61526015EB}" srcOrd="3" destOrd="0" presId="urn:microsoft.com/office/officeart/2016/7/layout/RoundedRectangleTimeline#2"/>
    <dgm:cxn modelId="{769D07BA-BC8C-488C-8512-DF3DB46D4CA8}" type="presParOf" srcId="{D3935727-4804-47D5-A672-62CC82B7DD7A}" destId="{2DA77722-C5DF-4186-8BFA-F2D3DF1A03FC}" srcOrd="4" destOrd="0" presId="urn:microsoft.com/office/officeart/2016/7/layout/RoundedRectangleTimeline#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822BE-640B-46A0-B366-1477F5768BB1}">
      <dsp:nvSpPr>
        <dsp:cNvPr id="0" name=""/>
        <dsp:cNvSpPr/>
      </dsp:nvSpPr>
      <dsp:spPr>
        <a:xfrm rot="16200000">
          <a:off x="1437858" y="1023952"/>
          <a:ext cx="401002" cy="196212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610" tIns="0" rIns="34610" bIns="0" numCol="1" spcCol="1270" anchor="ctr" anchorCtr="1">
          <a:noAutofit/>
        </a:bodyPr>
        <a:lstStyle/>
        <a:p>
          <a:pPr marL="0" lvl="0" indent="0" algn="ctr" defTabSz="533400">
            <a:lnSpc>
              <a:spcPct val="90000"/>
            </a:lnSpc>
            <a:spcBef>
              <a:spcPct val="0"/>
            </a:spcBef>
            <a:spcAft>
              <a:spcPct val="35000"/>
            </a:spcAft>
            <a:buNone/>
          </a:pPr>
          <a:r>
            <a:rPr lang="sr-Cyrl-RS" sz="1200" kern="1200" dirty="0"/>
            <a:t>ОШ’’Вељко Дугошевић’’</a:t>
          </a:r>
          <a:endParaRPr lang="en-US" sz="1200" kern="1200" dirty="0"/>
        </a:p>
      </dsp:txBody>
      <dsp:txXfrm rot="5400000">
        <a:off x="657299" y="1804511"/>
        <a:ext cx="1962120" cy="401002"/>
      </dsp:txXfrm>
    </dsp:sp>
    <dsp:sp modelId="{A27629C2-87D9-4163-9365-FC275ADC4CA0}">
      <dsp:nvSpPr>
        <dsp:cNvPr id="0" name=""/>
        <dsp:cNvSpPr/>
      </dsp:nvSpPr>
      <dsp:spPr>
        <a:xfrm>
          <a:off x="3259" y="0"/>
          <a:ext cx="3270200" cy="1403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683" tIns="24756" rIns="57683" bIns="24756"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endParaRPr lang="en-US" sz="1400" kern="1200" dirty="0"/>
        </a:p>
      </dsp:txBody>
      <dsp:txXfrm>
        <a:off x="3259" y="0"/>
        <a:ext cx="3270200" cy="1403508"/>
      </dsp:txXfrm>
    </dsp:sp>
    <dsp:sp modelId="{38893DF2-F8BF-45A3-9200-4CD8C329334E}">
      <dsp:nvSpPr>
        <dsp:cNvPr id="0" name=""/>
        <dsp:cNvSpPr/>
      </dsp:nvSpPr>
      <dsp:spPr>
        <a:xfrm>
          <a:off x="1638359" y="1483709"/>
          <a:ext cx="0" cy="320802"/>
        </a:xfrm>
        <a:prstGeom prst="line">
          <a:avLst/>
        </a:prstGeom>
        <a:solidFill>
          <a:schemeClr val="accent2">
            <a:hueOff val="0"/>
            <a:satOff val="0"/>
            <a:lumOff val="0"/>
            <a:alphaOff val="0"/>
          </a:schemeClr>
        </a:solidFill>
        <a:ln w="12700" cap="flat" cmpd="sng" algn="ctr">
          <a:solidFill>
            <a:schemeClr val="accent2"/>
          </a:solidFill>
          <a:prstDash val="dash"/>
          <a:miter lim="800000"/>
        </a:ln>
        <a:effectLst/>
      </dsp:spPr>
      <dsp:style>
        <a:lnRef idx="2">
          <a:scrgbClr r="0" g="0" b="0"/>
        </a:lnRef>
        <a:fillRef idx="1">
          <a:scrgbClr r="0" g="0" b="0"/>
        </a:fillRef>
        <a:effectRef idx="0">
          <a:scrgbClr r="0" g="0" b="0"/>
        </a:effectRef>
        <a:fontRef idx="minor"/>
      </dsp:style>
    </dsp:sp>
    <dsp:sp modelId="{5A62AEC3-EC27-4AFA-B56B-79326645CDDC}">
      <dsp:nvSpPr>
        <dsp:cNvPr id="0" name=""/>
        <dsp:cNvSpPr/>
      </dsp:nvSpPr>
      <dsp:spPr>
        <a:xfrm>
          <a:off x="1598259" y="1476779"/>
          <a:ext cx="80200" cy="8020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14E56E-28F6-4BF9-9EDF-2769E1A89A07}">
      <dsp:nvSpPr>
        <dsp:cNvPr id="0" name=""/>
        <dsp:cNvSpPr/>
      </dsp:nvSpPr>
      <dsp:spPr>
        <a:xfrm>
          <a:off x="2611100" y="1804514"/>
          <a:ext cx="1962120" cy="40100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610" tIns="0" rIns="34610" bIns="0" numCol="1" spcCol="1270" anchor="ctr" anchorCtr="1">
          <a:noAutofit/>
        </a:bodyPr>
        <a:lstStyle/>
        <a:p>
          <a:pPr marL="0" lvl="0" indent="0" algn="ctr" defTabSz="533400">
            <a:lnSpc>
              <a:spcPct val="90000"/>
            </a:lnSpc>
            <a:spcBef>
              <a:spcPct val="0"/>
            </a:spcBef>
            <a:spcAft>
              <a:spcPct val="35000"/>
            </a:spcAft>
            <a:buNone/>
          </a:pPr>
          <a:r>
            <a:rPr lang="sr-Cyrl-RS" sz="1200" kern="1200" dirty="0"/>
            <a:t>ОШ’’Марија Бурсаћ’’</a:t>
          </a:r>
          <a:endParaRPr lang="en-US" sz="1200" kern="1200" dirty="0"/>
        </a:p>
      </dsp:txBody>
      <dsp:txXfrm>
        <a:off x="2611100" y="1804514"/>
        <a:ext cx="1962120" cy="401002"/>
      </dsp:txXfrm>
    </dsp:sp>
    <dsp:sp modelId="{381C85ED-02C3-43BB-AB7D-DF18967DB45A}">
      <dsp:nvSpPr>
        <dsp:cNvPr id="0" name=""/>
        <dsp:cNvSpPr/>
      </dsp:nvSpPr>
      <dsp:spPr>
        <a:xfrm>
          <a:off x="2576432" y="2645625"/>
          <a:ext cx="2031481" cy="750456"/>
        </a:xfrm>
        <a:prstGeom prst="rect">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a:ln>
          <a:noFill/>
        </a:ln>
        <a:effectLst/>
      </dsp:spPr>
      <dsp:style>
        <a:lnRef idx="0">
          <a:scrgbClr r="0" g="0" b="0"/>
        </a:lnRef>
        <a:fillRef idx="0">
          <a:scrgbClr r="0" g="0" b="0"/>
        </a:fillRef>
        <a:effectRef idx="0">
          <a:scrgbClr r="0" g="0" b="0"/>
        </a:effectRef>
        <a:fontRef idx="minor"/>
      </dsp:style>
      <dsp:txBody>
        <a:bodyPr spcFirstLastPara="0" vert="horz" wrap="square" lIns="57683" tIns="24756" rIns="57683" bIns="24756" numCol="1" spcCol="1270" anchor="t" anchorCtr="1">
          <a:noAutofit/>
        </a:bodyPr>
        <a:lstStyle/>
        <a:p>
          <a:pPr marL="0" lvl="0" indent="0" algn="ctr" defTabSz="622300">
            <a:lnSpc>
              <a:spcPct val="90000"/>
            </a:lnSpc>
            <a:spcBef>
              <a:spcPct val="0"/>
            </a:spcBef>
            <a:spcAft>
              <a:spcPct val="35000"/>
            </a:spcAft>
            <a:buFont typeface="Arial" panose="020B0604020202020204" pitchFamily="34" charset="0"/>
            <a:buNone/>
          </a:pPr>
          <a:endParaRPr lang="en-US" sz="1400" kern="1200" dirty="0"/>
        </a:p>
      </dsp:txBody>
      <dsp:txXfrm>
        <a:off x="2576432" y="2645625"/>
        <a:ext cx="2031481" cy="750456"/>
      </dsp:txXfrm>
    </dsp:sp>
    <dsp:sp modelId="{F51F39F5-A989-488C-BFD6-69D558D451E8}">
      <dsp:nvSpPr>
        <dsp:cNvPr id="0" name=""/>
        <dsp:cNvSpPr/>
      </dsp:nvSpPr>
      <dsp:spPr>
        <a:xfrm>
          <a:off x="3600479" y="2227460"/>
          <a:ext cx="0" cy="320802"/>
        </a:xfrm>
        <a:prstGeom prst="line">
          <a:avLst/>
        </a:prstGeom>
        <a:solidFill>
          <a:schemeClr val="accent2">
            <a:hueOff val="0"/>
            <a:satOff val="0"/>
            <a:lumOff val="0"/>
            <a:alphaOff val="0"/>
          </a:schemeClr>
        </a:solidFill>
        <a:ln w="12700" cap="flat" cmpd="sng" algn="ctr">
          <a:solidFill>
            <a:schemeClr val="accent3"/>
          </a:solidFill>
          <a:prstDash val="dash"/>
          <a:miter lim="800000"/>
        </a:ln>
        <a:effectLst/>
      </dsp:spPr>
      <dsp:style>
        <a:lnRef idx="2">
          <a:scrgbClr r="0" g="0" b="0"/>
        </a:lnRef>
        <a:fillRef idx="1">
          <a:scrgbClr r="0" g="0" b="0"/>
        </a:fillRef>
        <a:effectRef idx="0">
          <a:scrgbClr r="0" g="0" b="0"/>
        </a:effectRef>
        <a:fontRef idx="minor"/>
      </dsp:style>
    </dsp:sp>
    <dsp:sp modelId="{A5349257-4327-4545-9142-153EF70CC757}">
      <dsp:nvSpPr>
        <dsp:cNvPr id="0" name=""/>
        <dsp:cNvSpPr/>
      </dsp:nvSpPr>
      <dsp:spPr>
        <a:xfrm>
          <a:off x="3569074" y="2590383"/>
          <a:ext cx="80200" cy="8020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DD609F-4804-4D65-8014-4ECA3F2307C5}">
      <dsp:nvSpPr>
        <dsp:cNvPr id="0" name=""/>
        <dsp:cNvSpPr/>
      </dsp:nvSpPr>
      <dsp:spPr>
        <a:xfrm>
          <a:off x="4589859" y="1814716"/>
          <a:ext cx="1962120" cy="40100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610" tIns="0" rIns="34610" bIns="0" numCol="1" spcCol="1270" anchor="ctr" anchorCtr="1">
          <a:noAutofit/>
        </a:bodyPr>
        <a:lstStyle/>
        <a:p>
          <a:pPr marL="0" lvl="0" indent="0" algn="ctr" defTabSz="533400">
            <a:lnSpc>
              <a:spcPct val="90000"/>
            </a:lnSpc>
            <a:spcBef>
              <a:spcPct val="0"/>
            </a:spcBef>
            <a:spcAft>
              <a:spcPct val="35000"/>
            </a:spcAft>
            <a:buNone/>
          </a:pPr>
          <a:r>
            <a:rPr lang="sr-Cyrl-RS" sz="1200" kern="1200" dirty="0"/>
            <a:t>ОШ’’Десанка Максимовић’’</a:t>
          </a:r>
          <a:endParaRPr lang="en-US" sz="1200" kern="1200" dirty="0"/>
        </a:p>
      </dsp:txBody>
      <dsp:txXfrm>
        <a:off x="4589859" y="1814716"/>
        <a:ext cx="1962120" cy="401002"/>
      </dsp:txXfrm>
    </dsp:sp>
    <dsp:sp modelId="{AB0282E3-1216-4CDB-AC5F-106C1EEEB95A}">
      <dsp:nvSpPr>
        <dsp:cNvPr id="0" name=""/>
        <dsp:cNvSpPr/>
      </dsp:nvSpPr>
      <dsp:spPr>
        <a:xfrm>
          <a:off x="4398768" y="860782"/>
          <a:ext cx="2336100" cy="646301"/>
        </a:xfrm>
        <a:prstGeom prst="rect">
          <a:avLst/>
        </a:prstGeom>
        <a:blipFill rotWithShape="0">
          <a:blip xmlns:r="http://schemas.openxmlformats.org/officeDocument/2006/relationships" r:embed="rId2">
            <a:extLst>
              <a:ext uri="{28A0092B-C50C-407E-A947-70E740481C1C}">
                <a14:useLocalDpi xmlns:a14="http://schemas.microsoft.com/office/drawing/2010/main" val="0"/>
              </a:ext>
            </a:extLst>
          </a:blip>
          <a:srcRect/>
          <a:stretch>
            <a:fillRect l="-157000" r="-157000"/>
          </a:stretch>
        </a:blipFill>
        <a:ln>
          <a:noFill/>
        </a:ln>
        <a:effectLst/>
      </dsp:spPr>
      <dsp:style>
        <a:lnRef idx="0">
          <a:scrgbClr r="0" g="0" b="0"/>
        </a:lnRef>
        <a:fillRef idx="0">
          <a:scrgbClr r="0" g="0" b="0"/>
        </a:fillRef>
        <a:effectRef idx="0">
          <a:scrgbClr r="0" g="0" b="0"/>
        </a:effectRef>
        <a:fontRef idx="minor"/>
      </dsp:style>
      <dsp:txBody>
        <a:bodyPr spcFirstLastPara="0" vert="horz" wrap="square" lIns="57683" tIns="24756" rIns="57683" bIns="24756"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a:t>. </a:t>
          </a:r>
          <a:endParaRPr lang="en-US" sz="1400" kern="1200" dirty="0"/>
        </a:p>
      </dsp:txBody>
      <dsp:txXfrm>
        <a:off x="4398768" y="860782"/>
        <a:ext cx="2336100" cy="646301"/>
      </dsp:txXfrm>
    </dsp:sp>
    <dsp:sp modelId="{0D377583-EAA6-47CC-B504-762FB6EBAB9C}">
      <dsp:nvSpPr>
        <dsp:cNvPr id="0" name=""/>
        <dsp:cNvSpPr/>
      </dsp:nvSpPr>
      <dsp:spPr>
        <a:xfrm>
          <a:off x="5570913" y="1510538"/>
          <a:ext cx="0" cy="320802"/>
        </a:xfrm>
        <a:prstGeom prst="line">
          <a:avLst/>
        </a:prstGeom>
        <a:solidFill>
          <a:schemeClr val="accent2">
            <a:hueOff val="0"/>
            <a:satOff val="0"/>
            <a:lumOff val="0"/>
            <a:alphaOff val="0"/>
          </a:schemeClr>
        </a:solidFill>
        <a:ln w="12700" cap="flat" cmpd="sng" algn="ctr">
          <a:solidFill>
            <a:schemeClr val="accent4"/>
          </a:solidFill>
          <a:prstDash val="dash"/>
          <a:miter lim="800000"/>
        </a:ln>
        <a:effectLst/>
      </dsp:spPr>
      <dsp:style>
        <a:lnRef idx="2">
          <a:scrgbClr r="0" g="0" b="0"/>
        </a:lnRef>
        <a:fillRef idx="1">
          <a:scrgbClr r="0" g="0" b="0"/>
        </a:fillRef>
        <a:effectRef idx="0">
          <a:scrgbClr r="0" g="0" b="0"/>
        </a:effectRef>
        <a:fontRef idx="minor"/>
      </dsp:style>
    </dsp:sp>
    <dsp:sp modelId="{72321D10-9092-4E81-9AD7-ACA033236CC0}">
      <dsp:nvSpPr>
        <dsp:cNvPr id="0" name=""/>
        <dsp:cNvSpPr/>
      </dsp:nvSpPr>
      <dsp:spPr>
        <a:xfrm>
          <a:off x="5522500" y="1492942"/>
          <a:ext cx="80200" cy="8020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553EDF-C46A-491F-99E2-89CCFA971EC7}">
      <dsp:nvSpPr>
        <dsp:cNvPr id="0" name=""/>
        <dsp:cNvSpPr/>
      </dsp:nvSpPr>
      <dsp:spPr>
        <a:xfrm>
          <a:off x="6543660" y="1804511"/>
          <a:ext cx="1962120" cy="40100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610" tIns="0" rIns="34610" bIns="0" numCol="1" spcCol="1270" anchor="ctr" anchorCtr="1">
          <a:noAutofit/>
        </a:bodyPr>
        <a:lstStyle/>
        <a:p>
          <a:pPr marL="0" lvl="0" indent="0" algn="ctr" defTabSz="533400">
            <a:lnSpc>
              <a:spcPct val="90000"/>
            </a:lnSpc>
            <a:spcBef>
              <a:spcPct val="0"/>
            </a:spcBef>
            <a:spcAft>
              <a:spcPct val="35000"/>
            </a:spcAft>
            <a:buNone/>
          </a:pPr>
          <a:r>
            <a:rPr lang="sr-Cyrl-RS" sz="1200" kern="1200" dirty="0"/>
            <a:t>ОШ’’Павле Савић’’</a:t>
          </a:r>
          <a:endParaRPr lang="en-US" sz="1200" kern="1200" dirty="0"/>
        </a:p>
      </dsp:txBody>
      <dsp:txXfrm>
        <a:off x="6543660" y="1804511"/>
        <a:ext cx="1962120" cy="401002"/>
      </dsp:txXfrm>
    </dsp:sp>
    <dsp:sp modelId="{5A57A077-9B08-4866-8C21-35D61D6745A2}">
      <dsp:nvSpPr>
        <dsp:cNvPr id="0" name=""/>
        <dsp:cNvSpPr/>
      </dsp:nvSpPr>
      <dsp:spPr>
        <a:xfrm>
          <a:off x="5889620" y="2606516"/>
          <a:ext cx="3270200" cy="1403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683" tIns="24756" rIns="57683" bIns="24756" numCol="1" spcCol="1270" anchor="t" anchorCtr="1">
          <a:noAutofit/>
        </a:bodyPr>
        <a:lstStyle/>
        <a:p>
          <a:pPr marL="0" lvl="0" indent="0" algn="ctr" defTabSz="622300">
            <a:lnSpc>
              <a:spcPct val="90000"/>
            </a:lnSpc>
            <a:spcBef>
              <a:spcPct val="0"/>
            </a:spcBef>
            <a:spcAft>
              <a:spcPct val="35000"/>
            </a:spcAft>
            <a:buFont typeface="Arial" panose="020B0604020202020204" pitchFamily="34" charset="0"/>
            <a:buNone/>
          </a:pPr>
          <a:endParaRPr lang="en-US" sz="1400" kern="1200" dirty="0"/>
        </a:p>
      </dsp:txBody>
      <dsp:txXfrm>
        <a:off x="5889620" y="2606516"/>
        <a:ext cx="3270200" cy="1403508"/>
      </dsp:txXfrm>
    </dsp:sp>
    <dsp:sp modelId="{3F96C175-FC65-44B4-B1A3-BD3686077937}">
      <dsp:nvSpPr>
        <dsp:cNvPr id="0" name=""/>
        <dsp:cNvSpPr/>
      </dsp:nvSpPr>
      <dsp:spPr>
        <a:xfrm>
          <a:off x="7524720" y="2205513"/>
          <a:ext cx="0" cy="320802"/>
        </a:xfrm>
        <a:prstGeom prst="line">
          <a:avLst/>
        </a:prstGeom>
        <a:solidFill>
          <a:schemeClr val="accent2">
            <a:hueOff val="0"/>
            <a:satOff val="0"/>
            <a:lumOff val="0"/>
            <a:alphaOff val="0"/>
          </a:schemeClr>
        </a:solidFill>
        <a:ln w="12700" cap="flat" cmpd="sng" algn="ctr">
          <a:solidFill>
            <a:schemeClr val="accent5"/>
          </a:solidFill>
          <a:prstDash val="dash"/>
          <a:miter lim="800000"/>
        </a:ln>
        <a:effectLst/>
      </dsp:spPr>
      <dsp:style>
        <a:lnRef idx="2">
          <a:scrgbClr r="0" g="0" b="0"/>
        </a:lnRef>
        <a:fillRef idx="1">
          <a:scrgbClr r="0" g="0" b="0"/>
        </a:fillRef>
        <a:effectRef idx="0">
          <a:scrgbClr r="0" g="0" b="0"/>
        </a:effectRef>
        <a:fontRef idx="minor"/>
      </dsp:style>
    </dsp:sp>
    <dsp:sp modelId="{E150CCC3-D56D-4BD2-8570-DF61526015EB}">
      <dsp:nvSpPr>
        <dsp:cNvPr id="0" name=""/>
        <dsp:cNvSpPr/>
      </dsp:nvSpPr>
      <dsp:spPr>
        <a:xfrm>
          <a:off x="7484619" y="2453044"/>
          <a:ext cx="80200" cy="8020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C9FB51-D66D-4F14-8DE5-0A719732E7B6}">
      <dsp:nvSpPr>
        <dsp:cNvPr id="0" name=""/>
        <dsp:cNvSpPr/>
      </dsp:nvSpPr>
      <dsp:spPr>
        <a:xfrm rot="5400000">
          <a:off x="9302958" y="1002227"/>
          <a:ext cx="401002" cy="1962120"/>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610" tIns="0" rIns="34610" bIns="0" numCol="1" spcCol="1270" anchor="ctr" anchorCtr="1">
          <a:noAutofit/>
        </a:bodyPr>
        <a:lstStyle/>
        <a:p>
          <a:pPr marL="0" lvl="0" indent="0" algn="ctr" defTabSz="533400">
            <a:lnSpc>
              <a:spcPct val="90000"/>
            </a:lnSpc>
            <a:spcBef>
              <a:spcPct val="0"/>
            </a:spcBef>
            <a:spcAft>
              <a:spcPct val="35000"/>
            </a:spcAft>
            <a:buNone/>
          </a:pPr>
          <a:r>
            <a:rPr lang="sr-Cyrl-RS" sz="1200" kern="1200" dirty="0"/>
            <a:t>ОШ’’Јелена Ћетковић’’</a:t>
          </a:r>
          <a:endParaRPr lang="en-US" sz="1200" kern="1200" dirty="0"/>
        </a:p>
      </dsp:txBody>
      <dsp:txXfrm rot="-5400000">
        <a:off x="8522399" y="1782786"/>
        <a:ext cx="1962120" cy="401002"/>
      </dsp:txXfrm>
    </dsp:sp>
    <dsp:sp modelId="{CB726486-3B5A-47F8-90E4-EC34C8ADB385}">
      <dsp:nvSpPr>
        <dsp:cNvPr id="0" name=""/>
        <dsp:cNvSpPr/>
      </dsp:nvSpPr>
      <dsp:spPr>
        <a:xfrm>
          <a:off x="8471116" y="637747"/>
          <a:ext cx="1931707" cy="832645"/>
        </a:xfrm>
        <a:prstGeom prst="rect">
          <a:avLst/>
        </a:prstGeom>
        <a:blipFill rotWithShape="0">
          <a:blip xmlns:r="http://schemas.openxmlformats.org/officeDocument/2006/relationships" r:embed="rId3" cstate="print">
            <a:extLst>
              <a:ext uri="{28A0092B-C50C-407E-A947-70E740481C1C}">
                <a14:useLocalDpi xmlns:a14="http://schemas.microsoft.com/office/drawing/2010/main" val="0"/>
              </a:ext>
            </a:extLst>
          </a:blip>
          <a:srcRect/>
          <a:stretch>
            <a:fillRect l="-59000" r="-59000"/>
          </a:stretch>
        </a:blipFill>
        <a:ln>
          <a:noFill/>
        </a:ln>
        <a:effectLst/>
      </dsp:spPr>
      <dsp:style>
        <a:lnRef idx="0">
          <a:scrgbClr r="0" g="0" b="0"/>
        </a:lnRef>
        <a:fillRef idx="0">
          <a:scrgbClr r="0" g="0" b="0"/>
        </a:fillRef>
        <a:effectRef idx="0">
          <a:scrgbClr r="0" g="0" b="0"/>
        </a:effectRef>
        <a:fontRef idx="minor"/>
      </dsp:style>
      <dsp:txBody>
        <a:bodyPr spcFirstLastPara="0" vert="horz" wrap="square" lIns="57683" tIns="24756" rIns="57683" bIns="24756"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endParaRPr lang="en-US" sz="1400" kern="1200" dirty="0"/>
        </a:p>
      </dsp:txBody>
      <dsp:txXfrm>
        <a:off x="8471116" y="637747"/>
        <a:ext cx="1931707" cy="832645"/>
      </dsp:txXfrm>
    </dsp:sp>
    <dsp:sp modelId="{5012A99F-560A-4636-953C-5F263876E566}">
      <dsp:nvSpPr>
        <dsp:cNvPr id="0" name=""/>
        <dsp:cNvSpPr/>
      </dsp:nvSpPr>
      <dsp:spPr>
        <a:xfrm>
          <a:off x="9486840" y="1456251"/>
          <a:ext cx="0" cy="320802"/>
        </a:xfrm>
        <a:prstGeom prst="line">
          <a:avLst/>
        </a:prstGeom>
        <a:solidFill>
          <a:schemeClr val="accent2">
            <a:hueOff val="0"/>
            <a:satOff val="0"/>
            <a:lumOff val="0"/>
            <a:alphaOff val="0"/>
          </a:schemeClr>
        </a:solidFill>
        <a:ln w="12700" cap="flat" cmpd="sng" algn="ctr">
          <a:solidFill>
            <a:schemeClr val="accent6"/>
          </a:solidFill>
          <a:prstDash val="dash"/>
          <a:miter lim="800000"/>
        </a:ln>
        <a:effectLst/>
      </dsp:spPr>
      <dsp:style>
        <a:lnRef idx="2">
          <a:scrgbClr r="0" g="0" b="0"/>
        </a:lnRef>
        <a:fillRef idx="1">
          <a:scrgbClr r="0" g="0" b="0"/>
        </a:fillRef>
        <a:effectRef idx="0">
          <a:scrgbClr r="0" g="0" b="0"/>
        </a:effectRef>
        <a:fontRef idx="minor"/>
      </dsp:style>
    </dsp:sp>
    <dsp:sp modelId="{456F09DE-8CFF-414A-A967-17AF417A13B8}">
      <dsp:nvSpPr>
        <dsp:cNvPr id="0" name=""/>
        <dsp:cNvSpPr/>
      </dsp:nvSpPr>
      <dsp:spPr>
        <a:xfrm>
          <a:off x="9448191" y="1434960"/>
          <a:ext cx="80200" cy="80200"/>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822BE-640B-46A0-B366-1477F5768BB1}">
      <dsp:nvSpPr>
        <dsp:cNvPr id="0" name=""/>
        <dsp:cNvSpPr/>
      </dsp:nvSpPr>
      <dsp:spPr>
        <a:xfrm rot="16200000">
          <a:off x="1788236" y="813725"/>
          <a:ext cx="401002" cy="238257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26" tIns="0" rIns="42026" bIns="0" numCol="1" spcCol="1270" anchor="ctr" anchorCtr="1">
          <a:noAutofit/>
        </a:bodyPr>
        <a:lstStyle/>
        <a:p>
          <a:pPr marL="0" lvl="0" indent="0" algn="ctr" defTabSz="533400">
            <a:lnSpc>
              <a:spcPct val="90000"/>
            </a:lnSpc>
            <a:spcBef>
              <a:spcPct val="0"/>
            </a:spcBef>
            <a:spcAft>
              <a:spcPct val="35000"/>
            </a:spcAft>
            <a:buNone/>
          </a:pPr>
          <a:r>
            <a:rPr lang="sr-Cyrl-RS" sz="1200" kern="1200" dirty="0"/>
            <a:t>ОШ’’Деспот Стефан Лазаревић’’’</a:t>
          </a:r>
          <a:endParaRPr lang="en-US" sz="1200" kern="1200" dirty="0"/>
        </a:p>
      </dsp:txBody>
      <dsp:txXfrm rot="5400000">
        <a:off x="797450" y="1804511"/>
        <a:ext cx="2382574" cy="401002"/>
      </dsp:txXfrm>
    </dsp:sp>
    <dsp:sp modelId="{A27629C2-87D9-4163-9365-FC275ADC4CA0}">
      <dsp:nvSpPr>
        <dsp:cNvPr id="0" name=""/>
        <dsp:cNvSpPr/>
      </dsp:nvSpPr>
      <dsp:spPr>
        <a:xfrm>
          <a:off x="3259" y="0"/>
          <a:ext cx="3970957" cy="1403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043" tIns="24756" rIns="70043" bIns="24756"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endParaRPr lang="en-US" sz="1400" kern="1200" dirty="0"/>
        </a:p>
      </dsp:txBody>
      <dsp:txXfrm>
        <a:off x="3259" y="0"/>
        <a:ext cx="3970957" cy="1403508"/>
      </dsp:txXfrm>
    </dsp:sp>
    <dsp:sp modelId="{38893DF2-F8BF-45A3-9200-4CD8C329334E}">
      <dsp:nvSpPr>
        <dsp:cNvPr id="0" name=""/>
        <dsp:cNvSpPr/>
      </dsp:nvSpPr>
      <dsp:spPr>
        <a:xfrm>
          <a:off x="1979040" y="2136842"/>
          <a:ext cx="0" cy="320802"/>
        </a:xfrm>
        <a:prstGeom prst="line">
          <a:avLst/>
        </a:prstGeom>
        <a:solidFill>
          <a:schemeClr val="accent2">
            <a:hueOff val="0"/>
            <a:satOff val="0"/>
            <a:lumOff val="0"/>
            <a:alphaOff val="0"/>
          </a:schemeClr>
        </a:solidFill>
        <a:ln w="12700" cap="flat" cmpd="sng" algn="ctr">
          <a:solidFill>
            <a:schemeClr val="accent2"/>
          </a:solidFill>
          <a:prstDash val="dash"/>
          <a:miter lim="800000"/>
        </a:ln>
        <a:effectLst/>
      </dsp:spPr>
      <dsp:style>
        <a:lnRef idx="2">
          <a:scrgbClr r="0" g="0" b="0"/>
        </a:lnRef>
        <a:fillRef idx="1">
          <a:scrgbClr r="0" g="0" b="0"/>
        </a:fillRef>
        <a:effectRef idx="0">
          <a:scrgbClr r="0" g="0" b="0"/>
        </a:effectRef>
        <a:fontRef idx="minor"/>
      </dsp:style>
    </dsp:sp>
    <dsp:sp modelId="{5A62AEC3-EC27-4AFA-B56B-79326645CDDC}">
      <dsp:nvSpPr>
        <dsp:cNvPr id="0" name=""/>
        <dsp:cNvSpPr/>
      </dsp:nvSpPr>
      <dsp:spPr>
        <a:xfrm>
          <a:off x="1929068" y="2493290"/>
          <a:ext cx="80200" cy="8020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14E56E-28F6-4BF9-9EDF-2769E1A89A07}">
      <dsp:nvSpPr>
        <dsp:cNvPr id="0" name=""/>
        <dsp:cNvSpPr/>
      </dsp:nvSpPr>
      <dsp:spPr>
        <a:xfrm>
          <a:off x="3169923" y="1804514"/>
          <a:ext cx="2382574" cy="40100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26" tIns="0" rIns="42026" bIns="0" numCol="1" spcCol="1270" anchor="ctr" anchorCtr="1">
          <a:noAutofit/>
        </a:bodyPr>
        <a:lstStyle/>
        <a:p>
          <a:pPr marL="0" lvl="0" indent="0" algn="ctr" defTabSz="533400">
            <a:lnSpc>
              <a:spcPct val="90000"/>
            </a:lnSpc>
            <a:spcBef>
              <a:spcPct val="0"/>
            </a:spcBef>
            <a:spcAft>
              <a:spcPct val="35000"/>
            </a:spcAft>
            <a:buNone/>
          </a:pPr>
          <a:r>
            <a:rPr lang="sr-Cyrl-RS" sz="1200" kern="1200" dirty="0"/>
            <a:t>ОШ’’Иван Горан Ковачић’’</a:t>
          </a:r>
          <a:endParaRPr lang="en-US" sz="1200" kern="1200" dirty="0"/>
        </a:p>
      </dsp:txBody>
      <dsp:txXfrm>
        <a:off x="3169923" y="1804514"/>
        <a:ext cx="2382574" cy="401002"/>
      </dsp:txXfrm>
    </dsp:sp>
    <dsp:sp modelId="{381C85ED-02C3-43BB-AB7D-DF18967DB45A}">
      <dsp:nvSpPr>
        <dsp:cNvPr id="0" name=""/>
        <dsp:cNvSpPr/>
      </dsp:nvSpPr>
      <dsp:spPr>
        <a:xfrm>
          <a:off x="3127827" y="2645625"/>
          <a:ext cx="2466798" cy="750456"/>
        </a:xfrm>
        <a:prstGeom prst="rect">
          <a:avLst/>
        </a:prstGeom>
        <a:noFill/>
        <a:ln>
          <a:noFill/>
        </a:ln>
        <a:effectLst/>
      </dsp:spPr>
      <dsp:style>
        <a:lnRef idx="0">
          <a:scrgbClr r="0" g="0" b="0"/>
        </a:lnRef>
        <a:fillRef idx="0">
          <a:scrgbClr r="0" g="0" b="0"/>
        </a:fillRef>
        <a:effectRef idx="0">
          <a:scrgbClr r="0" g="0" b="0"/>
        </a:effectRef>
        <a:fontRef idx="minor"/>
      </dsp:style>
    </dsp:sp>
    <dsp:sp modelId="{F51F39F5-A989-488C-BFD6-69D558D451E8}">
      <dsp:nvSpPr>
        <dsp:cNvPr id="0" name=""/>
        <dsp:cNvSpPr/>
      </dsp:nvSpPr>
      <dsp:spPr>
        <a:xfrm>
          <a:off x="4412876" y="1518346"/>
          <a:ext cx="0" cy="320802"/>
        </a:xfrm>
        <a:prstGeom prst="line">
          <a:avLst/>
        </a:prstGeom>
        <a:solidFill>
          <a:schemeClr val="accent2">
            <a:hueOff val="0"/>
            <a:satOff val="0"/>
            <a:lumOff val="0"/>
            <a:alphaOff val="0"/>
          </a:schemeClr>
        </a:solidFill>
        <a:ln w="12700" cap="flat" cmpd="sng" algn="ctr">
          <a:solidFill>
            <a:schemeClr val="accent3"/>
          </a:solidFill>
          <a:prstDash val="dash"/>
          <a:miter lim="800000"/>
        </a:ln>
        <a:effectLst/>
      </dsp:spPr>
      <dsp:style>
        <a:lnRef idx="2">
          <a:scrgbClr r="0" g="0" b="0"/>
        </a:lnRef>
        <a:fillRef idx="1">
          <a:scrgbClr r="0" g="0" b="0"/>
        </a:fillRef>
        <a:effectRef idx="0">
          <a:scrgbClr r="0" g="0" b="0"/>
        </a:effectRef>
        <a:fontRef idx="minor"/>
      </dsp:style>
    </dsp:sp>
    <dsp:sp modelId="{A5349257-4327-4545-9142-153EF70CC757}">
      <dsp:nvSpPr>
        <dsp:cNvPr id="0" name=""/>
        <dsp:cNvSpPr/>
      </dsp:nvSpPr>
      <dsp:spPr>
        <a:xfrm>
          <a:off x="4379242" y="1434846"/>
          <a:ext cx="80200" cy="8020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DD609F-4804-4D65-8014-4ECA3F2307C5}">
      <dsp:nvSpPr>
        <dsp:cNvPr id="0" name=""/>
        <dsp:cNvSpPr/>
      </dsp:nvSpPr>
      <dsp:spPr>
        <a:xfrm>
          <a:off x="5572702" y="1814716"/>
          <a:ext cx="2382574" cy="40100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26" tIns="0" rIns="42026" bIns="0" numCol="1" spcCol="1270" anchor="ctr" anchorCtr="1">
          <a:noAutofit/>
        </a:bodyPr>
        <a:lstStyle/>
        <a:p>
          <a:pPr marL="0" lvl="0" indent="0" algn="ctr" defTabSz="533400">
            <a:lnSpc>
              <a:spcPct val="90000"/>
            </a:lnSpc>
            <a:spcBef>
              <a:spcPct val="0"/>
            </a:spcBef>
            <a:spcAft>
              <a:spcPct val="35000"/>
            </a:spcAft>
            <a:buNone/>
          </a:pPr>
          <a:r>
            <a:rPr lang="sr-Cyrl-RS" sz="1200" kern="1200" dirty="0"/>
            <a:t>ОШ’’1300 каплара’’</a:t>
          </a:r>
          <a:endParaRPr lang="en-US" sz="1200" kern="1200" dirty="0"/>
        </a:p>
      </dsp:txBody>
      <dsp:txXfrm>
        <a:off x="5572702" y="1814716"/>
        <a:ext cx="2382574" cy="401002"/>
      </dsp:txXfrm>
    </dsp:sp>
    <dsp:sp modelId="{AB0282E3-1216-4CDB-AC5F-106C1EEEB95A}">
      <dsp:nvSpPr>
        <dsp:cNvPr id="0" name=""/>
        <dsp:cNvSpPr/>
      </dsp:nvSpPr>
      <dsp:spPr>
        <a:xfrm>
          <a:off x="5340663" y="860782"/>
          <a:ext cx="2836693" cy="646301"/>
        </a:xfrm>
        <a:prstGeom prst="rect">
          <a:avLst/>
        </a:prstGeom>
        <a:noFill/>
        <a:ln>
          <a:noFill/>
        </a:ln>
        <a:effectLst/>
      </dsp:spPr>
      <dsp:style>
        <a:lnRef idx="0">
          <a:scrgbClr r="0" g="0" b="0"/>
        </a:lnRef>
        <a:fillRef idx="0">
          <a:scrgbClr r="0" g="0" b="0"/>
        </a:fillRef>
        <a:effectRef idx="0">
          <a:scrgbClr r="0" g="0" b="0"/>
        </a:effectRef>
        <a:fontRef idx="minor"/>
      </dsp:style>
    </dsp:sp>
    <dsp:sp modelId="{0D377583-EAA6-47CC-B504-762FB6EBAB9C}">
      <dsp:nvSpPr>
        <dsp:cNvPr id="0" name=""/>
        <dsp:cNvSpPr/>
      </dsp:nvSpPr>
      <dsp:spPr>
        <a:xfrm>
          <a:off x="6776739" y="2232580"/>
          <a:ext cx="0" cy="320802"/>
        </a:xfrm>
        <a:prstGeom prst="line">
          <a:avLst/>
        </a:prstGeom>
        <a:solidFill>
          <a:schemeClr val="accent2">
            <a:hueOff val="0"/>
            <a:satOff val="0"/>
            <a:lumOff val="0"/>
            <a:alphaOff val="0"/>
          </a:schemeClr>
        </a:solidFill>
        <a:ln w="12700" cap="flat" cmpd="sng" algn="ctr">
          <a:solidFill>
            <a:schemeClr val="accent4"/>
          </a:solidFill>
          <a:prstDash val="dash"/>
          <a:miter lim="800000"/>
        </a:ln>
        <a:effectLst/>
      </dsp:spPr>
      <dsp:style>
        <a:lnRef idx="2">
          <a:scrgbClr r="0" g="0" b="0"/>
        </a:lnRef>
        <a:fillRef idx="1">
          <a:scrgbClr r="0" g="0" b="0"/>
        </a:fillRef>
        <a:effectRef idx="0">
          <a:scrgbClr r="0" g="0" b="0"/>
        </a:effectRef>
        <a:fontRef idx="minor"/>
      </dsp:style>
    </dsp:sp>
    <dsp:sp modelId="{72321D10-9092-4E81-9AD7-ACA033236CC0}">
      <dsp:nvSpPr>
        <dsp:cNvPr id="0" name=""/>
        <dsp:cNvSpPr/>
      </dsp:nvSpPr>
      <dsp:spPr>
        <a:xfrm>
          <a:off x="6733123" y="2583061"/>
          <a:ext cx="80200" cy="8020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553EDF-C46A-491F-99E2-89CCFA971EC7}">
      <dsp:nvSpPr>
        <dsp:cNvPr id="0" name=""/>
        <dsp:cNvSpPr/>
      </dsp:nvSpPr>
      <dsp:spPr>
        <a:xfrm rot="5400000">
          <a:off x="8935960" y="850455"/>
          <a:ext cx="401002" cy="238257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26" tIns="0" rIns="42026" bIns="0" numCol="1" spcCol="1270" anchor="ctr" anchorCtr="1">
          <a:noAutofit/>
        </a:bodyPr>
        <a:lstStyle/>
        <a:p>
          <a:pPr marL="0" lvl="0" indent="0" algn="ctr" defTabSz="533400">
            <a:lnSpc>
              <a:spcPct val="90000"/>
            </a:lnSpc>
            <a:spcBef>
              <a:spcPct val="0"/>
            </a:spcBef>
            <a:spcAft>
              <a:spcPct val="35000"/>
            </a:spcAft>
            <a:buNone/>
          </a:pPr>
          <a:r>
            <a:rPr lang="sr-Cyrl-RS" sz="1200" kern="1200" dirty="0"/>
            <a:t>ОШ’’Ћирило и Методије’’</a:t>
          </a:r>
          <a:endParaRPr lang="en-US" sz="1200" kern="1200" dirty="0"/>
        </a:p>
      </dsp:txBody>
      <dsp:txXfrm rot="-5400000">
        <a:off x="7945174" y="1841241"/>
        <a:ext cx="2382574" cy="401002"/>
      </dsp:txXfrm>
    </dsp:sp>
    <dsp:sp modelId="{5A57A077-9B08-4866-8C21-35D61D6745A2}">
      <dsp:nvSpPr>
        <dsp:cNvPr id="0" name=""/>
        <dsp:cNvSpPr/>
      </dsp:nvSpPr>
      <dsp:spPr>
        <a:xfrm>
          <a:off x="8199395" y="316018"/>
          <a:ext cx="1701475" cy="1256589"/>
        </a:xfrm>
        <a:prstGeom prst="rect">
          <a:avLst/>
        </a:prstGeom>
        <a:blipFill rotWithShape="0">
          <a:blip xmlns:r="http://schemas.openxmlformats.org/officeDocument/2006/relationships" r:embed="rId1"/>
          <a:srcRect/>
          <a:stretch>
            <a:fillRect t="-11000" b="-11000"/>
          </a:stretch>
        </a:blipFill>
        <a:ln>
          <a:noFill/>
        </a:ln>
        <a:effectLst/>
      </dsp:spPr>
      <dsp:style>
        <a:lnRef idx="0">
          <a:scrgbClr r="0" g="0" b="0"/>
        </a:lnRef>
        <a:fillRef idx="0">
          <a:scrgbClr r="0" g="0" b="0"/>
        </a:fillRef>
        <a:effectRef idx="0">
          <a:scrgbClr r="0" g="0" b="0"/>
        </a:effectRef>
        <a:fontRef idx="minor"/>
      </dsp:style>
      <dsp:txBody>
        <a:bodyPr spcFirstLastPara="0" vert="horz" wrap="square" lIns="70043" tIns="24756" rIns="70043" bIns="24756" numCol="1" spcCol="1270" anchor="t" anchorCtr="1">
          <a:noAutofit/>
        </a:bodyPr>
        <a:lstStyle/>
        <a:p>
          <a:pPr marL="0" lvl="0" indent="0" algn="ctr" defTabSz="622300">
            <a:lnSpc>
              <a:spcPct val="90000"/>
            </a:lnSpc>
            <a:spcBef>
              <a:spcPct val="0"/>
            </a:spcBef>
            <a:spcAft>
              <a:spcPct val="35000"/>
            </a:spcAft>
            <a:buFont typeface="Arial" panose="020B0604020202020204" pitchFamily="34" charset="0"/>
            <a:buNone/>
          </a:pPr>
          <a:endParaRPr lang="en-US" sz="1400" kern="1200" dirty="0"/>
        </a:p>
      </dsp:txBody>
      <dsp:txXfrm>
        <a:off x="8199395" y="316018"/>
        <a:ext cx="1701475" cy="1256589"/>
      </dsp:txXfrm>
    </dsp:sp>
    <dsp:sp modelId="{3F96C175-FC65-44B4-B1A3-BD3686077937}">
      <dsp:nvSpPr>
        <dsp:cNvPr id="0" name=""/>
        <dsp:cNvSpPr/>
      </dsp:nvSpPr>
      <dsp:spPr>
        <a:xfrm>
          <a:off x="9136461" y="1592965"/>
          <a:ext cx="0" cy="320802"/>
        </a:xfrm>
        <a:prstGeom prst="line">
          <a:avLst/>
        </a:prstGeom>
        <a:solidFill>
          <a:schemeClr val="accent2">
            <a:hueOff val="0"/>
            <a:satOff val="0"/>
            <a:lumOff val="0"/>
            <a:alphaOff val="0"/>
          </a:schemeClr>
        </a:solidFill>
        <a:ln w="12700" cap="flat" cmpd="sng" algn="ctr">
          <a:solidFill>
            <a:schemeClr val="accent5"/>
          </a:solidFill>
          <a:prstDash val="dash"/>
          <a:miter lim="800000"/>
        </a:ln>
        <a:effectLst/>
      </dsp:spPr>
      <dsp:style>
        <a:lnRef idx="2">
          <a:scrgbClr r="0" g="0" b="0"/>
        </a:lnRef>
        <a:fillRef idx="1">
          <a:scrgbClr r="0" g="0" b="0"/>
        </a:fillRef>
        <a:effectRef idx="0">
          <a:scrgbClr r="0" g="0" b="0"/>
        </a:effectRef>
        <a:fontRef idx="minor"/>
      </dsp:style>
    </dsp:sp>
    <dsp:sp modelId="{E150CCC3-D56D-4BD2-8570-DF61526015EB}">
      <dsp:nvSpPr>
        <dsp:cNvPr id="0" name=""/>
        <dsp:cNvSpPr/>
      </dsp:nvSpPr>
      <dsp:spPr>
        <a:xfrm>
          <a:off x="9088048" y="1534161"/>
          <a:ext cx="80200" cy="8020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2">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1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18"/>
      <dgm:constr type="primFontSz" for="des" forName="Childtext1" val="18"/>
      <dgm:constr type="primFontSz" for="des" forName="Childtext1" refType="primFontSz" refFor="des" refForName="Parent1"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95"/>
                  <dgm:constr type="l" for="ch" forName="Parent1" refType="w" fact="0.025"/>
                  <dgm:constr type="r" for="ch" forName="Parent1" refType="w" fact="0.025"/>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ifMoreThanOneNode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else>
            </dgm:choose>
          </dgm:if>
          <dgm:else name="notStartNode1">
            <dgm:choose name="lastOrRemainingNodes1">
              <dgm:if name="lastNode1" axis="self" ptType="node" func="revPos" op="equ" val="1">
                <dgm:choose name="casesForSnakingLogic1">
                  <dgm:if name="oddNode1" axis="self" ptType="node" func="posOdd" op="equ" val="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evenNode1">
                    <dgm:constrLst>
                      <dgm:constr type="w" for="ch" forName="EmptyPane" refType="w"/>
                      <dgm:constr type="h" for="ch" forName="EmptyPane" refType="h" fact="0.45"/>
                      <dgm:constr type="w" for="ch" forName="Parent1" refType="w" fact="0.6"/>
                      <dgm:constr type="l" for="ch" forName="Parent1" refType="w" fact="0.2"/>
                      <dgm:constr type="t" for="ch" forName="Parent1" refType="h" fact="0.45"/>
                      <dgm:constr type="h" for="ch" forName="Parent1" refType="h" fact="0.1"/>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Childtext1" refType="w"/>
                      <dgm:constr type="h" for="ch" forName="Childtext1" refType="h" fact="0.35"/>
                      <dgm:constr type="t" for="ch" forName="Childtext1" refType="h" fact="0.65"/>
                    </dgm:constrLst>
                  </dgm:else>
                </dgm:choose>
              </dgm:if>
              <dgm:else name="middleRows">
                <dgm:choose name="casesForSnakingLogic2">
                  <dgm:if name="oddNode2" axis="self" ptType="node" func="posOdd" op="equ" val="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evenNode2">
                    <dgm:constrLst>
                      <dgm:constr type="w" for="ch" forName="EmptyPane" refType="w"/>
                      <dgm:constr type="h" for="ch" forName="EmptyPane" refType="h" fact="0.45"/>
                      <dgm:constr type="w" for="ch" forName="Parent1" refType="w" fact="0.6"/>
                      <dgm:constr type="l" for="ch" forName="Parent1" refType="w" fact="0.2"/>
                      <dgm:constr type="t" for="ch" forName="Parent1" refType="h" fact="0.45"/>
                      <dgm:constr type="h" for="ch" forName="Parent1" refType="h" fact="0.1"/>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Childtext1" refType="w"/>
                      <dgm:constr type="h" for="ch" forName="Childtext1" refType="h" fact="0.35"/>
                      <dgm:constr type="t" for="ch" forName="Childtext1" refType="h" fact="0.65"/>
                    </dgm:constrLst>
                  </dgm:else>
                </dgm:choose>
              </dgm:else>
            </dgm:choose>
          </dgm:else>
        </dgm:choose>
        <dgm:layoutNode name="Parent1" styleLbl="alignNode1">
          <dgm:varLst>
            <dgm:chMax val="1"/>
            <dgm:chPref val="1"/>
            <dgm:bulletEnabled val="1"/>
          </dgm:varLst>
          <dgm:alg type="tx">
            <dgm:param type="txAnchorHorz" val="ctr"/>
            <dgm:param type="txAnchorVert" val="mid"/>
            <dgm:param type="parTxRTL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w" fact="0.05"/>
            <dgm:constr type="rMarg" refType="w" fact="0.05"/>
            <dgm:constr type="tMarg"/>
            <dgm:constr type="bMarg"/>
          </dgm:constrLst>
          <dgm:ruleLst>
            <dgm:rule type="primFontSz" val="11" fact="NaN" max="NaN"/>
          </dgm:ruleLst>
        </dgm:layoutNode>
        <dgm:layoutNode name="Childtext1" styleLbl="revTx">
          <dgm:varLst>
            <dgm:bulletEnabled val="1"/>
          </dgm:varLst>
          <dgm:choose name="casesForTxtDirLogic">
            <dgm:if name="Name77" axis="self" ptType="node" func="posOdd" op="equ" val="1">
              <dgm:alg type="tx">
                <dgm:param type="txAnchorVert" val="b"/>
                <dgm:param type="txAnchorHorz" val="ctr"/>
                <dgm:param type="parTxRTLAlign" val="ctr"/>
                <dgm:param type="parTxRTLAlign" val="ctr"/>
              </dgm:alg>
            </dgm:if>
            <dgm:else name="Name88">
              <dgm:alg type="tx">
                <dgm:param type="txAnchorVert" val="t"/>
                <dgm:param type="txAnchorHorz" val="ctr"/>
                <dgm:param type="parTxRTLAlign" val="ctr"/>
                <dgm:param type="parTxRTLAlign" val="ctr"/>
              </dgm:alg>
            </dgm:else>
          </dgm:choose>
          <dgm:shape xmlns:r="http://schemas.openxmlformats.org/officeDocument/2006/relationships" type="rect" r:blip="">
            <dgm:adjLst/>
          </dgm:shape>
          <dgm:presOf axis="ch" ptType="node"/>
          <dgm:constrLst>
            <dgm:constr type="lMarg" refType="w" fact="0.05"/>
            <dgm:constr type="rMarg" refType="w" fact="0.05"/>
            <dgm:constr type="tMarg" refType="h" fact="0.05"/>
            <dgm:constr type="bMarg" refType="h" fact="0.05"/>
          </dgm:constrLst>
          <dgm:ruleLst>
            <dgm:rule type="primFontSz" val="11" fact="NaN" max="NaN"/>
          </dgm:ruleLst>
        </dgm:layoutNode>
        <dgm:layoutNode name="ConnectLine" styleLbl="callout">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oundedRectangleTimeline#2">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1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18"/>
      <dgm:constr type="primFontSz" for="des" forName="Childtext1" val="18"/>
      <dgm:constr type="primFontSz" for="des" forName="Childtext1" refType="primFontSz" refFor="des" refForName="Parent1"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95"/>
                  <dgm:constr type="l" for="ch" forName="Parent1" refType="w" fact="0.025"/>
                  <dgm:constr type="r" for="ch" forName="Parent1" refType="w" fact="0.025"/>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ifMoreThanOneNode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else>
            </dgm:choose>
          </dgm:if>
          <dgm:else name="notStartNode1">
            <dgm:choose name="lastOrRemainingNodes1">
              <dgm:if name="lastNode1" axis="self" ptType="node" func="revPos" op="equ" val="1">
                <dgm:choose name="casesForSnakingLogic1">
                  <dgm:if name="oddNode1" axis="self" ptType="node" func="posOdd" op="equ" val="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evenNode1">
                    <dgm:constrLst>
                      <dgm:constr type="w" for="ch" forName="EmptyPane" refType="w"/>
                      <dgm:constr type="h" for="ch" forName="EmptyPane" refType="h" fact="0.45"/>
                      <dgm:constr type="w" for="ch" forName="Parent1" refType="w" fact="0.6"/>
                      <dgm:constr type="l" for="ch" forName="Parent1" refType="w" fact="0.2"/>
                      <dgm:constr type="t" for="ch" forName="Parent1" refType="h" fact="0.45"/>
                      <dgm:constr type="h" for="ch" forName="Parent1" refType="h" fact="0.1"/>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Childtext1" refType="w"/>
                      <dgm:constr type="h" for="ch" forName="Childtext1" refType="h" fact="0.35"/>
                      <dgm:constr type="t" for="ch" forName="Childtext1" refType="h" fact="0.65"/>
                    </dgm:constrLst>
                  </dgm:else>
                </dgm:choose>
              </dgm:if>
              <dgm:else name="middleRows">
                <dgm:choose name="casesForSnakingLogic2">
                  <dgm:if name="oddNode2" axis="self" ptType="node" func="posOdd" op="equ" val="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evenNode2">
                    <dgm:constrLst>
                      <dgm:constr type="w" for="ch" forName="EmptyPane" refType="w"/>
                      <dgm:constr type="h" for="ch" forName="EmptyPane" refType="h" fact="0.45"/>
                      <dgm:constr type="w" for="ch" forName="Parent1" refType="w" fact="0.6"/>
                      <dgm:constr type="l" for="ch" forName="Parent1" refType="w" fact="0.2"/>
                      <dgm:constr type="t" for="ch" forName="Parent1" refType="h" fact="0.45"/>
                      <dgm:constr type="h" for="ch" forName="Parent1" refType="h" fact="0.1"/>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Childtext1" refType="w"/>
                      <dgm:constr type="h" for="ch" forName="Childtext1" refType="h" fact="0.35"/>
                      <dgm:constr type="t" for="ch" forName="Childtext1" refType="h" fact="0.65"/>
                    </dgm:constrLst>
                  </dgm:else>
                </dgm:choose>
              </dgm:else>
            </dgm:choose>
          </dgm:else>
        </dgm:choose>
        <dgm:layoutNode name="Parent1" styleLbl="alignNode1">
          <dgm:varLst>
            <dgm:chMax val="1"/>
            <dgm:chPref val="1"/>
            <dgm:bulletEnabled val="1"/>
          </dgm:varLst>
          <dgm:alg type="tx">
            <dgm:param type="txAnchorHorz" val="ctr"/>
            <dgm:param type="txAnchorVert" val="mid"/>
            <dgm:param type="parTxRTL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w" fact="0.05"/>
            <dgm:constr type="rMarg" refType="w" fact="0.05"/>
            <dgm:constr type="tMarg"/>
            <dgm:constr type="bMarg"/>
          </dgm:constrLst>
          <dgm:ruleLst>
            <dgm:rule type="primFontSz" val="11" fact="NaN" max="NaN"/>
          </dgm:ruleLst>
        </dgm:layoutNode>
        <dgm:layoutNode name="Childtext1" styleLbl="revTx">
          <dgm:varLst>
            <dgm:bulletEnabled val="1"/>
          </dgm:varLst>
          <dgm:choose name="casesForTxtDirLogic">
            <dgm:if name="Name77" axis="self" ptType="node" func="posOdd" op="equ" val="1">
              <dgm:alg type="tx">
                <dgm:param type="txAnchorVert" val="b"/>
                <dgm:param type="txAnchorHorz" val="ctr"/>
                <dgm:param type="parTxRTLAlign" val="ctr"/>
                <dgm:param type="parTxRTLAlign" val="ctr"/>
              </dgm:alg>
            </dgm:if>
            <dgm:else name="Name88">
              <dgm:alg type="tx">
                <dgm:param type="txAnchorVert" val="t"/>
                <dgm:param type="txAnchorHorz" val="ctr"/>
                <dgm:param type="parTxRTLAlign" val="ctr"/>
                <dgm:param type="parTxRTLAlign" val="ctr"/>
              </dgm:alg>
            </dgm:else>
          </dgm:choose>
          <dgm:shape xmlns:r="http://schemas.openxmlformats.org/officeDocument/2006/relationships" type="rect" r:blip="">
            <dgm:adjLst/>
          </dgm:shape>
          <dgm:presOf axis="ch" ptType="node"/>
          <dgm:constrLst>
            <dgm:constr type="lMarg" refType="w" fact="0.05"/>
            <dgm:constr type="rMarg" refType="w" fact="0.05"/>
            <dgm:constr type="tMarg" refType="h" fact="0.05"/>
            <dgm:constr type="bMarg" refType="h" fact="0.05"/>
          </dgm:constrLst>
          <dgm:ruleLst>
            <dgm:rule type="primFontSz" val="11" fact="NaN" max="NaN"/>
          </dgm:ruleLst>
        </dgm:layoutNode>
        <dgm:layoutNode name="ConnectLine" styleLbl="callout">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A98339-849B-4A1B-94AD-C4117A0FF4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50D5E0A-DBC5-4154-AAB7-1A6EB3DE09E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50A84D-7040-4B66-A8F2-FF3252F0E77C}" type="datetimeFigureOut">
              <a:rPr lang="en-US" smtClean="0"/>
              <a:t>10/18/2022</a:t>
            </a:fld>
            <a:endParaRPr lang="en-US" dirty="0"/>
          </a:p>
        </p:txBody>
      </p:sp>
      <p:sp>
        <p:nvSpPr>
          <p:cNvPr id="4" name="Footer Placeholder 3">
            <a:extLst>
              <a:ext uri="{FF2B5EF4-FFF2-40B4-BE49-F238E27FC236}">
                <a16:creationId xmlns:a16="http://schemas.microsoft.com/office/drawing/2014/main" id="{7E10B103-107D-44C7-86CE-09C471DEAD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0E0EF81-D30D-4180-8B94-1BE4961093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51B87B-3F29-42F3-B07C-6AC1131073FA}" type="slidenum">
              <a:rPr lang="en-US" smtClean="0"/>
              <a:t>‹#›</a:t>
            </a:fld>
            <a:endParaRPr lang="en-US" dirty="0"/>
          </a:p>
        </p:txBody>
      </p:sp>
    </p:spTree>
    <p:extLst>
      <p:ext uri="{BB962C8B-B14F-4D97-AF65-F5344CB8AC3E}">
        <p14:creationId xmlns:p14="http://schemas.microsoft.com/office/powerpoint/2010/main" val="610513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252D08-8B84-4A6F-9F01-611184AC5843}" type="datetimeFigureOut">
              <a:rPr lang="en-US" smtClean="0"/>
              <a:t>10/18/2022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FC84E0-A62F-42E1-8B0C-7D28DFB4787A}" type="slidenum">
              <a:rPr lang="en-US" smtClean="0"/>
              <a:t>‹#›</a:t>
            </a:fld>
            <a:endParaRPr lang="en-US" dirty="0"/>
          </a:p>
        </p:txBody>
      </p:sp>
    </p:spTree>
    <p:extLst>
      <p:ext uri="{BB962C8B-B14F-4D97-AF65-F5344CB8AC3E}">
        <p14:creationId xmlns:p14="http://schemas.microsoft.com/office/powerpoint/2010/main" val="2855175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624F0E-DEC4-4055-BBC2-60E713F4A980}" type="slidenum">
              <a:rPr lang="en-US" smtClean="0"/>
              <a:t>1</a:t>
            </a:fld>
            <a:endParaRPr lang="en-US" dirty="0"/>
          </a:p>
        </p:txBody>
      </p:sp>
    </p:spTree>
    <p:extLst>
      <p:ext uri="{BB962C8B-B14F-4D97-AF65-F5344CB8AC3E}">
        <p14:creationId xmlns:p14="http://schemas.microsoft.com/office/powerpoint/2010/main" val="2118660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624F0E-DEC4-4055-BBC2-60E713F4A980}" type="slidenum">
              <a:rPr lang="en-US" smtClean="0"/>
              <a:t>2</a:t>
            </a:fld>
            <a:endParaRPr lang="en-US" dirty="0"/>
          </a:p>
        </p:txBody>
      </p:sp>
    </p:spTree>
    <p:extLst>
      <p:ext uri="{BB962C8B-B14F-4D97-AF65-F5344CB8AC3E}">
        <p14:creationId xmlns:p14="http://schemas.microsoft.com/office/powerpoint/2010/main" val="66386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624F0E-DEC4-4055-BBC2-60E713F4A980}" type="slidenum">
              <a:rPr lang="en-US" smtClean="0"/>
              <a:t>4</a:t>
            </a:fld>
            <a:endParaRPr lang="en-US" dirty="0"/>
          </a:p>
        </p:txBody>
      </p:sp>
    </p:spTree>
    <p:extLst>
      <p:ext uri="{BB962C8B-B14F-4D97-AF65-F5344CB8AC3E}">
        <p14:creationId xmlns:p14="http://schemas.microsoft.com/office/powerpoint/2010/main" val="4231374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624F0E-DEC4-4055-BBC2-60E713F4A980}" type="slidenum">
              <a:rPr lang="en-US" smtClean="0"/>
              <a:t>5</a:t>
            </a:fld>
            <a:endParaRPr lang="en-US" dirty="0"/>
          </a:p>
        </p:txBody>
      </p:sp>
    </p:spTree>
    <p:extLst>
      <p:ext uri="{BB962C8B-B14F-4D97-AF65-F5344CB8AC3E}">
        <p14:creationId xmlns:p14="http://schemas.microsoft.com/office/powerpoint/2010/main" val="1074466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624F0E-DEC4-4055-BBC2-60E713F4A980}" type="slidenum">
              <a:rPr lang="en-US" smtClean="0"/>
              <a:t>6</a:t>
            </a:fld>
            <a:endParaRPr lang="en-US" dirty="0"/>
          </a:p>
        </p:txBody>
      </p:sp>
    </p:spTree>
    <p:extLst>
      <p:ext uri="{BB962C8B-B14F-4D97-AF65-F5344CB8AC3E}">
        <p14:creationId xmlns:p14="http://schemas.microsoft.com/office/powerpoint/2010/main" val="3798311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624F0E-DEC4-4055-BBC2-60E713F4A980}" type="slidenum">
              <a:rPr lang="en-US" smtClean="0"/>
              <a:t>7</a:t>
            </a:fld>
            <a:endParaRPr lang="en-US" dirty="0"/>
          </a:p>
        </p:txBody>
      </p:sp>
    </p:spTree>
    <p:extLst>
      <p:ext uri="{BB962C8B-B14F-4D97-AF65-F5344CB8AC3E}">
        <p14:creationId xmlns:p14="http://schemas.microsoft.com/office/powerpoint/2010/main" val="254821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A29696-2BE8-442F-AE32-06B5202A78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113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624F0E-DEC4-4055-BBC2-60E713F4A980}" type="slidenum">
              <a:rPr lang="en-US" smtClean="0"/>
              <a:t>9</a:t>
            </a:fld>
            <a:endParaRPr lang="en-US" dirty="0"/>
          </a:p>
        </p:txBody>
      </p:sp>
    </p:spTree>
    <p:extLst>
      <p:ext uri="{BB962C8B-B14F-4D97-AF65-F5344CB8AC3E}">
        <p14:creationId xmlns:p14="http://schemas.microsoft.com/office/powerpoint/2010/main" val="4028425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5"/>
        </a:solidFill>
        <a:effectLst/>
      </p:bgPr>
    </p:bg>
    <p:spTree>
      <p:nvGrpSpPr>
        <p:cNvPr id="1" name=""/>
        <p:cNvGrpSpPr/>
        <p:nvPr/>
      </p:nvGrpSpPr>
      <p:grpSpPr>
        <a:xfrm>
          <a:off x="0" y="0"/>
          <a:ext cx="0" cy="0"/>
          <a:chOff x="0" y="0"/>
          <a:chExt cx="0" cy="0"/>
        </a:xfrm>
      </p:grpSpPr>
      <p:sp>
        <p:nvSpPr>
          <p:cNvPr id="23" name="Graphic 10">
            <a:extLst>
              <a:ext uri="{FF2B5EF4-FFF2-40B4-BE49-F238E27FC236}">
                <a16:creationId xmlns:a16="http://schemas.microsoft.com/office/drawing/2014/main" id="{750609E5-CE3B-4880-AF1C-03AAE8F98B27}"/>
              </a:ext>
              <a:ext uri="{C183D7F6-B498-43B3-948B-1728B52AA6E4}">
                <adec:decorative xmlns:adec="http://schemas.microsoft.com/office/drawing/2017/decorative" val="1"/>
              </a:ext>
            </a:extLst>
          </p:cNvPr>
          <p:cNvSpPr/>
          <p:nvPr/>
        </p:nvSpPr>
        <p:spPr>
          <a:xfrm rot="2700000">
            <a:off x="175989" y="443117"/>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dirty="0"/>
          </a:p>
        </p:txBody>
      </p:sp>
      <p:sp>
        <p:nvSpPr>
          <p:cNvPr id="24" name="Graphic 10">
            <a:extLst>
              <a:ext uri="{FF2B5EF4-FFF2-40B4-BE49-F238E27FC236}">
                <a16:creationId xmlns:a16="http://schemas.microsoft.com/office/drawing/2014/main" id="{30A1EBAD-5F9E-43E3-852F-53FD94BE234C}"/>
              </a:ext>
              <a:ext uri="{C183D7F6-B498-43B3-948B-1728B52AA6E4}">
                <adec:decorative xmlns:adec="http://schemas.microsoft.com/office/drawing/2017/decorative" val="1"/>
              </a:ext>
            </a:extLst>
          </p:cNvPr>
          <p:cNvSpPr/>
          <p:nvPr/>
        </p:nvSpPr>
        <p:spPr>
          <a:xfrm rot="2700000">
            <a:off x="3678849" y="710118"/>
            <a:ext cx="485348" cy="485348"/>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dirty="0"/>
          </a:p>
        </p:txBody>
      </p:sp>
      <p:sp>
        <p:nvSpPr>
          <p:cNvPr id="26" name="Oval 25">
            <a:extLst>
              <a:ext uri="{FF2B5EF4-FFF2-40B4-BE49-F238E27FC236}">
                <a16:creationId xmlns:a16="http://schemas.microsoft.com/office/drawing/2014/main" id="{B12F733F-6A95-4365-941D-3C310EC06055}"/>
              </a:ext>
              <a:ext uri="{C183D7F6-B498-43B3-948B-1728B52AA6E4}">
                <adec:decorative xmlns:adec="http://schemas.microsoft.com/office/drawing/2017/decorative" val="1"/>
              </a:ext>
            </a:extLst>
          </p:cNvPr>
          <p:cNvSpPr/>
          <p:nvPr/>
        </p:nvSpPr>
        <p:spPr>
          <a:xfrm rot="10800000">
            <a:off x="1949364" y="328201"/>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dirty="0"/>
          </a:p>
        </p:txBody>
      </p:sp>
      <p:sp>
        <p:nvSpPr>
          <p:cNvPr id="34" name="Title 1">
            <a:extLst>
              <a:ext uri="{FF2B5EF4-FFF2-40B4-BE49-F238E27FC236}">
                <a16:creationId xmlns:a16="http://schemas.microsoft.com/office/drawing/2014/main" id="{1F2624E7-C182-4BF3-A1CE-10E080235268}"/>
              </a:ext>
            </a:extLst>
          </p:cNvPr>
          <p:cNvSpPr>
            <a:spLocks noGrp="1"/>
          </p:cNvSpPr>
          <p:nvPr>
            <p:ph type="ctrTitle"/>
          </p:nvPr>
        </p:nvSpPr>
        <p:spPr>
          <a:xfrm>
            <a:off x="485634" y="575423"/>
            <a:ext cx="5435027" cy="3234577"/>
          </a:xfrm>
        </p:spPr>
        <p:txBody>
          <a:bodyPr anchor="b">
            <a:normAutofit/>
          </a:bodyPr>
          <a:lstStyle>
            <a:lvl1pPr>
              <a:defRPr sz="5400">
                <a:solidFill>
                  <a:schemeClr val="bg1"/>
                </a:solidFill>
              </a:defRPr>
            </a:lvl1pPr>
          </a:lstStyle>
          <a:p>
            <a:pPr algn="l"/>
            <a:r>
              <a:rPr lang="en-US" sz="5400">
                <a:solidFill>
                  <a:srgbClr val="FFFFFF"/>
                </a:solidFill>
              </a:rPr>
              <a:t>Click to edit Master title style</a:t>
            </a:r>
            <a:endParaRPr lang="en-US" sz="5400" dirty="0">
              <a:solidFill>
                <a:srgbClr val="FFFFFF"/>
              </a:solidFill>
            </a:endParaRPr>
          </a:p>
        </p:txBody>
      </p:sp>
      <p:sp>
        <p:nvSpPr>
          <p:cNvPr id="29" name="Subtitle 2">
            <a:extLst>
              <a:ext uri="{FF2B5EF4-FFF2-40B4-BE49-F238E27FC236}">
                <a16:creationId xmlns:a16="http://schemas.microsoft.com/office/drawing/2014/main" id="{2E173997-1548-44F7-B0A4-108B77F0B820}"/>
              </a:ext>
            </a:extLst>
          </p:cNvPr>
          <p:cNvSpPr>
            <a:spLocks noGrp="1"/>
          </p:cNvSpPr>
          <p:nvPr>
            <p:ph type="subTitle" idx="1"/>
          </p:nvPr>
        </p:nvSpPr>
        <p:spPr>
          <a:xfrm>
            <a:off x="485636" y="4004423"/>
            <a:ext cx="5435026" cy="2278154"/>
          </a:xfrm>
        </p:spPr>
        <p:txBody>
          <a:bodyPr anchor="t">
            <a:normAutofit/>
          </a:bodyPr>
          <a:lstStyle>
            <a:lvl1pPr marL="0" indent="0">
              <a:buNone/>
              <a:defRPr sz="2400">
                <a:solidFill>
                  <a:schemeClr val="bg1"/>
                </a:solidFill>
              </a:defRPr>
            </a:lvl1pPr>
          </a:lstStyle>
          <a:p>
            <a:pPr algn="l"/>
            <a:r>
              <a:rPr lang="en-US">
                <a:solidFill>
                  <a:srgbClr val="FFFFFF"/>
                </a:solidFill>
              </a:rPr>
              <a:t>Click to edit Master subtitle style</a:t>
            </a:r>
            <a:endParaRPr lang="en-US" dirty="0">
              <a:solidFill>
                <a:srgbClr val="FFFFFF"/>
              </a:solidFill>
            </a:endParaRPr>
          </a:p>
        </p:txBody>
      </p:sp>
      <p:sp>
        <p:nvSpPr>
          <p:cNvPr id="37" name="Picture Placeholder 34">
            <a:extLst>
              <a:ext uri="{FF2B5EF4-FFF2-40B4-BE49-F238E27FC236}">
                <a16:creationId xmlns:a16="http://schemas.microsoft.com/office/drawing/2014/main" id="{A37CD930-076A-4257-8800-922EDF1A0576}"/>
              </a:ext>
            </a:extLst>
          </p:cNvPr>
          <p:cNvSpPr>
            <a:spLocks noGrp="1"/>
          </p:cNvSpPr>
          <p:nvPr>
            <p:ph type="pic" sz="quarter" idx="13" hasCustomPrompt="1"/>
          </p:nvPr>
        </p:nvSpPr>
        <p:spPr>
          <a:xfrm>
            <a:off x="6197600" y="574675"/>
            <a:ext cx="5445125" cy="5749925"/>
          </a:xfrm>
        </p:spPr>
        <p:txBody>
          <a:bodyPr>
            <a:normAutofit/>
          </a:bodyPr>
          <a:lstStyle>
            <a:lvl1pPr marL="0" indent="0" algn="ctr">
              <a:buNone/>
              <a:defRPr sz="2000">
                <a:solidFill>
                  <a:schemeClr val="bg1"/>
                </a:solidFill>
              </a:defRPr>
            </a:lvl1pPr>
          </a:lstStyle>
          <a:p>
            <a:r>
              <a:rPr lang="en-US" dirty="0"/>
              <a:t>Insert photo here</a:t>
            </a:r>
          </a:p>
        </p:txBody>
      </p:sp>
      <p:sp>
        <p:nvSpPr>
          <p:cNvPr id="31" name="Date Placeholder 4">
            <a:extLst>
              <a:ext uri="{FF2B5EF4-FFF2-40B4-BE49-F238E27FC236}">
                <a16:creationId xmlns:a16="http://schemas.microsoft.com/office/drawing/2014/main" id="{B17F4254-E7F3-482D-83B2-F40E678DC31A}"/>
              </a:ext>
            </a:extLst>
          </p:cNvPr>
          <p:cNvSpPr>
            <a:spLocks noGrp="1"/>
          </p:cNvSpPr>
          <p:nvPr>
            <p:ph type="dt" sz="half" idx="10"/>
          </p:nvPr>
        </p:nvSpPr>
        <p:spPr>
          <a:xfrm>
            <a:off x="838200" y="6400800"/>
            <a:ext cx="2743200" cy="365125"/>
          </a:xfrm>
        </p:spPr>
        <p:txBody>
          <a:bodyPr/>
          <a:lstStyle/>
          <a:p>
            <a:r>
              <a:rPr lang="en-US">
                <a:solidFill>
                  <a:srgbClr val="FFFFFF"/>
                </a:solidFill>
              </a:rPr>
              <a:t>2/2/20XX</a:t>
            </a:r>
            <a:endParaRPr lang="en-US" dirty="0">
              <a:solidFill>
                <a:srgbClr val="FFFFFF"/>
              </a:solidFill>
            </a:endParaRPr>
          </a:p>
        </p:txBody>
      </p:sp>
      <p:sp>
        <p:nvSpPr>
          <p:cNvPr id="32" name="Footer Placeholder 5">
            <a:extLst>
              <a:ext uri="{FF2B5EF4-FFF2-40B4-BE49-F238E27FC236}">
                <a16:creationId xmlns:a16="http://schemas.microsoft.com/office/drawing/2014/main" id="{69A3213B-8554-4293-925C-3977950B2FC8}"/>
              </a:ext>
            </a:extLst>
          </p:cNvPr>
          <p:cNvSpPr>
            <a:spLocks noGrp="1"/>
          </p:cNvSpPr>
          <p:nvPr>
            <p:ph type="ftr" sz="quarter" idx="11"/>
          </p:nvPr>
        </p:nvSpPr>
        <p:spPr>
          <a:xfrm>
            <a:off x="4038600" y="6400800"/>
            <a:ext cx="4114800" cy="365125"/>
          </a:xfrm>
        </p:spPr>
        <p:txBody>
          <a:bodyPr/>
          <a:lstStyle/>
          <a:p>
            <a:r>
              <a:rPr lang="en-US" dirty="0">
                <a:solidFill>
                  <a:srgbClr val="FFFFFF"/>
                </a:solidFill>
              </a:rPr>
              <a:t>PRESENTATION TITLE</a:t>
            </a:r>
          </a:p>
        </p:txBody>
      </p:sp>
      <p:sp>
        <p:nvSpPr>
          <p:cNvPr id="33" name="Slide Number Placeholder 6">
            <a:extLst>
              <a:ext uri="{FF2B5EF4-FFF2-40B4-BE49-F238E27FC236}">
                <a16:creationId xmlns:a16="http://schemas.microsoft.com/office/drawing/2014/main" id="{E6081EFA-FDDB-48B1-8F8F-506DAA8FB2BE}"/>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solidFill>
                  <a:srgbClr val="FFFFFF"/>
                </a:solidFill>
              </a:rPr>
              <a:pPr/>
              <a:t>‹#›</a:t>
            </a:fld>
            <a:endParaRPr lang="en-US" dirty="0">
              <a:solidFill>
                <a:srgbClr val="FFFFFF"/>
              </a:solidFill>
            </a:endParaRPr>
          </a:p>
        </p:txBody>
      </p:sp>
      <p:sp>
        <p:nvSpPr>
          <p:cNvPr id="39" name="Oval 38">
            <a:extLst>
              <a:ext uri="{FF2B5EF4-FFF2-40B4-BE49-F238E27FC236}">
                <a16:creationId xmlns:a16="http://schemas.microsoft.com/office/drawing/2014/main" id="{7A5EAFD9-C10D-423D-877A-A7E344B82A86}"/>
              </a:ext>
              <a:ext uri="{C183D7F6-B498-43B3-948B-1728B52AA6E4}">
                <adec:decorative xmlns:adec="http://schemas.microsoft.com/office/drawing/2017/decorative" val="1"/>
              </a:ext>
            </a:extLst>
          </p:cNvPr>
          <p:cNvSpPr/>
          <p:nvPr userDrawn="1"/>
        </p:nvSpPr>
        <p:spPr>
          <a:xfrm rot="10800000">
            <a:off x="11725987" y="6085893"/>
            <a:ext cx="261660" cy="26166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dirty="0"/>
          </a:p>
        </p:txBody>
      </p:sp>
      <p:sp>
        <p:nvSpPr>
          <p:cNvPr id="41" name="Oval 40">
            <a:extLst>
              <a:ext uri="{FF2B5EF4-FFF2-40B4-BE49-F238E27FC236}">
                <a16:creationId xmlns:a16="http://schemas.microsoft.com/office/drawing/2014/main" id="{552E34FD-F45A-4FC4-A537-1CD327317B7F}"/>
              </a:ext>
              <a:ext uri="{C183D7F6-B498-43B3-948B-1728B52AA6E4}">
                <adec:decorative xmlns:adec="http://schemas.microsoft.com/office/drawing/2017/decorative" val="1"/>
              </a:ext>
            </a:extLst>
          </p:cNvPr>
          <p:cNvSpPr/>
          <p:nvPr userDrawn="1"/>
        </p:nvSpPr>
        <p:spPr>
          <a:xfrm rot="10800000">
            <a:off x="11234728" y="5325178"/>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dirty="0"/>
          </a:p>
        </p:txBody>
      </p:sp>
    </p:spTree>
    <p:extLst>
      <p:ext uri="{BB962C8B-B14F-4D97-AF65-F5344CB8AC3E}">
        <p14:creationId xmlns:p14="http://schemas.microsoft.com/office/powerpoint/2010/main" val="3840208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1B714E7-4FD4-46B0-8831-48EB663CFE50}"/>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28748170-3B03-4983-B18A-BD3434F6A1E0}"/>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2" name="Oval 11">
              <a:extLst>
                <a:ext uri="{FF2B5EF4-FFF2-40B4-BE49-F238E27FC236}">
                  <a16:creationId xmlns:a16="http://schemas.microsoft.com/office/drawing/2014/main" id="{8763577F-7D99-42DD-8DEE-6CC576187D1E}"/>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3" name="Oval 12">
              <a:extLst>
                <a:ext uri="{FF2B5EF4-FFF2-40B4-BE49-F238E27FC236}">
                  <a16:creationId xmlns:a16="http://schemas.microsoft.com/office/drawing/2014/main" id="{4EF5F2E5-90C0-417E-8B26-0927E3086B9A}"/>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4" name="Oval 13">
              <a:extLst>
                <a:ext uri="{FF2B5EF4-FFF2-40B4-BE49-F238E27FC236}">
                  <a16:creationId xmlns:a16="http://schemas.microsoft.com/office/drawing/2014/main" id="{648150F6-4F74-4696-AF2C-455208042AA2}"/>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16" name="Title 1">
            <a:extLst>
              <a:ext uri="{FF2B5EF4-FFF2-40B4-BE49-F238E27FC236}">
                <a16:creationId xmlns:a16="http://schemas.microsoft.com/office/drawing/2014/main" id="{DF341ACE-BA74-497F-B0A2-112DCBB28EDA}"/>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endParaRPr lang="en-US" dirty="0">
              <a:solidFill>
                <a:srgbClr val="FFFFFF"/>
              </a:solidFill>
              <a:effectLst>
                <a:outerShdw blurRad="38100" dist="38100" dir="2700000" algn="tl">
                  <a:srgbClr val="000000">
                    <a:alpha val="43137"/>
                  </a:srgbClr>
                </a:outerShdw>
              </a:effectLst>
              <a:cs typeface="Segoe UI" panose="020B0502040204020203" pitchFamily="34" charset="0"/>
            </a:endParaRPr>
          </a:p>
        </p:txBody>
      </p:sp>
      <p:sp>
        <p:nvSpPr>
          <p:cNvPr id="24" name="Text Placeholder 23">
            <a:extLst>
              <a:ext uri="{FF2B5EF4-FFF2-40B4-BE49-F238E27FC236}">
                <a16:creationId xmlns:a16="http://schemas.microsoft.com/office/drawing/2014/main" id="{03858BEB-3028-46B2-A113-0312EFEC2187}"/>
              </a:ext>
            </a:extLst>
          </p:cNvPr>
          <p:cNvSpPr>
            <a:spLocks noGrp="1"/>
          </p:cNvSpPr>
          <p:nvPr>
            <p:ph type="body" sz="quarter" idx="13" hasCustomPrompt="1"/>
          </p:nvPr>
        </p:nvSpPr>
        <p:spPr>
          <a:xfrm>
            <a:off x="1592541"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dirty="0"/>
              <a:t>Click to add subtitle</a:t>
            </a:r>
          </a:p>
        </p:txBody>
      </p:sp>
      <p:sp>
        <p:nvSpPr>
          <p:cNvPr id="28" name="Text Placeholder 25">
            <a:extLst>
              <a:ext uri="{FF2B5EF4-FFF2-40B4-BE49-F238E27FC236}">
                <a16:creationId xmlns:a16="http://schemas.microsoft.com/office/drawing/2014/main" id="{04B6002D-221D-4D66-93ED-DAD87E6478D3}"/>
              </a:ext>
            </a:extLst>
          </p:cNvPr>
          <p:cNvSpPr>
            <a:spLocks noGrp="1"/>
          </p:cNvSpPr>
          <p:nvPr>
            <p:ph type="body" sz="quarter" idx="14" hasCustomPrompt="1"/>
          </p:nvPr>
        </p:nvSpPr>
        <p:spPr>
          <a:xfrm>
            <a:off x="1592191"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dirty="0"/>
              <a:t>Click to insert text</a:t>
            </a:r>
          </a:p>
        </p:txBody>
      </p:sp>
      <p:sp>
        <p:nvSpPr>
          <p:cNvPr id="31" name="Text Placeholder 23">
            <a:extLst>
              <a:ext uri="{FF2B5EF4-FFF2-40B4-BE49-F238E27FC236}">
                <a16:creationId xmlns:a16="http://schemas.microsoft.com/office/drawing/2014/main" id="{37B583B4-9EAA-4C7A-8DE1-DF310A0D2442}"/>
              </a:ext>
            </a:extLst>
          </p:cNvPr>
          <p:cNvSpPr>
            <a:spLocks noGrp="1"/>
          </p:cNvSpPr>
          <p:nvPr>
            <p:ph type="body" sz="quarter" idx="15" hasCustomPrompt="1"/>
          </p:nvPr>
        </p:nvSpPr>
        <p:spPr>
          <a:xfrm>
            <a:off x="6287397"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dirty="0"/>
              <a:t>Click to add subtitle</a:t>
            </a:r>
          </a:p>
        </p:txBody>
      </p:sp>
      <p:sp>
        <p:nvSpPr>
          <p:cNvPr id="32" name="Text Placeholder 25">
            <a:extLst>
              <a:ext uri="{FF2B5EF4-FFF2-40B4-BE49-F238E27FC236}">
                <a16:creationId xmlns:a16="http://schemas.microsoft.com/office/drawing/2014/main" id="{694B9F6A-3683-47F2-8548-EA26CEADE524}"/>
              </a:ext>
            </a:extLst>
          </p:cNvPr>
          <p:cNvSpPr>
            <a:spLocks noGrp="1"/>
          </p:cNvSpPr>
          <p:nvPr>
            <p:ph type="body" sz="quarter" idx="16" hasCustomPrompt="1"/>
          </p:nvPr>
        </p:nvSpPr>
        <p:spPr>
          <a:xfrm>
            <a:off x="6287047"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dirty="0"/>
              <a:t>Click to insert text</a:t>
            </a:r>
          </a:p>
        </p:txBody>
      </p:sp>
      <p:sp>
        <p:nvSpPr>
          <p:cNvPr id="18" name="Date Placeholder 4">
            <a:extLst>
              <a:ext uri="{FF2B5EF4-FFF2-40B4-BE49-F238E27FC236}">
                <a16:creationId xmlns:a16="http://schemas.microsoft.com/office/drawing/2014/main" id="{1FDFCFD6-336A-4319-8946-39E7EC2CD1B3}"/>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endParaRPr lang="en-US" dirty="0"/>
          </a:p>
        </p:txBody>
      </p:sp>
      <p:sp>
        <p:nvSpPr>
          <p:cNvPr id="19" name="Footer Placeholder 5">
            <a:extLst>
              <a:ext uri="{FF2B5EF4-FFF2-40B4-BE49-F238E27FC236}">
                <a16:creationId xmlns:a16="http://schemas.microsoft.com/office/drawing/2014/main" id="{EDA87BDB-4AAD-4508-9D8E-9413194A6FB5}"/>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PRESENTATION TITLE</a:t>
            </a:r>
          </a:p>
        </p:txBody>
      </p:sp>
      <p:sp>
        <p:nvSpPr>
          <p:cNvPr id="20" name="Slide Number Placeholder 6">
            <a:extLst>
              <a:ext uri="{FF2B5EF4-FFF2-40B4-BE49-F238E27FC236}">
                <a16:creationId xmlns:a16="http://schemas.microsoft.com/office/drawing/2014/main" id="{972B28B4-16BA-417A-B46D-DBD7D41F7650}"/>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164250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umn 3 Content">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A1D0A1-1FD1-4F94-B2C0-06C2E2030D53}"/>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58CFF91A-90A9-4CD1-A803-636F9F1304A4}"/>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2" name="Oval 11">
              <a:extLst>
                <a:ext uri="{FF2B5EF4-FFF2-40B4-BE49-F238E27FC236}">
                  <a16:creationId xmlns:a16="http://schemas.microsoft.com/office/drawing/2014/main" id="{4FBC4BC7-0780-43F3-A67A-65EB564F696D}"/>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3" name="Oval 12">
              <a:extLst>
                <a:ext uri="{FF2B5EF4-FFF2-40B4-BE49-F238E27FC236}">
                  <a16:creationId xmlns:a16="http://schemas.microsoft.com/office/drawing/2014/main" id="{1CE0ABAF-CF8C-4E0D-A844-F01B6E85B2E3}"/>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4" name="Oval 13">
              <a:extLst>
                <a:ext uri="{FF2B5EF4-FFF2-40B4-BE49-F238E27FC236}">
                  <a16:creationId xmlns:a16="http://schemas.microsoft.com/office/drawing/2014/main" id="{5E894DEB-17BA-46D9-AF52-DFC04FC4E93A}"/>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16" name="Title 1">
            <a:extLst>
              <a:ext uri="{FF2B5EF4-FFF2-40B4-BE49-F238E27FC236}">
                <a16:creationId xmlns:a16="http://schemas.microsoft.com/office/drawing/2014/main" id="{30AFDACD-10D0-493F-9AA6-0C0AC8835228}"/>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endParaRPr lang="en-US" dirty="0">
              <a:solidFill>
                <a:srgbClr val="FFFFFF"/>
              </a:solidFill>
              <a:effectLst>
                <a:outerShdw blurRad="38100" dist="38100" dir="2700000" algn="tl">
                  <a:srgbClr val="000000">
                    <a:alpha val="43137"/>
                  </a:srgbClr>
                </a:outerShdw>
              </a:effectLst>
              <a:cs typeface="Segoe UI" panose="020B0502040204020203" pitchFamily="34" charset="0"/>
            </a:endParaRPr>
          </a:p>
        </p:txBody>
      </p:sp>
      <p:sp>
        <p:nvSpPr>
          <p:cNvPr id="20" name="Text Placeholder 23">
            <a:extLst>
              <a:ext uri="{FF2B5EF4-FFF2-40B4-BE49-F238E27FC236}">
                <a16:creationId xmlns:a16="http://schemas.microsoft.com/office/drawing/2014/main" id="{FCFF65AC-D857-44D4-8C75-42685EEC828C}"/>
              </a:ext>
            </a:extLst>
          </p:cNvPr>
          <p:cNvSpPr>
            <a:spLocks noGrp="1"/>
          </p:cNvSpPr>
          <p:nvPr>
            <p:ph type="body" sz="quarter" idx="13" hasCustomPrompt="1"/>
          </p:nvPr>
        </p:nvSpPr>
        <p:spPr>
          <a:xfrm>
            <a:off x="1001992"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dirty="0"/>
              <a:t>Click to add subtitle</a:t>
            </a:r>
          </a:p>
        </p:txBody>
      </p:sp>
      <p:sp>
        <p:nvSpPr>
          <p:cNvPr id="21" name="Text Placeholder 25">
            <a:extLst>
              <a:ext uri="{FF2B5EF4-FFF2-40B4-BE49-F238E27FC236}">
                <a16:creationId xmlns:a16="http://schemas.microsoft.com/office/drawing/2014/main" id="{CBC02743-732C-4B86-AB3D-5C05A02D0D11}"/>
              </a:ext>
            </a:extLst>
          </p:cNvPr>
          <p:cNvSpPr>
            <a:spLocks noGrp="1"/>
          </p:cNvSpPr>
          <p:nvPr>
            <p:ph type="body" sz="quarter" idx="14" hasCustomPrompt="1"/>
          </p:nvPr>
        </p:nvSpPr>
        <p:spPr>
          <a:xfrm>
            <a:off x="1001641"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dirty="0"/>
              <a:t>Click to insert text</a:t>
            </a:r>
          </a:p>
        </p:txBody>
      </p:sp>
      <p:sp>
        <p:nvSpPr>
          <p:cNvPr id="32" name="Text Placeholder 23">
            <a:extLst>
              <a:ext uri="{FF2B5EF4-FFF2-40B4-BE49-F238E27FC236}">
                <a16:creationId xmlns:a16="http://schemas.microsoft.com/office/drawing/2014/main" id="{01F8B39A-529F-4E49-AE13-52EC4704DEB0}"/>
              </a:ext>
            </a:extLst>
          </p:cNvPr>
          <p:cNvSpPr>
            <a:spLocks noGrp="1"/>
          </p:cNvSpPr>
          <p:nvPr>
            <p:ph type="body" sz="quarter" idx="15" hasCustomPrompt="1"/>
          </p:nvPr>
        </p:nvSpPr>
        <p:spPr>
          <a:xfrm>
            <a:off x="4453829"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dirty="0"/>
              <a:t>Click to add subtitle</a:t>
            </a:r>
          </a:p>
        </p:txBody>
      </p:sp>
      <p:sp>
        <p:nvSpPr>
          <p:cNvPr id="33" name="Text Placeholder 25">
            <a:extLst>
              <a:ext uri="{FF2B5EF4-FFF2-40B4-BE49-F238E27FC236}">
                <a16:creationId xmlns:a16="http://schemas.microsoft.com/office/drawing/2014/main" id="{2A6AE7B0-4281-44CE-83E8-FF70EB548ACA}"/>
              </a:ext>
            </a:extLst>
          </p:cNvPr>
          <p:cNvSpPr>
            <a:spLocks noGrp="1"/>
          </p:cNvSpPr>
          <p:nvPr>
            <p:ph type="body" sz="quarter" idx="16" hasCustomPrompt="1"/>
          </p:nvPr>
        </p:nvSpPr>
        <p:spPr>
          <a:xfrm>
            <a:off x="4453478"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dirty="0"/>
              <a:t>Click to insert text</a:t>
            </a:r>
          </a:p>
        </p:txBody>
      </p:sp>
      <p:sp>
        <p:nvSpPr>
          <p:cNvPr id="34" name="Text Placeholder 23">
            <a:extLst>
              <a:ext uri="{FF2B5EF4-FFF2-40B4-BE49-F238E27FC236}">
                <a16:creationId xmlns:a16="http://schemas.microsoft.com/office/drawing/2014/main" id="{9D1E92C6-323C-467F-8117-84624685E70D}"/>
              </a:ext>
            </a:extLst>
          </p:cNvPr>
          <p:cNvSpPr>
            <a:spLocks noGrp="1"/>
          </p:cNvSpPr>
          <p:nvPr>
            <p:ph type="body" sz="quarter" idx="17" hasCustomPrompt="1"/>
          </p:nvPr>
        </p:nvSpPr>
        <p:spPr>
          <a:xfrm>
            <a:off x="7906017" y="2333139"/>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dirty="0"/>
              <a:t>Click to add subtitle</a:t>
            </a:r>
          </a:p>
        </p:txBody>
      </p:sp>
      <p:sp>
        <p:nvSpPr>
          <p:cNvPr id="35" name="Text Placeholder 25">
            <a:extLst>
              <a:ext uri="{FF2B5EF4-FFF2-40B4-BE49-F238E27FC236}">
                <a16:creationId xmlns:a16="http://schemas.microsoft.com/office/drawing/2014/main" id="{E292D7CF-B506-4D5A-9747-949D5607895B}"/>
              </a:ext>
            </a:extLst>
          </p:cNvPr>
          <p:cNvSpPr>
            <a:spLocks noGrp="1"/>
          </p:cNvSpPr>
          <p:nvPr>
            <p:ph type="body" sz="quarter" idx="18" hasCustomPrompt="1"/>
          </p:nvPr>
        </p:nvSpPr>
        <p:spPr>
          <a:xfrm>
            <a:off x="7905666" y="2885554"/>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dirty="0"/>
              <a:t>Click to insert text</a:t>
            </a:r>
          </a:p>
        </p:txBody>
      </p:sp>
      <p:sp>
        <p:nvSpPr>
          <p:cNvPr id="17" name="Date Placeholder 4">
            <a:extLst>
              <a:ext uri="{FF2B5EF4-FFF2-40B4-BE49-F238E27FC236}">
                <a16:creationId xmlns:a16="http://schemas.microsoft.com/office/drawing/2014/main" id="{39C4FF29-BCBF-4D15-B2D8-AE2E1F3891F7}"/>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endParaRPr lang="en-US" dirty="0"/>
          </a:p>
        </p:txBody>
      </p:sp>
      <p:sp>
        <p:nvSpPr>
          <p:cNvPr id="18" name="Footer Placeholder 5">
            <a:extLst>
              <a:ext uri="{FF2B5EF4-FFF2-40B4-BE49-F238E27FC236}">
                <a16:creationId xmlns:a16="http://schemas.microsoft.com/office/drawing/2014/main" id="{308F6E4A-924F-4513-8E2C-B2815410DE94}"/>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PRESENTATION TITLE</a:t>
            </a:r>
          </a:p>
        </p:txBody>
      </p:sp>
      <p:sp>
        <p:nvSpPr>
          <p:cNvPr id="19" name="Slide Number Placeholder 6">
            <a:extLst>
              <a:ext uri="{FF2B5EF4-FFF2-40B4-BE49-F238E27FC236}">
                <a16:creationId xmlns:a16="http://schemas.microsoft.com/office/drawing/2014/main" id="{54E5349C-86B2-431A-A9BA-60665D1797BD}"/>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4212544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BE28B89-23CB-4E2C-9090-24A7CDF75E0C}"/>
              </a:ext>
              <a:ext uri="{C183D7F6-B498-43B3-948B-1728B52AA6E4}">
                <adec:decorative xmlns:adec="http://schemas.microsoft.com/office/drawing/2017/decorative" val="1"/>
              </a:ext>
            </a:extLst>
          </p:cNvPr>
          <p:cNvGrpSpPr/>
          <p:nvPr userDrawn="1"/>
        </p:nvGrpSpPr>
        <p:grpSpPr>
          <a:xfrm>
            <a:off x="127986" y="173174"/>
            <a:ext cx="11687253" cy="6145490"/>
            <a:chOff x="127986" y="173174"/>
            <a:chExt cx="11687253" cy="6145490"/>
          </a:xfrm>
        </p:grpSpPr>
        <p:sp useBgFill="1">
          <p:nvSpPr>
            <p:cNvPr id="10" name="Graphic 10">
              <a:extLst>
                <a:ext uri="{FF2B5EF4-FFF2-40B4-BE49-F238E27FC236}">
                  <a16:creationId xmlns:a16="http://schemas.microsoft.com/office/drawing/2014/main" id="{26535BF8-E789-4325-8C4F-264426E02116}"/>
                </a:ext>
              </a:extLst>
            </p:cNvPr>
            <p:cNvSpPr/>
            <p:nvPr/>
          </p:nvSpPr>
          <p:spPr>
            <a:xfrm rot="18900000" flipH="1">
              <a:off x="10799652"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1" name="Oval 10">
              <a:extLst>
                <a:ext uri="{FF2B5EF4-FFF2-40B4-BE49-F238E27FC236}">
                  <a16:creationId xmlns:a16="http://schemas.microsoft.com/office/drawing/2014/main" id="{B78DBD66-1754-4720-8E59-A61B23F58E27}"/>
                </a:ext>
              </a:extLst>
            </p:cNvPr>
            <p:cNvSpPr/>
            <p:nvPr/>
          </p:nvSpPr>
          <p:spPr>
            <a:xfrm rot="10800000" flipH="1">
              <a:off x="10187575" y="200771"/>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2" name="Oval 11">
              <a:extLst>
                <a:ext uri="{FF2B5EF4-FFF2-40B4-BE49-F238E27FC236}">
                  <a16:creationId xmlns:a16="http://schemas.microsoft.com/office/drawing/2014/main" id="{75D17540-387A-482A-B432-46A1EFB58756}"/>
                </a:ext>
              </a:extLst>
            </p:cNvPr>
            <p:cNvSpPr/>
            <p:nvPr/>
          </p:nvSpPr>
          <p:spPr>
            <a:xfrm rot="10800000" flipH="1">
              <a:off x="127986" y="6031517"/>
              <a:ext cx="287147" cy="287147"/>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3" name="Oval 12">
              <a:extLst>
                <a:ext uri="{FF2B5EF4-FFF2-40B4-BE49-F238E27FC236}">
                  <a16:creationId xmlns:a16="http://schemas.microsoft.com/office/drawing/2014/main" id="{E29BA681-D191-4B3E-B7AD-D4DD1956C66B}"/>
                </a:ext>
              </a:extLst>
            </p:cNvPr>
            <p:cNvSpPr/>
            <p:nvPr/>
          </p:nvSpPr>
          <p:spPr>
            <a:xfrm rot="10800000" flipH="1">
              <a:off x="9714204" y="733387"/>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14" name="Title 1">
            <a:extLst>
              <a:ext uri="{FF2B5EF4-FFF2-40B4-BE49-F238E27FC236}">
                <a16:creationId xmlns:a16="http://schemas.microsoft.com/office/drawing/2014/main" id="{B0E8379E-F532-476C-8A66-79F96DB2E7A9}"/>
              </a:ext>
            </a:extLst>
          </p:cNvPr>
          <p:cNvSpPr>
            <a:spLocks noGrp="1"/>
          </p:cNvSpPr>
          <p:nvPr>
            <p:ph type="title"/>
          </p:nvPr>
        </p:nvSpPr>
        <p:spPr>
          <a:xfrm>
            <a:off x="5178252" y="544786"/>
            <a:ext cx="6400800" cy="1683971"/>
          </a:xfrm>
        </p:spPr>
        <p:txBody>
          <a:bodyPr anchor="b">
            <a:normAutofit/>
          </a:bodyPr>
          <a:lstStyle/>
          <a:p>
            <a:r>
              <a:rPr lang="en-US">
                <a:cs typeface="Segoe UI" panose="020B0502040204020203" pitchFamily="34" charset="0"/>
              </a:rPr>
              <a:t>Click to edit Master title style</a:t>
            </a:r>
            <a:endParaRPr lang="en-US" dirty="0">
              <a:cs typeface="Segoe UI" panose="020B0502040204020203" pitchFamily="34" charset="0"/>
            </a:endParaRPr>
          </a:p>
        </p:txBody>
      </p:sp>
      <p:sp>
        <p:nvSpPr>
          <p:cNvPr id="28" name="Picture Placeholder 22">
            <a:extLst>
              <a:ext uri="{FF2B5EF4-FFF2-40B4-BE49-F238E27FC236}">
                <a16:creationId xmlns:a16="http://schemas.microsoft.com/office/drawing/2014/main" id="{C1B7FDD6-4D3A-4AE1-B7D0-86DC45B0EA39}"/>
              </a:ext>
            </a:extLst>
          </p:cNvPr>
          <p:cNvSpPr>
            <a:spLocks noGrp="1"/>
          </p:cNvSpPr>
          <p:nvPr>
            <p:ph type="pic" sz="quarter" idx="13" hasCustomPrompt="1"/>
          </p:nvPr>
        </p:nvSpPr>
        <p:spPr>
          <a:xfrm>
            <a:off x="542925" y="574675"/>
            <a:ext cx="4022725" cy="1867360"/>
          </a:xfrm>
        </p:spPr>
        <p:txBody>
          <a:bodyPr>
            <a:normAutofit/>
          </a:bodyPr>
          <a:lstStyle>
            <a:lvl1pPr marL="0" indent="0" algn="ctr">
              <a:buNone/>
              <a:defRPr sz="2000"/>
            </a:lvl1pPr>
          </a:lstStyle>
          <a:p>
            <a:r>
              <a:rPr lang="en-US" dirty="0"/>
              <a:t>Insert photo here</a:t>
            </a:r>
          </a:p>
        </p:txBody>
      </p:sp>
      <p:sp>
        <p:nvSpPr>
          <p:cNvPr id="29" name="Picture Placeholder 24">
            <a:extLst>
              <a:ext uri="{FF2B5EF4-FFF2-40B4-BE49-F238E27FC236}">
                <a16:creationId xmlns:a16="http://schemas.microsoft.com/office/drawing/2014/main" id="{31A33AED-20A4-4373-814A-DA708A6CBE47}"/>
              </a:ext>
            </a:extLst>
          </p:cNvPr>
          <p:cNvSpPr>
            <a:spLocks noGrp="1"/>
          </p:cNvSpPr>
          <p:nvPr>
            <p:ph type="pic" sz="quarter" idx="14" hasCustomPrompt="1"/>
          </p:nvPr>
        </p:nvSpPr>
        <p:spPr>
          <a:xfrm>
            <a:off x="542925" y="2519163"/>
            <a:ext cx="4022725" cy="1843040"/>
          </a:xfrm>
        </p:spPr>
        <p:txBody>
          <a:bodyPr>
            <a:normAutofit/>
          </a:bodyPr>
          <a:lstStyle>
            <a:lvl1pPr marL="0" indent="0" algn="ctr">
              <a:buNone/>
              <a:defRPr sz="2000"/>
            </a:lvl1pPr>
          </a:lstStyle>
          <a:p>
            <a:r>
              <a:rPr lang="en-US" dirty="0"/>
              <a:t>Insert photo here</a:t>
            </a:r>
          </a:p>
        </p:txBody>
      </p:sp>
      <p:sp>
        <p:nvSpPr>
          <p:cNvPr id="30" name="Picture Placeholder 26">
            <a:extLst>
              <a:ext uri="{FF2B5EF4-FFF2-40B4-BE49-F238E27FC236}">
                <a16:creationId xmlns:a16="http://schemas.microsoft.com/office/drawing/2014/main" id="{912C8FB0-089E-45C8-820C-1DB37CF6EDD2}"/>
              </a:ext>
            </a:extLst>
          </p:cNvPr>
          <p:cNvSpPr>
            <a:spLocks noGrp="1"/>
          </p:cNvSpPr>
          <p:nvPr>
            <p:ph type="pic" sz="quarter" idx="15" hasCustomPrompt="1"/>
          </p:nvPr>
        </p:nvSpPr>
        <p:spPr>
          <a:xfrm>
            <a:off x="542925" y="4439331"/>
            <a:ext cx="4022725" cy="1879333"/>
          </a:xfrm>
        </p:spPr>
        <p:txBody>
          <a:bodyPr>
            <a:normAutofit/>
          </a:bodyPr>
          <a:lstStyle>
            <a:lvl1pPr marL="0" indent="0" algn="ctr">
              <a:buNone/>
              <a:defRPr sz="2000"/>
            </a:lvl1pPr>
          </a:lstStyle>
          <a:p>
            <a:r>
              <a:rPr lang="en-US" dirty="0"/>
              <a:t>Insert photo here</a:t>
            </a:r>
          </a:p>
        </p:txBody>
      </p:sp>
      <p:sp>
        <p:nvSpPr>
          <p:cNvPr id="18" name="Content Placeholder 2">
            <a:extLst>
              <a:ext uri="{FF2B5EF4-FFF2-40B4-BE49-F238E27FC236}">
                <a16:creationId xmlns:a16="http://schemas.microsoft.com/office/drawing/2014/main" id="{27E06B4D-C658-4E45-A3F7-F9764B1970D4}"/>
              </a:ext>
            </a:extLst>
          </p:cNvPr>
          <p:cNvSpPr>
            <a:spLocks noGrp="1"/>
          </p:cNvSpPr>
          <p:nvPr>
            <p:ph idx="1"/>
          </p:nvPr>
        </p:nvSpPr>
        <p:spPr>
          <a:xfrm>
            <a:off x="5178252" y="2409776"/>
            <a:ext cx="6400800" cy="3714837"/>
          </a:xfrm>
        </p:spPr>
        <p:txBody>
          <a:bodyPr anchor="t">
            <a:normAutofit/>
          </a:bodyPr>
          <a:lstStyle>
            <a:lvl1pPr>
              <a:lnSpc>
                <a:spcPct val="100000"/>
              </a:lnSpc>
              <a:buClr>
                <a:schemeClr val="accent6"/>
              </a:buClr>
              <a:defRPr/>
            </a:lvl1pPr>
          </a:lstStyle>
          <a:p>
            <a:pPr lvl="0">
              <a:lnSpc>
                <a:spcPct val="120000"/>
              </a:lnSpc>
              <a:buFont typeface="Aller" panose="020B0603020203020204" pitchFamily="34" charset="0"/>
              <a:buChar char="+"/>
            </a:pPr>
            <a:r>
              <a:rPr lang="en-US" sz="1800">
                <a:cs typeface="Segoe UI" panose="020B0502040204020203" pitchFamily="34" charset="0"/>
              </a:rPr>
              <a:t>Click to edit Master text styles</a:t>
            </a:r>
          </a:p>
        </p:txBody>
      </p:sp>
      <p:sp>
        <p:nvSpPr>
          <p:cNvPr id="19" name="Date Placeholder 4">
            <a:extLst>
              <a:ext uri="{FF2B5EF4-FFF2-40B4-BE49-F238E27FC236}">
                <a16:creationId xmlns:a16="http://schemas.microsoft.com/office/drawing/2014/main" id="{15A75550-8D38-4A9F-85E4-7A0AAC044353}"/>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20" name="Footer Placeholder 5">
            <a:extLst>
              <a:ext uri="{FF2B5EF4-FFF2-40B4-BE49-F238E27FC236}">
                <a16:creationId xmlns:a16="http://schemas.microsoft.com/office/drawing/2014/main" id="{38B8FA61-4080-4FE6-A841-33EBEFFA7F0E}"/>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21" name="Slide Number Placeholder 6">
            <a:extLst>
              <a:ext uri="{FF2B5EF4-FFF2-40B4-BE49-F238E27FC236}">
                <a16:creationId xmlns:a16="http://schemas.microsoft.com/office/drawing/2014/main" id="{D100CF52-3E48-4F45-8364-508D4B714566}"/>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1091261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9" name="Graphic 10">
            <a:extLst>
              <a:ext uri="{FF2B5EF4-FFF2-40B4-BE49-F238E27FC236}">
                <a16:creationId xmlns:a16="http://schemas.microsoft.com/office/drawing/2014/main" id="{700F5C96-E2D7-4D19-99B6-D56001B8D3D4}"/>
              </a:ext>
              <a:ext uri="{C183D7F6-B498-43B3-948B-1728B52AA6E4}">
                <adec:decorative xmlns:adec="http://schemas.microsoft.com/office/drawing/2017/decorative" val="1"/>
              </a:ext>
            </a:extLst>
          </p:cNvPr>
          <p:cNvSpPr/>
          <p:nvPr userDrawn="1"/>
        </p:nvSpPr>
        <p:spPr>
          <a:xfrm rot="2700000">
            <a:off x="10891156" y="241085"/>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0" name="Oval 9">
            <a:extLst>
              <a:ext uri="{FF2B5EF4-FFF2-40B4-BE49-F238E27FC236}">
                <a16:creationId xmlns:a16="http://schemas.microsoft.com/office/drawing/2014/main" id="{C3AFF211-012D-43E4-B59F-BAFA07FEE0EF}"/>
              </a:ext>
              <a:ext uri="{C183D7F6-B498-43B3-948B-1728B52AA6E4}">
                <adec:decorative xmlns:adec="http://schemas.microsoft.com/office/drawing/2017/decorative" val="1"/>
              </a:ext>
            </a:extLst>
          </p:cNvPr>
          <p:cNvSpPr/>
          <p:nvPr userDrawn="1"/>
        </p:nvSpPr>
        <p:spPr>
          <a:xfrm rot="10800000">
            <a:off x="10734076" y="1394142"/>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p:nvSpPr>
          <p:cNvPr id="11" name="Title 1">
            <a:extLst>
              <a:ext uri="{FF2B5EF4-FFF2-40B4-BE49-F238E27FC236}">
                <a16:creationId xmlns:a16="http://schemas.microsoft.com/office/drawing/2014/main" id="{6525CA5D-5FF0-4FEA-A2FC-2239486D981A}"/>
              </a:ext>
            </a:extLst>
          </p:cNvPr>
          <p:cNvSpPr>
            <a:spLocks noGrp="1"/>
          </p:cNvSpPr>
          <p:nvPr>
            <p:ph type="title"/>
          </p:nvPr>
        </p:nvSpPr>
        <p:spPr>
          <a:xfrm>
            <a:off x="457199" y="566490"/>
            <a:ext cx="11238347" cy="1502704"/>
          </a:xfrm>
        </p:spPr>
        <p:txBody>
          <a:bodyPr anchor="ctr">
            <a:normAutofit/>
          </a:bodyPr>
          <a:lstStyle/>
          <a:p>
            <a:r>
              <a:rPr lang="en-US">
                <a:cs typeface="Segoe UI" panose="020B0502040204020203" pitchFamily="34" charset="0"/>
              </a:rPr>
              <a:t>Click to edit Master title style</a:t>
            </a:r>
            <a:endParaRPr lang="en-US" dirty="0">
              <a:cs typeface="Segoe UI" panose="020B0502040204020203" pitchFamily="34" charset="0"/>
            </a:endParaRPr>
          </a:p>
        </p:txBody>
      </p:sp>
      <p:sp>
        <p:nvSpPr>
          <p:cNvPr id="3" name="Content Placeholder 2">
            <a:extLst>
              <a:ext uri="{FF2B5EF4-FFF2-40B4-BE49-F238E27FC236}">
                <a16:creationId xmlns:a16="http://schemas.microsoft.com/office/drawing/2014/main" id="{A3976CE4-35AA-4B7D-B1D9-AFEC56F1F97C}"/>
              </a:ext>
            </a:extLst>
          </p:cNvPr>
          <p:cNvSpPr>
            <a:spLocks noGrp="1"/>
          </p:cNvSpPr>
          <p:nvPr>
            <p:ph sz="quarter" idx="14" hasCustomPrompt="1"/>
          </p:nvPr>
        </p:nvSpPr>
        <p:spPr>
          <a:xfrm>
            <a:off x="457201" y="2286000"/>
            <a:ext cx="5435600" cy="4005263"/>
          </a:xfrm>
        </p:spPr>
        <p:txBody>
          <a:bodyPr>
            <a:normAutofit/>
          </a:bodyPr>
          <a:lstStyle>
            <a:lvl1pPr marL="0" indent="0">
              <a:lnSpc>
                <a:spcPct val="100000"/>
              </a:lnSpc>
              <a:spcBef>
                <a:spcPts val="1000"/>
              </a:spcBef>
              <a:buNone/>
              <a:defRPr sz="1800" baseline="0"/>
            </a:lvl1pPr>
            <a:lvl2pPr marL="457200" indent="0">
              <a:lnSpc>
                <a:spcPct val="100000"/>
              </a:lnSpc>
              <a:spcBef>
                <a:spcPts val="1000"/>
              </a:spcBef>
              <a:buNone/>
              <a:defRPr/>
            </a:lvl2pPr>
            <a:lvl3pPr marL="914400" indent="0">
              <a:lnSpc>
                <a:spcPct val="100000"/>
              </a:lnSpc>
              <a:spcBef>
                <a:spcPts val="1000"/>
              </a:spcBef>
              <a:buNone/>
              <a:defRPr/>
            </a:lvl3pPr>
            <a:lvl4pPr marL="1371600" indent="0">
              <a:lnSpc>
                <a:spcPct val="100000"/>
              </a:lnSpc>
              <a:spcBef>
                <a:spcPts val="1000"/>
              </a:spcBef>
              <a:buNone/>
              <a:defRPr/>
            </a:lvl4pPr>
            <a:lvl5pPr marL="1828800" indent="0">
              <a:lnSpc>
                <a:spcPct val="100000"/>
              </a:lnSpc>
              <a:spcBef>
                <a:spcPts val="1000"/>
              </a:spcBef>
              <a:buNone/>
              <a:defRPr/>
            </a:lvl5pPr>
          </a:lstStyle>
          <a:p>
            <a:pPr lvl="0"/>
            <a:r>
              <a:rPr lang="en-US" dirty="0"/>
              <a:t>Object</a:t>
            </a:r>
          </a:p>
        </p:txBody>
      </p:sp>
      <p:sp>
        <p:nvSpPr>
          <p:cNvPr id="20" name="Picture Placeholder 18">
            <a:extLst>
              <a:ext uri="{FF2B5EF4-FFF2-40B4-BE49-F238E27FC236}">
                <a16:creationId xmlns:a16="http://schemas.microsoft.com/office/drawing/2014/main" id="{CA50A35E-7645-4F70-8ADA-229A6593E79D}"/>
              </a:ext>
            </a:extLst>
          </p:cNvPr>
          <p:cNvSpPr>
            <a:spLocks noGrp="1"/>
          </p:cNvSpPr>
          <p:nvPr>
            <p:ph type="pic" sz="quarter" idx="13" hasCustomPrompt="1"/>
          </p:nvPr>
        </p:nvSpPr>
        <p:spPr>
          <a:xfrm>
            <a:off x="6207125" y="2286000"/>
            <a:ext cx="5435600" cy="4038600"/>
          </a:xfrm>
        </p:spPr>
        <p:txBody>
          <a:bodyPr>
            <a:normAutofit/>
          </a:bodyPr>
          <a:lstStyle>
            <a:lvl1pPr marL="0" indent="0" algn="ctr">
              <a:buNone/>
              <a:defRPr sz="2000"/>
            </a:lvl1pPr>
          </a:lstStyle>
          <a:p>
            <a:r>
              <a:rPr lang="en-US" dirty="0"/>
              <a:t>Insert photo here</a:t>
            </a:r>
          </a:p>
        </p:txBody>
      </p:sp>
      <p:sp>
        <p:nvSpPr>
          <p:cNvPr id="15" name="Date Placeholder 4">
            <a:extLst>
              <a:ext uri="{FF2B5EF4-FFF2-40B4-BE49-F238E27FC236}">
                <a16:creationId xmlns:a16="http://schemas.microsoft.com/office/drawing/2014/main" id="{0190A104-68BF-4430-B596-8DF4AAFD6BA4}"/>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6" name="Footer Placeholder 5">
            <a:extLst>
              <a:ext uri="{FF2B5EF4-FFF2-40B4-BE49-F238E27FC236}">
                <a16:creationId xmlns:a16="http://schemas.microsoft.com/office/drawing/2014/main" id="{8CCC4275-F340-400B-8C07-11B2A7B22D7D}"/>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17" name="Slide Number Placeholder 6">
            <a:extLst>
              <a:ext uri="{FF2B5EF4-FFF2-40B4-BE49-F238E27FC236}">
                <a16:creationId xmlns:a16="http://schemas.microsoft.com/office/drawing/2014/main" id="{9C38366E-8B47-475F-9F64-91C075E2FE0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123074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DE94BA-93DF-4A00-A48C-185D23B2FF6B}"/>
              </a:ext>
            </a:extLst>
          </p:cNvPr>
          <p:cNvSpPr>
            <a:spLocks noGrp="1"/>
          </p:cNvSpPr>
          <p:nvPr>
            <p:ph type="ctrTitle"/>
          </p:nvPr>
        </p:nvSpPr>
        <p:spPr>
          <a:xfrm>
            <a:off x="5430848" y="728905"/>
            <a:ext cx="5922952" cy="3184274"/>
          </a:xfrm>
        </p:spPr>
        <p:txBody>
          <a:bodyPr anchor="b">
            <a:normAutofit/>
          </a:bodyPr>
          <a:lstStyle/>
          <a:p>
            <a:pPr algn="l"/>
            <a:r>
              <a:rPr lang="en-US" sz="5400"/>
              <a:t>Click to edit Master title style</a:t>
            </a:r>
            <a:endParaRPr lang="en-US" sz="5400" dirty="0"/>
          </a:p>
        </p:txBody>
      </p:sp>
      <p:sp>
        <p:nvSpPr>
          <p:cNvPr id="11" name="Subtitle 2">
            <a:extLst>
              <a:ext uri="{FF2B5EF4-FFF2-40B4-BE49-F238E27FC236}">
                <a16:creationId xmlns:a16="http://schemas.microsoft.com/office/drawing/2014/main" id="{4DBB12C2-98A6-4E7C-8122-E2EE21BFC7E7}"/>
              </a:ext>
            </a:extLst>
          </p:cNvPr>
          <p:cNvSpPr>
            <a:spLocks noGrp="1"/>
          </p:cNvSpPr>
          <p:nvPr>
            <p:ph type="subTitle" idx="1"/>
          </p:nvPr>
        </p:nvSpPr>
        <p:spPr>
          <a:xfrm>
            <a:off x="5397967" y="4072044"/>
            <a:ext cx="5942079" cy="1495379"/>
          </a:xfrm>
        </p:spPr>
        <p:txBody>
          <a:bodyPr/>
          <a:lstStyle>
            <a:lvl1pPr marL="0" indent="0">
              <a:buClr>
                <a:schemeClr val="accent6"/>
              </a:buClr>
              <a:buNone/>
              <a:defRPr/>
            </a:lvl1pPr>
          </a:lstStyle>
          <a:p>
            <a:pPr algn="l"/>
            <a:r>
              <a:rPr lang="en-US"/>
              <a:t>Click to edit Master subtitle style</a:t>
            </a:r>
            <a:endParaRPr lang="en-US" dirty="0"/>
          </a:p>
        </p:txBody>
      </p:sp>
      <p:sp>
        <p:nvSpPr>
          <p:cNvPr id="18" name="Date Placeholder 10">
            <a:extLst>
              <a:ext uri="{FF2B5EF4-FFF2-40B4-BE49-F238E27FC236}">
                <a16:creationId xmlns:a16="http://schemas.microsoft.com/office/drawing/2014/main" id="{AC49D1E9-8FDA-48E9-88F2-80DF0F22B64A}"/>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9" name="Footer Placeholder 11">
            <a:extLst>
              <a:ext uri="{FF2B5EF4-FFF2-40B4-BE49-F238E27FC236}">
                <a16:creationId xmlns:a16="http://schemas.microsoft.com/office/drawing/2014/main" id="{C4FC0EA3-7981-40EF-88D1-1AAF5E60F28B}"/>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20" name="Slide Number Placeholder 12">
            <a:extLst>
              <a:ext uri="{FF2B5EF4-FFF2-40B4-BE49-F238E27FC236}">
                <a16:creationId xmlns:a16="http://schemas.microsoft.com/office/drawing/2014/main" id="{E6BA146E-DA8D-460D-962E-8D54A903DF6D}"/>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sp>
        <p:nvSpPr>
          <p:cNvPr id="16" name="Picture Placeholder 15">
            <a:extLst>
              <a:ext uri="{FF2B5EF4-FFF2-40B4-BE49-F238E27FC236}">
                <a16:creationId xmlns:a16="http://schemas.microsoft.com/office/drawing/2014/main" id="{3D93F340-CFEF-4E87-A7A5-E9177B914DB5}"/>
              </a:ext>
            </a:extLst>
          </p:cNvPr>
          <p:cNvSpPr>
            <a:spLocks noGrp="1"/>
          </p:cNvSpPr>
          <p:nvPr>
            <p:ph type="pic" sz="quarter" idx="13" hasCustomPrompt="1"/>
          </p:nvPr>
        </p:nvSpPr>
        <p:spPr>
          <a:xfrm>
            <a:off x="679450" y="574675"/>
            <a:ext cx="4311650" cy="2820988"/>
          </a:xfrm>
          <a:custGeom>
            <a:avLst/>
            <a:gdLst>
              <a:gd name="connsiteX0" fmla="*/ 337233 w 4311650"/>
              <a:gd name="connsiteY0" fmla="*/ 0 h 2820988"/>
              <a:gd name="connsiteX1" fmla="*/ 1035594 w 4311650"/>
              <a:gd name="connsiteY1" fmla="*/ 0 h 2820988"/>
              <a:gd name="connsiteX2" fmla="*/ 1035443 w 4311650"/>
              <a:gd name="connsiteY2" fmla="*/ 749 h 2820988"/>
              <a:gd name="connsiteX3" fmla="*/ 1209844 w 4311650"/>
              <a:gd name="connsiteY3" fmla="*/ 175150 h 2820988"/>
              <a:gd name="connsiteX4" fmla="*/ 1384245 w 4311650"/>
              <a:gd name="connsiteY4" fmla="*/ 749 h 2820988"/>
              <a:gd name="connsiteX5" fmla="*/ 1384094 w 4311650"/>
              <a:gd name="connsiteY5" fmla="*/ 0 h 2820988"/>
              <a:gd name="connsiteX6" fmla="*/ 4311650 w 4311650"/>
              <a:gd name="connsiteY6" fmla="*/ 0 h 2820988"/>
              <a:gd name="connsiteX7" fmla="*/ 4311650 w 4311650"/>
              <a:gd name="connsiteY7" fmla="*/ 2820988 h 2820988"/>
              <a:gd name="connsiteX8" fmla="*/ 0 w 4311650"/>
              <a:gd name="connsiteY8" fmla="*/ 2820988 h 2820988"/>
              <a:gd name="connsiteX9" fmla="*/ 0 w 4311650"/>
              <a:gd name="connsiteY9" fmla="*/ 337233 h 2820988"/>
              <a:gd name="connsiteX10" fmla="*/ 100372 w 4311650"/>
              <a:gd name="connsiteY10" fmla="*/ 236861 h 2820988"/>
              <a:gd name="connsiteX11" fmla="*/ 328865 w 4311650"/>
              <a:gd name="connsiteY11" fmla="*/ 465355 h 2820988"/>
              <a:gd name="connsiteX12" fmla="*/ 459438 w 4311650"/>
              <a:gd name="connsiteY12" fmla="*/ 465355 h 2820988"/>
              <a:gd name="connsiteX13" fmla="*/ 459438 w 4311650"/>
              <a:gd name="connsiteY13" fmla="*/ 334783 h 2820988"/>
              <a:gd name="connsiteX14" fmla="*/ 230944 w 4311650"/>
              <a:gd name="connsiteY14" fmla="*/ 106289 h 282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1650" h="2820988">
                <a:moveTo>
                  <a:pt x="337233" y="0"/>
                </a:moveTo>
                <a:lnTo>
                  <a:pt x="1035594" y="0"/>
                </a:lnTo>
                <a:lnTo>
                  <a:pt x="1035443" y="749"/>
                </a:lnTo>
                <a:cubicBezTo>
                  <a:pt x="1035443" y="97068"/>
                  <a:pt x="1113525" y="175150"/>
                  <a:pt x="1209844" y="175150"/>
                </a:cubicBezTo>
                <a:cubicBezTo>
                  <a:pt x="1306163" y="175150"/>
                  <a:pt x="1384245" y="97068"/>
                  <a:pt x="1384245" y="749"/>
                </a:cubicBezTo>
                <a:lnTo>
                  <a:pt x="1384094" y="0"/>
                </a:lnTo>
                <a:lnTo>
                  <a:pt x="4311650" y="0"/>
                </a:lnTo>
                <a:lnTo>
                  <a:pt x="4311650" y="2820988"/>
                </a:lnTo>
                <a:lnTo>
                  <a:pt x="0" y="2820988"/>
                </a:lnTo>
                <a:lnTo>
                  <a:pt x="0" y="337233"/>
                </a:lnTo>
                <a:lnTo>
                  <a:pt x="100372" y="236861"/>
                </a:lnTo>
                <a:lnTo>
                  <a:pt x="328865" y="465355"/>
                </a:lnTo>
                <a:cubicBezTo>
                  <a:pt x="364921" y="501411"/>
                  <a:pt x="423382" y="501411"/>
                  <a:pt x="459438" y="465355"/>
                </a:cubicBezTo>
                <a:cubicBezTo>
                  <a:pt x="495494" y="429299"/>
                  <a:pt x="495498" y="370842"/>
                  <a:pt x="459438" y="334783"/>
                </a:cubicBezTo>
                <a:lnTo>
                  <a:pt x="230944" y="106289"/>
                </a:lnTo>
                <a:close/>
              </a:path>
            </a:pathLst>
          </a:custGeom>
        </p:spPr>
        <p:txBody>
          <a:bodyPr wrap="square">
            <a:noAutofit/>
          </a:bodyPr>
          <a:lstStyle>
            <a:lvl1pPr marL="0" indent="0" algn="ctr">
              <a:buNone/>
              <a:defRPr sz="2000"/>
            </a:lvl1pPr>
          </a:lstStyle>
          <a:p>
            <a:r>
              <a:rPr lang="en-US" dirty="0"/>
              <a:t>Insert photo here</a:t>
            </a:r>
          </a:p>
        </p:txBody>
      </p:sp>
      <p:sp>
        <p:nvSpPr>
          <p:cNvPr id="26" name="Picture Placeholder 23">
            <a:extLst>
              <a:ext uri="{FF2B5EF4-FFF2-40B4-BE49-F238E27FC236}">
                <a16:creationId xmlns:a16="http://schemas.microsoft.com/office/drawing/2014/main" id="{CE34FBF6-A149-4B42-B3B9-271F169AFFA8}"/>
              </a:ext>
            </a:extLst>
          </p:cNvPr>
          <p:cNvSpPr>
            <a:spLocks noGrp="1"/>
          </p:cNvSpPr>
          <p:nvPr>
            <p:ph type="pic" sz="quarter" idx="14" hasCustomPrompt="1"/>
          </p:nvPr>
        </p:nvSpPr>
        <p:spPr>
          <a:xfrm>
            <a:off x="679450" y="3487738"/>
            <a:ext cx="4311650" cy="2833687"/>
          </a:xfrm>
        </p:spPr>
        <p:txBody>
          <a:bodyPr>
            <a:normAutofit/>
          </a:bodyPr>
          <a:lstStyle>
            <a:lvl1pPr marL="0" indent="0" algn="ctr">
              <a:buNone/>
              <a:defRPr sz="2000"/>
            </a:lvl1pPr>
          </a:lstStyle>
          <a:p>
            <a:r>
              <a:rPr lang="en-US" dirty="0"/>
              <a:t>Insert photo here</a:t>
            </a:r>
          </a:p>
        </p:txBody>
      </p:sp>
      <p:grpSp>
        <p:nvGrpSpPr>
          <p:cNvPr id="17" name="Group 16">
            <a:extLst>
              <a:ext uri="{FF2B5EF4-FFF2-40B4-BE49-F238E27FC236}">
                <a16:creationId xmlns:a16="http://schemas.microsoft.com/office/drawing/2014/main" id="{7CDB6B12-76FD-4280-86DE-B351366A1BC9}"/>
              </a:ext>
              <a:ext uri="{C183D7F6-B498-43B3-948B-1728B52AA6E4}">
                <adec:decorative xmlns:adec="http://schemas.microsoft.com/office/drawing/2017/decorative" val="1"/>
              </a:ext>
            </a:extLst>
          </p:cNvPr>
          <p:cNvGrpSpPr/>
          <p:nvPr userDrawn="1"/>
        </p:nvGrpSpPr>
        <p:grpSpPr>
          <a:xfrm>
            <a:off x="265908" y="173174"/>
            <a:ext cx="1797787" cy="1668695"/>
            <a:chOff x="265908" y="173174"/>
            <a:chExt cx="1797787" cy="1668695"/>
          </a:xfrm>
        </p:grpSpPr>
        <p:sp useBgFill="1">
          <p:nvSpPr>
            <p:cNvPr id="21" name="Graphic 10">
              <a:extLst>
                <a:ext uri="{FF2B5EF4-FFF2-40B4-BE49-F238E27FC236}">
                  <a16:creationId xmlns:a16="http://schemas.microsoft.com/office/drawing/2014/main" id="{0DCFA73E-0BBC-4BDD-A0D3-396BC9C659B0}"/>
                </a:ext>
              </a:extLst>
            </p:cNvPr>
            <p:cNvSpPr/>
            <p:nvPr/>
          </p:nvSpPr>
          <p:spPr>
            <a:xfrm rot="2700000">
              <a:off x="272028"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22" name="Oval 21">
              <a:extLst>
                <a:ext uri="{FF2B5EF4-FFF2-40B4-BE49-F238E27FC236}">
                  <a16:creationId xmlns:a16="http://schemas.microsoft.com/office/drawing/2014/main" id="{CA1CA5DB-AEE4-4355-8599-F7BD50C85C79}"/>
                </a:ext>
              </a:extLst>
            </p:cNvPr>
            <p:cNvSpPr/>
            <p:nvPr/>
          </p:nvSpPr>
          <p:spPr>
            <a:xfrm rot="10800000">
              <a:off x="265908" y="1557961"/>
              <a:ext cx="283908" cy="283908"/>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23" name="Oval 22">
              <a:extLst>
                <a:ext uri="{FF2B5EF4-FFF2-40B4-BE49-F238E27FC236}">
                  <a16:creationId xmlns:a16="http://schemas.microsoft.com/office/drawing/2014/main" id="{2005B60E-16D1-4A97-8788-9718DAF6AA95}"/>
                </a:ext>
              </a:extLst>
            </p:cNvPr>
            <p:cNvSpPr/>
            <p:nvPr/>
          </p:nvSpPr>
          <p:spPr>
            <a:xfrm rot="10800000">
              <a:off x="1714894" y="401024"/>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Tree>
    <p:extLst>
      <p:ext uri="{BB962C8B-B14F-4D97-AF65-F5344CB8AC3E}">
        <p14:creationId xmlns:p14="http://schemas.microsoft.com/office/powerpoint/2010/main" val="1542671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FE2DC9A-7C93-4FE3-B388-FB7A243D948E}"/>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endParaRPr lang="en-US" dirty="0">
              <a:latin typeface="Aller" panose="020B0603020203020204" pitchFamily="34" charset="0"/>
              <a:cs typeface="Segoe UI" panose="020B0502040204020203" pitchFamily="34" charset="0"/>
            </a:endParaRPr>
          </a:p>
        </p:txBody>
      </p:sp>
      <p:grpSp>
        <p:nvGrpSpPr>
          <p:cNvPr id="13" name="Group 12">
            <a:extLst>
              <a:ext uri="{FF2B5EF4-FFF2-40B4-BE49-F238E27FC236}">
                <a16:creationId xmlns:a16="http://schemas.microsoft.com/office/drawing/2014/main" id="{128A406E-B859-428A-BEC7-33F294F0F71D}"/>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14" name="Graphic 10">
              <a:extLst>
                <a:ext uri="{FF2B5EF4-FFF2-40B4-BE49-F238E27FC236}">
                  <a16:creationId xmlns:a16="http://schemas.microsoft.com/office/drawing/2014/main" id="{3B215ABC-BA07-4988-85DE-DE8F4BC0E073}"/>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5" name="Oval 14">
              <a:extLst>
                <a:ext uri="{FF2B5EF4-FFF2-40B4-BE49-F238E27FC236}">
                  <a16:creationId xmlns:a16="http://schemas.microsoft.com/office/drawing/2014/main" id="{D909885A-5D3C-4D71-A937-69B3D935C302}"/>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6" name="Oval 15">
              <a:extLst>
                <a:ext uri="{FF2B5EF4-FFF2-40B4-BE49-F238E27FC236}">
                  <a16:creationId xmlns:a16="http://schemas.microsoft.com/office/drawing/2014/main" id="{1C2CCEA3-5FBC-4911-BC8F-47522E1C7A48}"/>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18" name="Date Placeholder 2">
            <a:extLst>
              <a:ext uri="{FF2B5EF4-FFF2-40B4-BE49-F238E27FC236}">
                <a16:creationId xmlns:a16="http://schemas.microsoft.com/office/drawing/2014/main" id="{CEBDC8E3-DB7D-444D-B9B6-36628B962FB7}"/>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9" name="Footer Placeholder 5">
            <a:extLst>
              <a:ext uri="{FF2B5EF4-FFF2-40B4-BE49-F238E27FC236}">
                <a16:creationId xmlns:a16="http://schemas.microsoft.com/office/drawing/2014/main" id="{04CF7828-4D00-4A80-A2C2-488A6CBE1601}"/>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20" name="Slide Number Placeholder 6">
            <a:extLst>
              <a:ext uri="{FF2B5EF4-FFF2-40B4-BE49-F238E27FC236}">
                <a16:creationId xmlns:a16="http://schemas.microsoft.com/office/drawing/2014/main" id="{1A7427F8-39B8-4BCB-8133-43D6D1ABAA7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sp>
        <p:nvSpPr>
          <p:cNvPr id="3" name="Content Placeholder 2">
            <a:extLst>
              <a:ext uri="{FF2B5EF4-FFF2-40B4-BE49-F238E27FC236}">
                <a16:creationId xmlns:a16="http://schemas.microsoft.com/office/drawing/2014/main" id="{E2EEF69E-6727-40D9-9752-CE0768FA0791}"/>
              </a:ext>
            </a:extLst>
          </p:cNvPr>
          <p:cNvSpPr>
            <a:spLocks noGrp="1"/>
          </p:cNvSpPr>
          <p:nvPr>
            <p:ph sz="quarter" idx="13" hasCustomPrompt="1"/>
          </p:nvPr>
        </p:nvSpPr>
        <p:spPr>
          <a:xfrm>
            <a:off x="1335088" y="1952625"/>
            <a:ext cx="9521825" cy="4049713"/>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Content</a:t>
            </a:r>
          </a:p>
        </p:txBody>
      </p:sp>
    </p:spTree>
    <p:extLst>
      <p:ext uri="{BB962C8B-B14F-4D97-AF65-F5344CB8AC3E}">
        <p14:creationId xmlns:p14="http://schemas.microsoft.com/office/powerpoint/2010/main" val="1142033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93AFB7-EE11-42A5-A443-CEE872841BD5}"/>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endParaRPr lang="en-US" dirty="0">
              <a:latin typeface="Aller" panose="020B060302020302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24365C1B-8502-4C76-A183-977A61681004}"/>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8" name="Graphic 10">
              <a:extLst>
                <a:ext uri="{FF2B5EF4-FFF2-40B4-BE49-F238E27FC236}">
                  <a16:creationId xmlns:a16="http://schemas.microsoft.com/office/drawing/2014/main" id="{8B301D95-DC48-420E-A7BA-A8B0209F7CC6}"/>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9" name="Oval 8">
              <a:extLst>
                <a:ext uri="{FF2B5EF4-FFF2-40B4-BE49-F238E27FC236}">
                  <a16:creationId xmlns:a16="http://schemas.microsoft.com/office/drawing/2014/main" id="{4437A3E9-B343-4F63-8EB3-E20E196ADA6F}"/>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0" name="Oval 9">
              <a:extLst>
                <a:ext uri="{FF2B5EF4-FFF2-40B4-BE49-F238E27FC236}">
                  <a16:creationId xmlns:a16="http://schemas.microsoft.com/office/drawing/2014/main" id="{1CE068AC-F212-42BF-A1F0-707A57D7DE65}"/>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11" name="Date Placeholder 2">
            <a:extLst>
              <a:ext uri="{FF2B5EF4-FFF2-40B4-BE49-F238E27FC236}">
                <a16:creationId xmlns:a16="http://schemas.microsoft.com/office/drawing/2014/main" id="{0538589D-580E-49A3-9B5F-41A31152C491}"/>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2" name="Footer Placeholder 5">
            <a:extLst>
              <a:ext uri="{FF2B5EF4-FFF2-40B4-BE49-F238E27FC236}">
                <a16:creationId xmlns:a16="http://schemas.microsoft.com/office/drawing/2014/main" id="{9AFEC8BE-6E4C-4E48-A75A-8F63DDB25739}"/>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13" name="Slide Number Placeholder 6">
            <a:extLst>
              <a:ext uri="{FF2B5EF4-FFF2-40B4-BE49-F238E27FC236}">
                <a16:creationId xmlns:a16="http://schemas.microsoft.com/office/drawing/2014/main" id="{3CE8A72A-AC7D-4CE3-9724-0A703AEEB0F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sp>
        <p:nvSpPr>
          <p:cNvPr id="3" name="Content Placeholder 2">
            <a:extLst>
              <a:ext uri="{FF2B5EF4-FFF2-40B4-BE49-F238E27FC236}">
                <a16:creationId xmlns:a16="http://schemas.microsoft.com/office/drawing/2014/main" id="{8450B9E2-00B0-4447-A8A1-C344DC673C6B}"/>
              </a:ext>
            </a:extLst>
          </p:cNvPr>
          <p:cNvSpPr>
            <a:spLocks noGrp="1"/>
          </p:cNvSpPr>
          <p:nvPr>
            <p:ph sz="quarter" idx="13" hasCustomPrompt="1"/>
          </p:nvPr>
        </p:nvSpPr>
        <p:spPr>
          <a:xfrm>
            <a:off x="1762125" y="2362200"/>
            <a:ext cx="8639175" cy="3314700"/>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Content</a:t>
            </a:r>
          </a:p>
        </p:txBody>
      </p:sp>
    </p:spTree>
    <p:extLst>
      <p:ext uri="{BB962C8B-B14F-4D97-AF65-F5344CB8AC3E}">
        <p14:creationId xmlns:p14="http://schemas.microsoft.com/office/powerpoint/2010/main" val="2443369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A9F27B-681F-4AFD-B774-93B4D7E7C4AB}"/>
              </a:ext>
            </a:extLst>
          </p:cNvPr>
          <p:cNvSpPr>
            <a:spLocks noGrp="1"/>
          </p:cNvSpPr>
          <p:nvPr>
            <p:ph type="pic" sz="quarter" idx="13" hasCustomPrompt="1"/>
          </p:nvPr>
        </p:nvSpPr>
        <p:spPr>
          <a:xfrm>
            <a:off x="542925" y="0"/>
            <a:ext cx="11106150" cy="6303588"/>
          </a:xfrm>
          <a:custGeom>
            <a:avLst/>
            <a:gdLst>
              <a:gd name="connsiteX0" fmla="*/ 0 w 11106150"/>
              <a:gd name="connsiteY0" fmla="*/ 0 h 6303588"/>
              <a:gd name="connsiteX1" fmla="*/ 11106150 w 11106150"/>
              <a:gd name="connsiteY1" fmla="*/ 0 h 6303588"/>
              <a:gd name="connsiteX2" fmla="*/ 11106150 w 11106150"/>
              <a:gd name="connsiteY2" fmla="*/ 5562639 h 6303588"/>
              <a:gd name="connsiteX3" fmla="*/ 11105955 w 11106150"/>
              <a:gd name="connsiteY3" fmla="*/ 5562599 h 6303588"/>
              <a:gd name="connsiteX4" fmla="*/ 10938762 w 11106150"/>
              <a:gd name="connsiteY4" fmla="*/ 5729792 h 6303588"/>
              <a:gd name="connsiteX5" fmla="*/ 11105955 w 11106150"/>
              <a:gd name="connsiteY5" fmla="*/ 5896985 h 6303588"/>
              <a:gd name="connsiteX6" fmla="*/ 11106150 w 11106150"/>
              <a:gd name="connsiteY6" fmla="*/ 5896946 h 6303588"/>
              <a:gd name="connsiteX7" fmla="*/ 11106150 w 11106150"/>
              <a:gd name="connsiteY7" fmla="*/ 6303588 h 6303588"/>
              <a:gd name="connsiteX8" fmla="*/ 0 w 11106150"/>
              <a:gd name="connsiteY8" fmla="*/ 6303588 h 6303588"/>
              <a:gd name="connsiteX9" fmla="*/ 0 w 11106150"/>
              <a:gd name="connsiteY9" fmla="*/ 1178324 h 6303588"/>
              <a:gd name="connsiteX10" fmla="*/ 195 w 11106150"/>
              <a:gd name="connsiteY10" fmla="*/ 1178130 h 6303588"/>
              <a:gd name="connsiteX11" fmla="*/ 194290 w 11106150"/>
              <a:gd name="connsiteY11" fmla="*/ 1372225 h 6303588"/>
              <a:gd name="connsiteX12" fmla="*/ 305205 w 11106150"/>
              <a:gd name="connsiteY12" fmla="*/ 1372225 h 6303588"/>
              <a:gd name="connsiteX13" fmla="*/ 305205 w 11106150"/>
              <a:gd name="connsiteY13" fmla="*/ 1261310 h 6303588"/>
              <a:gd name="connsiteX14" fmla="*/ 111110 w 11106150"/>
              <a:gd name="connsiteY14" fmla="*/ 1067214 h 6303588"/>
              <a:gd name="connsiteX15" fmla="*/ 305202 w 11106150"/>
              <a:gd name="connsiteY15" fmla="*/ 873123 h 6303588"/>
              <a:gd name="connsiteX16" fmla="*/ 305202 w 11106150"/>
              <a:gd name="connsiteY16" fmla="*/ 762207 h 6303588"/>
              <a:gd name="connsiteX17" fmla="*/ 194286 w 11106150"/>
              <a:gd name="connsiteY17" fmla="*/ 762207 h 6303588"/>
              <a:gd name="connsiteX18" fmla="*/ 191 w 11106150"/>
              <a:gd name="connsiteY18" fmla="*/ 956302 h 6303588"/>
              <a:gd name="connsiteX19" fmla="*/ 0 w 11106150"/>
              <a:gd name="connsiteY19" fmla="*/ 956111 h 63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6150" h="6303588">
                <a:moveTo>
                  <a:pt x="0" y="0"/>
                </a:moveTo>
                <a:lnTo>
                  <a:pt x="11106150" y="0"/>
                </a:lnTo>
                <a:lnTo>
                  <a:pt x="11106150" y="5562639"/>
                </a:lnTo>
                <a:lnTo>
                  <a:pt x="11105955" y="5562599"/>
                </a:lnTo>
                <a:cubicBezTo>
                  <a:pt x="11013617" y="5562599"/>
                  <a:pt x="10938762" y="5637454"/>
                  <a:pt x="10938762" y="5729792"/>
                </a:cubicBezTo>
                <a:cubicBezTo>
                  <a:pt x="10938762" y="5822130"/>
                  <a:pt x="11013617" y="5896985"/>
                  <a:pt x="11105955" y="5896985"/>
                </a:cubicBezTo>
                <a:lnTo>
                  <a:pt x="11106150" y="5896946"/>
                </a:lnTo>
                <a:lnTo>
                  <a:pt x="11106150" y="6303588"/>
                </a:lnTo>
                <a:lnTo>
                  <a:pt x="0" y="6303588"/>
                </a:lnTo>
                <a:lnTo>
                  <a:pt x="0" y="1178324"/>
                </a:lnTo>
                <a:lnTo>
                  <a:pt x="195" y="1178130"/>
                </a:lnTo>
                <a:lnTo>
                  <a:pt x="194290" y="1372225"/>
                </a:lnTo>
                <a:cubicBezTo>
                  <a:pt x="224917" y="1402853"/>
                  <a:pt x="274577" y="1402853"/>
                  <a:pt x="305205" y="1372225"/>
                </a:cubicBezTo>
                <a:cubicBezTo>
                  <a:pt x="335833" y="1341597"/>
                  <a:pt x="335836" y="1291941"/>
                  <a:pt x="305205" y="1261310"/>
                </a:cubicBezTo>
                <a:lnTo>
                  <a:pt x="111110" y="1067214"/>
                </a:lnTo>
                <a:lnTo>
                  <a:pt x="305202" y="873123"/>
                </a:lnTo>
                <a:cubicBezTo>
                  <a:pt x="335830" y="842495"/>
                  <a:pt x="335833" y="792838"/>
                  <a:pt x="305202" y="762207"/>
                </a:cubicBezTo>
                <a:cubicBezTo>
                  <a:pt x="274574" y="731580"/>
                  <a:pt x="224914" y="731580"/>
                  <a:pt x="194286" y="762207"/>
                </a:cubicBezTo>
                <a:lnTo>
                  <a:pt x="191" y="956302"/>
                </a:lnTo>
                <a:lnTo>
                  <a:pt x="0" y="956111"/>
                </a:lnTo>
                <a:close/>
              </a:path>
            </a:pathLst>
          </a:custGeom>
        </p:spPr>
        <p:txBody>
          <a:bodyPr wrap="square">
            <a:noAutofit/>
          </a:bodyPr>
          <a:lstStyle>
            <a:lvl1pPr marL="0" indent="0" algn="ctr">
              <a:buNone/>
              <a:defRPr sz="2000"/>
            </a:lvl1pPr>
          </a:lstStyle>
          <a:p>
            <a:r>
              <a:rPr lang="en-US" dirty="0"/>
              <a:t>Insert photo here</a:t>
            </a:r>
          </a:p>
        </p:txBody>
      </p:sp>
      <p:sp>
        <p:nvSpPr>
          <p:cNvPr id="2" name="Title 1">
            <a:extLst>
              <a:ext uri="{FF2B5EF4-FFF2-40B4-BE49-F238E27FC236}">
                <a16:creationId xmlns:a16="http://schemas.microsoft.com/office/drawing/2014/main" id="{C5CF2BD1-012F-4FC1-8150-5ABFB71D8000}"/>
              </a:ext>
            </a:extLst>
          </p:cNvPr>
          <p:cNvSpPr>
            <a:spLocks noGrp="1"/>
          </p:cNvSpPr>
          <p:nvPr>
            <p:ph type="title" hasCustomPrompt="1"/>
          </p:nvPr>
        </p:nvSpPr>
        <p:spPr>
          <a:xfrm>
            <a:off x="1209675" y="1188084"/>
            <a:ext cx="4886325" cy="3353435"/>
          </a:xfrm>
        </p:spPr>
        <p:txBody>
          <a:bodyPr anchor="t"/>
          <a:lstStyle>
            <a:lvl1pPr>
              <a:lnSpc>
                <a:spcPct val="110000"/>
              </a:lnSpc>
              <a:spcBef>
                <a:spcPts val="1000"/>
              </a:spcBef>
              <a:defRPr>
                <a:solidFill>
                  <a:schemeClr val="bg1"/>
                </a:solidFill>
                <a:effectLst>
                  <a:outerShdw blurRad="38100" dist="38100" dir="2700000" algn="tl">
                    <a:srgbClr val="000000">
                      <a:alpha val="43137"/>
                    </a:srgbClr>
                  </a:outerShdw>
                </a:effectLst>
              </a:defRPr>
            </a:lvl1pPr>
          </a:lstStyle>
          <a:p>
            <a:r>
              <a:rPr lang="en-US" dirty="0"/>
              <a:t>Click to insert title</a:t>
            </a:r>
          </a:p>
        </p:txBody>
      </p:sp>
      <p:sp>
        <p:nvSpPr>
          <p:cNvPr id="19" name="Text Placeholder 17">
            <a:extLst>
              <a:ext uri="{FF2B5EF4-FFF2-40B4-BE49-F238E27FC236}">
                <a16:creationId xmlns:a16="http://schemas.microsoft.com/office/drawing/2014/main" id="{CA5CDEBD-7143-4A5E-8992-1CC22CCB7DAC}"/>
              </a:ext>
            </a:extLst>
          </p:cNvPr>
          <p:cNvSpPr>
            <a:spLocks noGrp="1"/>
          </p:cNvSpPr>
          <p:nvPr>
            <p:ph type="body" sz="quarter" idx="15" hasCustomPrompt="1"/>
          </p:nvPr>
        </p:nvSpPr>
        <p:spPr>
          <a:xfrm>
            <a:off x="1209675" y="4744720"/>
            <a:ext cx="4886325" cy="802640"/>
          </a:xfrm>
        </p:spPr>
        <p:txBody>
          <a:bodyPr>
            <a:normAutofit/>
          </a:bodyPr>
          <a:lstStyle>
            <a:lvl1pPr marL="0" indent="0">
              <a:buNone/>
              <a:defRPr sz="2800">
                <a:solidFill>
                  <a:schemeClr val="bg1"/>
                </a:solidFill>
                <a:effectLst>
                  <a:outerShdw blurRad="38100" dist="38100" dir="2700000" algn="tl">
                    <a:srgbClr val="000000">
                      <a:alpha val="43137"/>
                    </a:srgbClr>
                  </a:outerShdw>
                </a:effectLst>
              </a:defRPr>
            </a:lvl1pPr>
          </a:lstStyle>
          <a:p>
            <a:pPr lvl="0"/>
            <a:r>
              <a:rPr lang="en-US" dirty="0"/>
              <a:t>Click to insert subtitle</a:t>
            </a:r>
          </a:p>
        </p:txBody>
      </p:sp>
      <p:sp>
        <p:nvSpPr>
          <p:cNvPr id="11" name="Date Placeholder 4">
            <a:extLst>
              <a:ext uri="{FF2B5EF4-FFF2-40B4-BE49-F238E27FC236}">
                <a16:creationId xmlns:a16="http://schemas.microsoft.com/office/drawing/2014/main" id="{3310B848-1DD7-4FAE-9A29-A903AB28D510}"/>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2" name="Footer Placeholder 10">
            <a:extLst>
              <a:ext uri="{FF2B5EF4-FFF2-40B4-BE49-F238E27FC236}">
                <a16:creationId xmlns:a16="http://schemas.microsoft.com/office/drawing/2014/main" id="{C4EABCE6-B9A0-4478-8470-10FE3275E97D}"/>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13" name="Slide Number Placeholder 11">
            <a:extLst>
              <a:ext uri="{FF2B5EF4-FFF2-40B4-BE49-F238E27FC236}">
                <a16:creationId xmlns:a16="http://schemas.microsoft.com/office/drawing/2014/main" id="{7BC00746-548B-44E3-BCF4-D999C0384B32}"/>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grpSp>
        <p:nvGrpSpPr>
          <p:cNvPr id="17" name="Group 16">
            <a:extLst>
              <a:ext uri="{FF2B5EF4-FFF2-40B4-BE49-F238E27FC236}">
                <a16:creationId xmlns:a16="http://schemas.microsoft.com/office/drawing/2014/main" id="{0C47AB42-9344-4388-8186-987D011AC256}"/>
              </a:ext>
              <a:ext uri="{C183D7F6-B498-43B3-948B-1728B52AA6E4}">
                <adec:decorative xmlns:adec="http://schemas.microsoft.com/office/drawing/2017/decorative" val="1"/>
              </a:ext>
            </a:extLst>
          </p:cNvPr>
          <p:cNvGrpSpPr/>
          <p:nvPr userDrawn="1"/>
        </p:nvGrpSpPr>
        <p:grpSpPr>
          <a:xfrm>
            <a:off x="111772" y="635870"/>
            <a:ext cx="11704301" cy="5261115"/>
            <a:chOff x="111772" y="635870"/>
            <a:chExt cx="11704301" cy="5261115"/>
          </a:xfrm>
        </p:grpSpPr>
        <p:sp useBgFill="1">
          <p:nvSpPr>
            <p:cNvPr id="18" name="Graphic 10">
              <a:extLst>
                <a:ext uri="{FF2B5EF4-FFF2-40B4-BE49-F238E27FC236}">
                  <a16:creationId xmlns:a16="http://schemas.microsoft.com/office/drawing/2014/main" id="{AF670C5B-6404-41AC-9E4B-7079704AD98F}"/>
                </a:ext>
              </a:extLst>
            </p:cNvPr>
            <p:cNvSpPr/>
            <p:nvPr/>
          </p:nvSpPr>
          <p:spPr>
            <a:xfrm rot="2700000">
              <a:off x="111772" y="635870"/>
              <a:ext cx="862695" cy="862695"/>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20" name="Oval 19">
              <a:extLst>
                <a:ext uri="{FF2B5EF4-FFF2-40B4-BE49-F238E27FC236}">
                  <a16:creationId xmlns:a16="http://schemas.microsoft.com/office/drawing/2014/main" id="{06EEC11D-FD72-4E2C-9BE7-0ADDCC1FCDA0}"/>
                </a:ext>
              </a:extLst>
            </p:cNvPr>
            <p:cNvSpPr/>
            <p:nvPr/>
          </p:nvSpPr>
          <p:spPr>
            <a:xfrm rot="10800000">
              <a:off x="11481688" y="5562600"/>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Tree>
    <p:extLst>
      <p:ext uri="{BB962C8B-B14F-4D97-AF65-F5344CB8AC3E}">
        <p14:creationId xmlns:p14="http://schemas.microsoft.com/office/powerpoint/2010/main" val="117579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C926DD1-2816-4B16-9809-3DD34B7DD0BA}"/>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endParaRPr lang="en-US" dirty="0">
              <a:cs typeface="Segoe UI" panose="020B0502040204020203" pitchFamily="34" charset="0"/>
            </a:endParaRPr>
          </a:p>
        </p:txBody>
      </p:sp>
      <p:grpSp>
        <p:nvGrpSpPr>
          <p:cNvPr id="10" name="Group 9">
            <a:extLst>
              <a:ext uri="{FF2B5EF4-FFF2-40B4-BE49-F238E27FC236}">
                <a16:creationId xmlns:a16="http://schemas.microsoft.com/office/drawing/2014/main" id="{C3584E3F-FDB4-479B-BC59-3152EAFFA139}"/>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1" name="Graphic 10">
              <a:extLst>
                <a:ext uri="{FF2B5EF4-FFF2-40B4-BE49-F238E27FC236}">
                  <a16:creationId xmlns:a16="http://schemas.microsoft.com/office/drawing/2014/main" id="{192E3F94-4B07-4FE3-90A9-AF47C6013652}"/>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2" name="Oval 11">
              <a:extLst>
                <a:ext uri="{FF2B5EF4-FFF2-40B4-BE49-F238E27FC236}">
                  <a16:creationId xmlns:a16="http://schemas.microsoft.com/office/drawing/2014/main" id="{62F713CE-DF71-4FAD-B02B-77E8F93B0926}"/>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3" name="Oval 12">
              <a:extLst>
                <a:ext uri="{FF2B5EF4-FFF2-40B4-BE49-F238E27FC236}">
                  <a16:creationId xmlns:a16="http://schemas.microsoft.com/office/drawing/2014/main" id="{CC3EC1C1-7E3D-4CDF-A1AA-25385A5AA5D8}"/>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14" name="Date Placeholder 2">
            <a:extLst>
              <a:ext uri="{FF2B5EF4-FFF2-40B4-BE49-F238E27FC236}">
                <a16:creationId xmlns:a16="http://schemas.microsoft.com/office/drawing/2014/main" id="{8B388008-154C-4BD4-8E16-D1CB0E1DD63B}"/>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5" name="Footer Placeholder 5">
            <a:extLst>
              <a:ext uri="{FF2B5EF4-FFF2-40B4-BE49-F238E27FC236}">
                <a16:creationId xmlns:a16="http://schemas.microsoft.com/office/drawing/2014/main" id="{355FD3E6-3F42-47F9-9F0F-A5E7C7CBFBA5}"/>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16" name="Slide Number Placeholder 6">
            <a:extLst>
              <a:ext uri="{FF2B5EF4-FFF2-40B4-BE49-F238E27FC236}">
                <a16:creationId xmlns:a16="http://schemas.microsoft.com/office/drawing/2014/main" id="{585F908B-6798-4558-9125-E8DBC196B5E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sp>
        <p:nvSpPr>
          <p:cNvPr id="3" name="Content Placeholder 2">
            <a:extLst>
              <a:ext uri="{FF2B5EF4-FFF2-40B4-BE49-F238E27FC236}">
                <a16:creationId xmlns:a16="http://schemas.microsoft.com/office/drawing/2014/main" id="{14F1084A-D16F-4367-BA81-D50E03436FD9}"/>
              </a:ext>
            </a:extLst>
          </p:cNvPr>
          <p:cNvSpPr>
            <a:spLocks noGrp="1"/>
          </p:cNvSpPr>
          <p:nvPr>
            <p:ph sz="quarter" idx="13" hasCustomPrompt="1"/>
          </p:nvPr>
        </p:nvSpPr>
        <p:spPr>
          <a:xfrm>
            <a:off x="390525" y="1962150"/>
            <a:ext cx="11407775" cy="4351338"/>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Content</a:t>
            </a:r>
          </a:p>
        </p:txBody>
      </p:sp>
    </p:spTree>
    <p:extLst>
      <p:ext uri="{BB962C8B-B14F-4D97-AF65-F5344CB8AC3E}">
        <p14:creationId xmlns:p14="http://schemas.microsoft.com/office/powerpoint/2010/main" val="94351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5333DF-B319-4AE9-B2FF-17CB683E9911}"/>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endParaRPr lang="en-US" dirty="0">
              <a:cs typeface="Segoe UI" panose="020B0502040204020203" pitchFamily="34" charset="0"/>
            </a:endParaRPr>
          </a:p>
        </p:txBody>
      </p:sp>
      <p:grpSp>
        <p:nvGrpSpPr>
          <p:cNvPr id="9" name="Group 8">
            <a:extLst>
              <a:ext uri="{FF2B5EF4-FFF2-40B4-BE49-F238E27FC236}">
                <a16:creationId xmlns:a16="http://schemas.microsoft.com/office/drawing/2014/main" id="{F3F11C6D-F71D-4B7F-AD15-0A80B92C5286}"/>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0" name="Graphic 10">
              <a:extLst>
                <a:ext uri="{FF2B5EF4-FFF2-40B4-BE49-F238E27FC236}">
                  <a16:creationId xmlns:a16="http://schemas.microsoft.com/office/drawing/2014/main" id="{F52E1B51-6BF3-46E9-83D0-40BE41AA989E}"/>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1" name="Oval 10">
              <a:extLst>
                <a:ext uri="{FF2B5EF4-FFF2-40B4-BE49-F238E27FC236}">
                  <a16:creationId xmlns:a16="http://schemas.microsoft.com/office/drawing/2014/main" id="{C1A0293A-61AB-498F-82D7-9E412D08B068}"/>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2" name="Oval 11">
              <a:extLst>
                <a:ext uri="{FF2B5EF4-FFF2-40B4-BE49-F238E27FC236}">
                  <a16:creationId xmlns:a16="http://schemas.microsoft.com/office/drawing/2014/main" id="{CB8032AC-458F-4F48-BA3C-C13B0F57919F}"/>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13" name="Date Placeholder 2">
            <a:extLst>
              <a:ext uri="{FF2B5EF4-FFF2-40B4-BE49-F238E27FC236}">
                <a16:creationId xmlns:a16="http://schemas.microsoft.com/office/drawing/2014/main" id="{CAE2E565-A9C5-4946-9768-81039DDDCC66}"/>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4" name="Footer Placeholder 5">
            <a:extLst>
              <a:ext uri="{FF2B5EF4-FFF2-40B4-BE49-F238E27FC236}">
                <a16:creationId xmlns:a16="http://schemas.microsoft.com/office/drawing/2014/main" id="{9F6BD62A-8CCF-46F6-87F7-FCCDDA6576B6}"/>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15" name="Slide Number Placeholder 6">
            <a:extLst>
              <a:ext uri="{FF2B5EF4-FFF2-40B4-BE49-F238E27FC236}">
                <a16:creationId xmlns:a16="http://schemas.microsoft.com/office/drawing/2014/main" id="{0B6E5353-4510-49A8-9DF3-C3BD16C5E7A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sp>
        <p:nvSpPr>
          <p:cNvPr id="3" name="Content Placeholder 2">
            <a:extLst>
              <a:ext uri="{FF2B5EF4-FFF2-40B4-BE49-F238E27FC236}">
                <a16:creationId xmlns:a16="http://schemas.microsoft.com/office/drawing/2014/main" id="{913017C2-1A42-4672-97A5-440ECADBAD7B}"/>
              </a:ext>
            </a:extLst>
          </p:cNvPr>
          <p:cNvSpPr>
            <a:spLocks noGrp="1"/>
          </p:cNvSpPr>
          <p:nvPr>
            <p:ph sz="quarter" idx="13" hasCustomPrompt="1"/>
          </p:nvPr>
        </p:nvSpPr>
        <p:spPr>
          <a:xfrm>
            <a:off x="533401" y="2105024"/>
            <a:ext cx="11125200" cy="4010025"/>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Content</a:t>
            </a:r>
          </a:p>
        </p:txBody>
      </p:sp>
    </p:spTree>
    <p:extLst>
      <p:ext uri="{BB962C8B-B14F-4D97-AF65-F5344CB8AC3E}">
        <p14:creationId xmlns:p14="http://schemas.microsoft.com/office/powerpoint/2010/main" val="2706667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00800"/>
            <a:ext cx="2743200" cy="365125"/>
          </a:xfrm>
          <a:prstGeom prst="rect">
            <a:avLst/>
          </a:prstGeom>
        </p:spPr>
        <p:txBody>
          <a:bodyPr vert="horz" lIns="91440" tIns="45720" rIns="91440" bIns="45720" rtlCol="0" anchor="ctr"/>
          <a:lstStyle>
            <a:lvl1pPr algn="l">
              <a:defRPr sz="900" cap="all" spc="150" baseline="0">
                <a:solidFill>
                  <a:schemeClr val="tx1">
                    <a:tint val="75000"/>
                  </a:schemeClr>
                </a:solidFill>
              </a:defRPr>
            </a:lvl1pPr>
          </a:lstStyle>
          <a:p>
            <a:r>
              <a:rPr lang="en-US"/>
              <a:t>2/2/20XX</a:t>
            </a:r>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900" cap="all" spc="150" baseline="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00800"/>
            <a:ext cx="2743200" cy="365125"/>
          </a:xfrm>
          <a:prstGeom prst="rect">
            <a:avLst/>
          </a:prstGeom>
        </p:spPr>
        <p:txBody>
          <a:bodyPr vert="horz" lIns="91440" tIns="45720" rIns="91440" bIns="45720" rtlCol="0" anchor="ctr"/>
          <a:lstStyle>
            <a:lvl1pPr algn="r">
              <a:defRPr sz="900" cap="all" spc="150" baseline="0">
                <a:solidFill>
                  <a:schemeClr val="tx1">
                    <a:tint val="75000"/>
                  </a:schemeClr>
                </a:solidFill>
              </a:defRPr>
            </a:lvl1p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264018933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7.png"/><Relationship Id="rId3" Type="http://schemas.openxmlformats.org/officeDocument/2006/relationships/diagramLayout" Target="../diagrams/layout1.xml"/><Relationship Id="rId7" Type="http://schemas.openxmlformats.org/officeDocument/2006/relationships/image" Target="../media/image5.png"/><Relationship Id="rId12" Type="http://schemas.microsoft.com/office/2007/relationships/diagramDrawing" Target="../diagrams/drawing2.xml"/><Relationship Id="rId17" Type="http://schemas.openxmlformats.org/officeDocument/2006/relationships/image" Target="../media/image11.png"/><Relationship Id="rId2" Type="http://schemas.openxmlformats.org/officeDocument/2006/relationships/diagramData" Target="../diagrams/data1.xml"/><Relationship Id="rId16" Type="http://schemas.openxmlformats.org/officeDocument/2006/relationships/image" Target="../media/image10.png"/><Relationship Id="rId1" Type="http://schemas.openxmlformats.org/officeDocument/2006/relationships/slideLayout" Target="../slideLayouts/slideLayout9.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5" Type="http://schemas.openxmlformats.org/officeDocument/2006/relationships/image" Target="../media/image9.png"/><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mailto:mihajlo.mazic@zvezdara.org.rs"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jpe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2000"/>
            <a:lum/>
          </a:blip>
          <a:srcRect/>
          <a:tile tx="0" ty="0" sx="100000" sy="100000" flip="none" algn="tl"/>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B6C4460-B15B-44C1-9948-7E307E71138D}"/>
              </a:ext>
            </a:extLst>
          </p:cNvPr>
          <p:cNvSpPr>
            <a:spLocks noGrp="1"/>
          </p:cNvSpPr>
          <p:nvPr>
            <p:ph type="title"/>
          </p:nvPr>
        </p:nvSpPr>
        <p:spPr>
          <a:xfrm>
            <a:off x="181897" y="2540307"/>
            <a:ext cx="11828206" cy="1490825"/>
          </a:xfrm>
        </p:spPr>
        <p:txBody>
          <a:bodyPr>
            <a:normAutofit fontScale="90000"/>
          </a:bodyPr>
          <a:lstStyle/>
          <a:p>
            <a:r>
              <a:rPr lang="sr-Cyrl-RS" sz="4800" b="1" dirty="0">
                <a:solidFill>
                  <a:schemeClr val="bg2">
                    <a:lumMod val="50000"/>
                  </a:schemeClr>
                </a:solidFill>
              </a:rPr>
              <a:t>ИЗВЕШТАЈ</a:t>
            </a:r>
            <a:br>
              <a:rPr lang="sr-Cyrl-RS" sz="4800" b="1" dirty="0">
                <a:solidFill>
                  <a:schemeClr val="bg2">
                    <a:lumMod val="50000"/>
                  </a:schemeClr>
                </a:solidFill>
              </a:rPr>
            </a:br>
            <a:br>
              <a:rPr lang="sr-Cyrl-RS" sz="2400" b="1" dirty="0">
                <a:solidFill>
                  <a:schemeClr val="bg2">
                    <a:lumMod val="50000"/>
                  </a:schemeClr>
                </a:solidFill>
              </a:rPr>
            </a:br>
            <a:br>
              <a:rPr lang="sr-Cyrl-RS" sz="2400" b="1" dirty="0">
                <a:solidFill>
                  <a:schemeClr val="bg2">
                    <a:lumMod val="50000"/>
                  </a:schemeClr>
                </a:solidFill>
              </a:rPr>
            </a:br>
            <a:r>
              <a:rPr lang="sr-Cyrl-RS" b="1" dirty="0">
                <a:solidFill>
                  <a:schemeClr val="bg2">
                    <a:lumMod val="50000"/>
                  </a:schemeClr>
                </a:solidFill>
              </a:rPr>
              <a:t>Екипно такмичење у шаху ученика основних школа ГО Звездара</a:t>
            </a:r>
            <a:br>
              <a:rPr lang="sr-Cyrl-RS" b="1" dirty="0">
                <a:solidFill>
                  <a:schemeClr val="bg2">
                    <a:lumMod val="50000"/>
                  </a:schemeClr>
                </a:solidFill>
              </a:rPr>
            </a:br>
            <a:br>
              <a:rPr lang="sr-Cyrl-RS" b="1" dirty="0">
                <a:solidFill>
                  <a:schemeClr val="bg2">
                    <a:lumMod val="50000"/>
                  </a:schemeClr>
                </a:solidFill>
              </a:rPr>
            </a:br>
            <a:br>
              <a:rPr lang="sr-Cyrl-RS" b="1" dirty="0">
                <a:solidFill>
                  <a:schemeClr val="bg2">
                    <a:lumMod val="50000"/>
                  </a:schemeClr>
                </a:solidFill>
              </a:rPr>
            </a:br>
            <a:br>
              <a:rPr lang="sr-Cyrl-RS" b="1" dirty="0">
                <a:solidFill>
                  <a:schemeClr val="bg2">
                    <a:lumMod val="50000"/>
                  </a:schemeClr>
                </a:solidFill>
              </a:rPr>
            </a:br>
            <a:r>
              <a:rPr lang="sr-Cyrl-RS" b="1" dirty="0">
                <a:solidFill>
                  <a:schemeClr val="bg2">
                    <a:lumMod val="50000"/>
                  </a:schemeClr>
                </a:solidFill>
              </a:rPr>
              <a:t>Београд, 16.10.2022.</a:t>
            </a:r>
            <a:endParaRPr lang="en-US" sz="2400" b="1" dirty="0">
              <a:solidFill>
                <a:schemeClr val="bg2">
                  <a:lumMod val="50000"/>
                </a:schemeClr>
              </a:solidFill>
            </a:endParaRPr>
          </a:p>
        </p:txBody>
      </p:sp>
      <p:sp>
        <p:nvSpPr>
          <p:cNvPr id="18" name="Slide Number Placeholder 17">
            <a:extLst>
              <a:ext uri="{FF2B5EF4-FFF2-40B4-BE49-F238E27FC236}">
                <a16:creationId xmlns:a16="http://schemas.microsoft.com/office/drawing/2014/main" id="{2F84DF51-E126-438D-9C58-79AF9BF6305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1</a:t>
            </a:fld>
            <a:endParaRPr lang="en-US" dirty="0"/>
          </a:p>
        </p:txBody>
      </p:sp>
    </p:spTree>
    <p:extLst>
      <p:ext uri="{BB962C8B-B14F-4D97-AF65-F5344CB8AC3E}">
        <p14:creationId xmlns:p14="http://schemas.microsoft.com/office/powerpoint/2010/main" val="2737167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2000"/>
            <a:lum/>
          </a:blip>
          <a:srcRect/>
          <a:tile tx="0" ty="0" sx="100000" sy="100000" flip="none" algn="tl"/>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B6C4460-B15B-44C1-9948-7E307E71138D}"/>
              </a:ext>
            </a:extLst>
          </p:cNvPr>
          <p:cNvSpPr>
            <a:spLocks noGrp="1"/>
          </p:cNvSpPr>
          <p:nvPr>
            <p:ph type="title"/>
          </p:nvPr>
        </p:nvSpPr>
        <p:spPr>
          <a:xfrm>
            <a:off x="181897" y="-1"/>
            <a:ext cx="11828206" cy="6765925"/>
          </a:xfrm>
        </p:spPr>
        <p:txBody>
          <a:bodyPr>
            <a:normAutofit fontScale="90000"/>
          </a:bodyPr>
          <a:lstStyle/>
          <a:p>
            <a:pPr marL="342900" marR="0" lvl="0" indent="-342900" algn="l" defTabSz="914400" rtl="0" eaLnBrk="1" fontAlgn="auto" latinLnBrk="0" hangingPunct="1">
              <a:lnSpc>
                <a:spcPct val="115000"/>
              </a:lnSpc>
              <a:spcBef>
                <a:spcPts val="600"/>
              </a:spcBef>
              <a:spcAft>
                <a:spcPts val="1000"/>
              </a:spcAft>
              <a:tabLst/>
              <a:defRPr/>
            </a:pPr>
            <a:r>
              <a:rPr kumimoji="0" lang="sr-Cyrl-R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ГО Звездара у сарадњи са техничким организатором ШУ ''Витез'' поводом дана општине, организовала је екипно такмичење у шаху за ученике наше општине. На такмичењу је учествовало укупно </a:t>
            </a:r>
            <a:r>
              <a:rPr kumimoji="0" lang="sr-Cyrl-R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девет</a:t>
            </a:r>
            <a: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основних школа са својим екипама. ОШ’’Иван Горан Ковачић’’ пружила је одличне услове за игру, а показала се и као одличн домаћин. У пријатној атмосфери на самом почетку свим присутнима обратио се директор школе Миомир Драгаш, који је пожелео добродошлицу свим присутнима уз жељу да се лепо проведу. Члан општинског већа Богдан Лековић обратио се присутнима речима да подржава шах на општини изражавајући жељу да ово такмичење постане традиција и да на крају најбољи победи. </a:t>
            </a:r>
            <a:b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Мсето: ОШ ’’Иван Горан Ковачић’’</a:t>
            </a:r>
            <a:b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Датум: 16.10.2022. год</a:t>
            </a:r>
            <a:b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Време: 11 сати</a:t>
            </a:r>
            <a:b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Судије на такмичењу биле су: ФА Драган Јосиповић, ФА Милош Лазовић, ФА Јанко Бабић</a:t>
            </a:r>
            <a:b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Све је прошло у најбољем реду без примедби.</a:t>
            </a:r>
            <a:b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Прилог: 	1. Учесници</a:t>
            </a:r>
            <a:b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2. Састави</a:t>
            </a:r>
            <a:b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3. Коначна Табела</a:t>
            </a:r>
            <a:b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4. Резултати по колима</a:t>
            </a:r>
            <a:b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5. Правилник</a:t>
            </a:r>
            <a:b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sr-Cyrl-R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6. </a:t>
            </a:r>
            <a:r>
              <a:rPr lang="sr-Cyrl-RS" sz="1400" dirty="0">
                <a:solidFill>
                  <a:prstClr val="black"/>
                </a:solidFill>
                <a:effectLst/>
                <a:latin typeface="Calibri" panose="020F0502020204030204" pitchFamily="34" charset="0"/>
                <a:ea typeface="Calibri" panose="020F0502020204030204" pitchFamily="34" charset="0"/>
                <a:cs typeface="Times New Roman" panose="02020603050405020304" pitchFamily="18" charset="0"/>
              </a:rPr>
              <a:t>Распис такмичења</a:t>
            </a:r>
            <a:br>
              <a:rPr lang="sr-Cyrl-RS" sz="1400" dirty="0">
                <a:solidFill>
                  <a:prstClr val="black"/>
                </a:solidFill>
                <a:effectLst/>
                <a:latin typeface="Calibri" panose="020F0502020204030204" pitchFamily="34" charset="0"/>
                <a:ea typeface="Calibri" panose="020F0502020204030204" pitchFamily="34" charset="0"/>
                <a:cs typeface="Times New Roman" panose="02020603050405020304" pitchFamily="18" charset="0"/>
              </a:rPr>
            </a:br>
            <a:r>
              <a:rPr lang="sr-Cyrl-RS" sz="1400" dirty="0">
                <a:solidFill>
                  <a:prstClr val="black"/>
                </a:solidFill>
                <a:effectLst/>
                <a:latin typeface="Calibri" panose="020F0502020204030204" pitchFamily="34" charset="0"/>
                <a:ea typeface="Calibri" panose="020F0502020204030204" pitchFamily="34" charset="0"/>
                <a:cs typeface="Times New Roman" panose="02020603050405020304" pitchFamily="18" charset="0"/>
              </a:rPr>
              <a:t>		7. Фотогалерија</a:t>
            </a:r>
            <a:br>
              <a:rPr lang="sr-Cyrl-RS" sz="1400" dirty="0">
                <a:solidFill>
                  <a:prstClr val="black"/>
                </a:solidFill>
                <a:effectLst/>
                <a:latin typeface="Calibri" panose="020F0502020204030204" pitchFamily="34" charset="0"/>
                <a:ea typeface="Calibri" panose="020F0502020204030204" pitchFamily="34" charset="0"/>
                <a:cs typeface="Times New Roman" panose="02020603050405020304" pitchFamily="18" charset="0"/>
              </a:rPr>
            </a:br>
            <a:b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sr-Cyrl-R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извештај </a:t>
            </a:r>
            <a:r>
              <a:rPr kumimoji="0" lang="sr-Cyrl-R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саставио: Драган Јосиповић</a:t>
            </a:r>
            <a:br>
              <a:rPr kumimoji="0" lang="sr-Cyrl-R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sr-Cyrl-R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sr-Cyrl-R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sr-Cyrl-R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sr-Cyrl-R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Шаховско удружење ’’Витез’’							Градска општина Звездара					</a:t>
            </a:r>
            <a:br>
              <a:rPr kumimoji="0" lang="sr-Cyrl-R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sr-Cyrl-R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sr-Cyrl-R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____________________________________						_______________________________________</a:t>
            </a:r>
            <a:endParaRPr lang="en-US" sz="2400" b="1" dirty="0">
              <a:solidFill>
                <a:schemeClr val="bg2">
                  <a:lumMod val="50000"/>
                </a:schemeClr>
              </a:solidFill>
            </a:endParaRPr>
          </a:p>
        </p:txBody>
      </p:sp>
      <p:sp>
        <p:nvSpPr>
          <p:cNvPr id="18" name="Slide Number Placeholder 17">
            <a:extLst>
              <a:ext uri="{FF2B5EF4-FFF2-40B4-BE49-F238E27FC236}">
                <a16:creationId xmlns:a16="http://schemas.microsoft.com/office/drawing/2014/main" id="{2F84DF51-E126-438D-9C58-79AF9BF6305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2</a:t>
            </a:fld>
            <a:endParaRPr lang="en-US" dirty="0"/>
          </a:p>
        </p:txBody>
      </p:sp>
    </p:spTree>
    <p:extLst>
      <p:ext uri="{BB962C8B-B14F-4D97-AF65-F5344CB8AC3E}">
        <p14:creationId xmlns:p14="http://schemas.microsoft.com/office/powerpoint/2010/main" val="2968982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1C7EBC-A39A-4A6E-8853-1682D5EA6D30}"/>
              </a:ext>
            </a:extLst>
          </p:cNvPr>
          <p:cNvSpPr>
            <a:spLocks noGrp="1"/>
          </p:cNvSpPr>
          <p:nvPr>
            <p:ph type="title"/>
          </p:nvPr>
        </p:nvSpPr>
        <p:spPr>
          <a:xfrm>
            <a:off x="240632" y="231965"/>
            <a:ext cx="11238346" cy="836339"/>
          </a:xfrm>
        </p:spPr>
        <p:txBody>
          <a:bodyPr/>
          <a:lstStyle/>
          <a:p>
            <a:r>
              <a:rPr lang="sr-Cyrl-RS" dirty="0"/>
              <a:t>Учесници</a:t>
            </a:r>
            <a:endParaRPr lang="en-US" dirty="0"/>
          </a:p>
        </p:txBody>
      </p:sp>
      <p:sp>
        <p:nvSpPr>
          <p:cNvPr id="4" name="Date Placeholder 3">
            <a:extLst>
              <a:ext uri="{FF2B5EF4-FFF2-40B4-BE49-F238E27FC236}">
                <a16:creationId xmlns:a16="http://schemas.microsoft.com/office/drawing/2014/main" id="{04A9D814-FF70-497D-BAD3-06DC0C12832A}"/>
              </a:ext>
            </a:extLst>
          </p:cNvPr>
          <p:cNvSpPr>
            <a:spLocks noGrp="1"/>
          </p:cNvSpPr>
          <p:nvPr>
            <p:ph type="dt" sz="half" idx="10"/>
          </p:nvPr>
        </p:nvSpPr>
        <p:spPr>
          <a:xfrm>
            <a:off x="0" y="6218237"/>
            <a:ext cx="2743200" cy="365125"/>
          </a:xfrm>
        </p:spPr>
        <p:txBody>
          <a:bodyPr/>
          <a:lstStyle/>
          <a:p>
            <a:r>
              <a:rPr lang="sr-Cyrl-RS" dirty="0"/>
              <a:t>16.10.</a:t>
            </a:r>
            <a:r>
              <a:rPr lang="en-US" dirty="0"/>
              <a:t>20</a:t>
            </a:r>
            <a:r>
              <a:rPr lang="sr-Cyrl-RS" dirty="0"/>
              <a:t>22. године</a:t>
            </a:r>
            <a:endParaRPr lang="en-US" dirty="0"/>
          </a:p>
        </p:txBody>
      </p:sp>
      <p:sp>
        <p:nvSpPr>
          <p:cNvPr id="6" name="Slide Number Placeholder 5">
            <a:extLst>
              <a:ext uri="{FF2B5EF4-FFF2-40B4-BE49-F238E27FC236}">
                <a16:creationId xmlns:a16="http://schemas.microsoft.com/office/drawing/2014/main" id="{31EFDC92-DC17-4A6E-B9CF-D23C378276B8}"/>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3</a:t>
            </a:fld>
            <a:endParaRPr lang="en-US" dirty="0"/>
          </a:p>
        </p:txBody>
      </p:sp>
      <p:graphicFrame>
        <p:nvGraphicFramePr>
          <p:cNvPr id="16" name="Content Placeholder 3" descr="Timeline Placeholder ">
            <a:extLst>
              <a:ext uri="{FF2B5EF4-FFF2-40B4-BE49-F238E27FC236}">
                <a16:creationId xmlns:a16="http://schemas.microsoft.com/office/drawing/2014/main" id="{9FFC2219-F55D-4F56-8A0B-4C8071170D65}"/>
              </a:ext>
            </a:extLst>
          </p:cNvPr>
          <p:cNvGraphicFramePr>
            <a:graphicFrameLocks noGrp="1"/>
          </p:cNvGraphicFramePr>
          <p:nvPr>
            <p:ph sz="quarter" idx="13"/>
            <p:extLst>
              <p:ext uri="{D42A27DB-BD31-4B8C-83A1-F6EECF244321}">
                <p14:modId xmlns:p14="http://schemas.microsoft.com/office/powerpoint/2010/main" val="133890990"/>
              </p:ext>
            </p:extLst>
          </p:nvPr>
        </p:nvGraphicFramePr>
        <p:xfrm>
          <a:off x="240632" y="3187917"/>
          <a:ext cx="11125200" cy="4010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 1">
            <a:extLst>
              <a:ext uri="{FF2B5EF4-FFF2-40B4-BE49-F238E27FC236}">
                <a16:creationId xmlns:a16="http://schemas.microsoft.com/office/drawing/2014/main" id="{A5153230-3804-F6AA-FD69-72B0E3F28C3E}"/>
              </a:ext>
            </a:extLst>
          </p:cNvPr>
          <p:cNvGrpSpPr/>
          <p:nvPr/>
        </p:nvGrpSpPr>
        <p:grpSpPr>
          <a:xfrm>
            <a:off x="574700" y="2314883"/>
            <a:ext cx="7156400" cy="1884771"/>
            <a:chOff x="41299" y="-481263"/>
            <a:chExt cx="7156400" cy="1884771"/>
          </a:xfrm>
        </p:grpSpPr>
        <p:sp>
          <p:nvSpPr>
            <p:cNvPr id="7" name="Rectangle 6">
              <a:extLst>
                <a:ext uri="{FF2B5EF4-FFF2-40B4-BE49-F238E27FC236}">
                  <a16:creationId xmlns:a16="http://schemas.microsoft.com/office/drawing/2014/main" id="{5442932D-55BA-03BD-284A-F0416BC245F7}"/>
                </a:ext>
              </a:extLst>
            </p:cNvPr>
            <p:cNvSpPr/>
            <p:nvPr/>
          </p:nvSpPr>
          <p:spPr>
            <a:xfrm>
              <a:off x="3927499" y="0"/>
              <a:ext cx="3270200" cy="140350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TextBox 7">
              <a:extLst>
                <a:ext uri="{FF2B5EF4-FFF2-40B4-BE49-F238E27FC236}">
                  <a16:creationId xmlns:a16="http://schemas.microsoft.com/office/drawing/2014/main" id="{383A6287-0D27-EF55-2D79-64BA4E399F71}"/>
                </a:ext>
              </a:extLst>
            </p:cNvPr>
            <p:cNvSpPr txBox="1"/>
            <p:nvPr/>
          </p:nvSpPr>
          <p:spPr>
            <a:xfrm>
              <a:off x="41299" y="-481263"/>
              <a:ext cx="3270200" cy="140350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683" tIns="24756" rIns="57683" bIns="24756"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endParaRPr lang="en-US" sz="1400" kern="1200" dirty="0"/>
            </a:p>
          </p:txBody>
        </p:sp>
      </p:grpSp>
      <p:pic>
        <p:nvPicPr>
          <p:cNvPr id="10" name="Picture 9">
            <a:extLst>
              <a:ext uri="{FF2B5EF4-FFF2-40B4-BE49-F238E27FC236}">
                <a16:creationId xmlns:a16="http://schemas.microsoft.com/office/drawing/2014/main" id="{00490230-E46E-DCBD-A322-8A07E7A3F6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80160" y="3830043"/>
            <a:ext cx="1133848" cy="873034"/>
          </a:xfrm>
          <a:prstGeom prst="rect">
            <a:avLst/>
          </a:prstGeom>
          <a:noFill/>
          <a:ln>
            <a:noFill/>
          </a:ln>
        </p:spPr>
      </p:pic>
      <p:graphicFrame>
        <p:nvGraphicFramePr>
          <p:cNvPr id="11" name="Content Placeholder 3" descr="Timeline Placeholder ">
            <a:extLst>
              <a:ext uri="{FF2B5EF4-FFF2-40B4-BE49-F238E27FC236}">
                <a16:creationId xmlns:a16="http://schemas.microsoft.com/office/drawing/2014/main" id="{8D5BFBAE-E212-21D2-CE02-752CE5B7C0E2}"/>
              </a:ext>
            </a:extLst>
          </p:cNvPr>
          <p:cNvGraphicFramePr>
            <a:graphicFrameLocks/>
          </p:cNvGraphicFramePr>
          <p:nvPr>
            <p:extLst>
              <p:ext uri="{D42A27DB-BD31-4B8C-83A1-F6EECF244321}">
                <p14:modId xmlns:p14="http://schemas.microsoft.com/office/powerpoint/2010/main" val="2773844459"/>
              </p:ext>
            </p:extLst>
          </p:nvPr>
        </p:nvGraphicFramePr>
        <p:xfrm>
          <a:off x="240632" y="-72787"/>
          <a:ext cx="11125200" cy="40100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3" name="Picture 12">
            <a:extLst>
              <a:ext uri="{FF2B5EF4-FFF2-40B4-BE49-F238E27FC236}">
                <a16:creationId xmlns:a16="http://schemas.microsoft.com/office/drawing/2014/main" id="{025D937B-09F5-B590-7814-858ECBBFB683}"/>
              </a:ext>
            </a:extLst>
          </p:cNvPr>
          <p:cNvPicPr>
            <a:picLocks noChangeAspect="1"/>
          </p:cNvPicPr>
          <p:nvPr/>
        </p:nvPicPr>
        <p:blipFill>
          <a:blip r:embed="rId13"/>
          <a:stretch>
            <a:fillRect/>
          </a:stretch>
        </p:blipFill>
        <p:spPr>
          <a:xfrm>
            <a:off x="7326282" y="5668880"/>
            <a:ext cx="957155" cy="957155"/>
          </a:xfrm>
          <a:prstGeom prst="rect">
            <a:avLst/>
          </a:prstGeom>
        </p:spPr>
      </p:pic>
      <p:pic>
        <p:nvPicPr>
          <p:cNvPr id="15" name="Picture 14">
            <a:extLst>
              <a:ext uri="{FF2B5EF4-FFF2-40B4-BE49-F238E27FC236}">
                <a16:creationId xmlns:a16="http://schemas.microsoft.com/office/drawing/2014/main" id="{118F4FD1-CA24-0CE5-307E-6FB8F8FC3472}"/>
              </a:ext>
            </a:extLst>
          </p:cNvPr>
          <p:cNvPicPr>
            <a:picLocks noChangeAspect="1"/>
          </p:cNvPicPr>
          <p:nvPr/>
        </p:nvPicPr>
        <p:blipFill>
          <a:blip r:embed="rId14"/>
          <a:stretch>
            <a:fillRect/>
          </a:stretch>
        </p:blipFill>
        <p:spPr>
          <a:xfrm>
            <a:off x="1572081" y="2460603"/>
            <a:ext cx="1275438" cy="1112068"/>
          </a:xfrm>
          <a:prstGeom prst="rect">
            <a:avLst/>
          </a:prstGeom>
        </p:spPr>
      </p:pic>
      <p:pic>
        <p:nvPicPr>
          <p:cNvPr id="18" name="Picture 17">
            <a:extLst>
              <a:ext uri="{FF2B5EF4-FFF2-40B4-BE49-F238E27FC236}">
                <a16:creationId xmlns:a16="http://schemas.microsoft.com/office/drawing/2014/main" id="{978550A0-8E76-A1CC-6BFD-1EDAEA9058BA}"/>
              </a:ext>
            </a:extLst>
          </p:cNvPr>
          <p:cNvPicPr>
            <a:picLocks noChangeAspect="1"/>
          </p:cNvPicPr>
          <p:nvPr/>
        </p:nvPicPr>
        <p:blipFill>
          <a:blip r:embed="rId15"/>
          <a:stretch>
            <a:fillRect/>
          </a:stretch>
        </p:blipFill>
        <p:spPr>
          <a:xfrm>
            <a:off x="6296610" y="2578211"/>
            <a:ext cx="1434490" cy="1030605"/>
          </a:xfrm>
          <a:prstGeom prst="rect">
            <a:avLst/>
          </a:prstGeom>
        </p:spPr>
      </p:pic>
      <p:pic>
        <p:nvPicPr>
          <p:cNvPr id="20" name="Picture 19">
            <a:extLst>
              <a:ext uri="{FF2B5EF4-FFF2-40B4-BE49-F238E27FC236}">
                <a16:creationId xmlns:a16="http://schemas.microsoft.com/office/drawing/2014/main" id="{217FFE11-03E8-C975-F8B5-09075FA13BF7}"/>
              </a:ext>
            </a:extLst>
          </p:cNvPr>
          <p:cNvPicPr>
            <a:picLocks noChangeAspect="1"/>
          </p:cNvPicPr>
          <p:nvPr/>
        </p:nvPicPr>
        <p:blipFill>
          <a:blip r:embed="rId16"/>
          <a:stretch>
            <a:fillRect/>
          </a:stretch>
        </p:blipFill>
        <p:spPr>
          <a:xfrm>
            <a:off x="3933302" y="442220"/>
            <a:ext cx="1453345" cy="919839"/>
          </a:xfrm>
          <a:prstGeom prst="rect">
            <a:avLst/>
          </a:prstGeom>
        </p:spPr>
      </p:pic>
      <p:pic>
        <p:nvPicPr>
          <p:cNvPr id="21" name="Picture 20">
            <a:extLst>
              <a:ext uri="{FF2B5EF4-FFF2-40B4-BE49-F238E27FC236}">
                <a16:creationId xmlns:a16="http://schemas.microsoft.com/office/drawing/2014/main" id="{E27CFCC4-587A-3152-7772-F622C48AD628}"/>
              </a:ext>
            </a:extLst>
          </p:cNvPr>
          <p:cNvPicPr>
            <a:picLocks noChangeAspect="1"/>
          </p:cNvPicPr>
          <p:nvPr/>
        </p:nvPicPr>
        <p:blipFill>
          <a:blip r:embed="rId17"/>
          <a:stretch>
            <a:fillRect/>
          </a:stretch>
        </p:blipFill>
        <p:spPr>
          <a:xfrm>
            <a:off x="11153742" y="5808770"/>
            <a:ext cx="905444" cy="957155"/>
          </a:xfrm>
          <a:prstGeom prst="rect">
            <a:avLst/>
          </a:prstGeom>
        </p:spPr>
      </p:pic>
    </p:spTree>
    <p:extLst>
      <p:ext uri="{BB962C8B-B14F-4D97-AF65-F5344CB8AC3E}">
        <p14:creationId xmlns:p14="http://schemas.microsoft.com/office/powerpoint/2010/main" val="2206059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2000"/>
            <a:lum/>
          </a:blip>
          <a:srcRect/>
          <a:tile tx="0" ty="0" sx="100000" sy="100000" flip="none" algn="tl"/>
        </a:blipFill>
        <a:effectLst/>
      </p:bgPr>
    </p:bg>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2F84DF51-E126-438D-9C58-79AF9BF6305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4</a:t>
            </a:fld>
            <a:endParaRPr lang="en-US" dirty="0"/>
          </a:p>
        </p:txBody>
      </p:sp>
      <p:graphicFrame>
        <p:nvGraphicFramePr>
          <p:cNvPr id="6" name="Table 5">
            <a:extLst>
              <a:ext uri="{FF2B5EF4-FFF2-40B4-BE49-F238E27FC236}">
                <a16:creationId xmlns:a16="http://schemas.microsoft.com/office/drawing/2014/main" id="{5176381A-88E5-C603-43D6-6D916059A94C}"/>
              </a:ext>
            </a:extLst>
          </p:cNvPr>
          <p:cNvGraphicFramePr>
            <a:graphicFrameLocks noGrp="1"/>
          </p:cNvGraphicFramePr>
          <p:nvPr>
            <p:extLst>
              <p:ext uri="{D42A27DB-BD31-4B8C-83A1-F6EECF244321}">
                <p14:modId xmlns:p14="http://schemas.microsoft.com/office/powerpoint/2010/main" val="4253245495"/>
              </p:ext>
            </p:extLst>
          </p:nvPr>
        </p:nvGraphicFramePr>
        <p:xfrm>
          <a:off x="1238744" y="221512"/>
          <a:ext cx="2195174" cy="3101027"/>
        </p:xfrm>
        <a:graphic>
          <a:graphicData uri="http://schemas.openxmlformats.org/drawingml/2006/table">
            <a:tbl>
              <a:tblPr firstRow="1" firstCol="1" bandRow="1"/>
              <a:tblGrid>
                <a:gridCol w="235296">
                  <a:extLst>
                    <a:ext uri="{9D8B030D-6E8A-4147-A177-3AD203B41FA5}">
                      <a16:colId xmlns:a16="http://schemas.microsoft.com/office/drawing/2014/main" val="1925682243"/>
                    </a:ext>
                  </a:extLst>
                </a:gridCol>
                <a:gridCol w="1698615">
                  <a:extLst>
                    <a:ext uri="{9D8B030D-6E8A-4147-A177-3AD203B41FA5}">
                      <a16:colId xmlns:a16="http://schemas.microsoft.com/office/drawing/2014/main" val="868461664"/>
                    </a:ext>
                  </a:extLst>
                </a:gridCol>
                <a:gridCol w="261263">
                  <a:extLst>
                    <a:ext uri="{9D8B030D-6E8A-4147-A177-3AD203B41FA5}">
                      <a16:colId xmlns:a16="http://schemas.microsoft.com/office/drawing/2014/main" val="1562928342"/>
                    </a:ext>
                  </a:extLst>
                </a:gridCol>
              </a:tblGrid>
              <a:tr h="1105282">
                <a:tc gridSpan="3">
                  <a:txBody>
                    <a:bodyPr/>
                    <a:lstStyle/>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Екипа: ОШ''Десанка Максимовић''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180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Пратилац: Зоран Стојановић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 Капитен: Дуња Михајловић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28449588"/>
                  </a:ext>
                </a:extLst>
              </a:tr>
              <a:tr h="366078">
                <a:tc>
                  <a:txBody>
                    <a:bodyPr/>
                    <a:lstStyle/>
                    <a:p>
                      <a:pPr marL="0" marR="0" algn="l">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CS" sz="1200" b="1" dirty="0">
                          <a:effectLst/>
                          <a:latin typeface="Calibri" panose="020F0502020204030204" pitchFamily="34" charset="0"/>
                          <a:ea typeface="Calibri" panose="020F0502020204030204" pitchFamily="34" charset="0"/>
                          <a:cs typeface="Times New Roman" panose="02020603050405020304" pitchFamily="18" charset="0"/>
                        </a:rPr>
                        <a:t>Име и презиме</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Ш</a:t>
                      </a:r>
                    </a:p>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А</a:t>
                      </a:r>
                    </a:p>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Х</a:t>
                      </a:r>
                    </a:p>
                    <a:p>
                      <a:pPr marL="0" marR="0" algn="ctr">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1212823"/>
                  </a:ext>
                </a:extLst>
              </a:tr>
              <a:tr h="244518">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Дуња Михајловић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573228"/>
                  </a:ext>
                </a:extLst>
              </a:tr>
              <a:tr h="244518">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Богдан Димитријевић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663152"/>
                  </a:ext>
                </a:extLst>
              </a:tr>
              <a:tr h="244518">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Филип Стојановић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2436996"/>
                  </a:ext>
                </a:extLst>
              </a:tr>
              <a:tr h="244518">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Миона Томовић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0323197"/>
                  </a:ext>
                </a:extLst>
              </a:tr>
              <a:tr h="244518">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Мона Тодоровић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9741040"/>
                  </a:ext>
                </a:extLst>
              </a:tr>
              <a:tr h="244518">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Саша Матић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3800163"/>
                  </a:ext>
                </a:extLst>
              </a:tr>
            </a:tbl>
          </a:graphicData>
        </a:graphic>
      </p:graphicFrame>
      <p:graphicFrame>
        <p:nvGraphicFramePr>
          <p:cNvPr id="9" name="Table 8">
            <a:extLst>
              <a:ext uri="{FF2B5EF4-FFF2-40B4-BE49-F238E27FC236}">
                <a16:creationId xmlns:a16="http://schemas.microsoft.com/office/drawing/2014/main" id="{31F3E06E-8ABF-6947-ABA0-2A803C716E49}"/>
              </a:ext>
            </a:extLst>
          </p:cNvPr>
          <p:cNvGraphicFramePr>
            <a:graphicFrameLocks noGrp="1"/>
          </p:cNvGraphicFramePr>
          <p:nvPr>
            <p:extLst>
              <p:ext uri="{D42A27DB-BD31-4B8C-83A1-F6EECF244321}">
                <p14:modId xmlns:p14="http://schemas.microsoft.com/office/powerpoint/2010/main" val="3407582523"/>
              </p:ext>
            </p:extLst>
          </p:nvPr>
        </p:nvGraphicFramePr>
        <p:xfrm>
          <a:off x="3655142" y="247685"/>
          <a:ext cx="2195175" cy="3083813"/>
        </p:xfrm>
        <a:graphic>
          <a:graphicData uri="http://schemas.openxmlformats.org/drawingml/2006/table">
            <a:tbl>
              <a:tblPr firstRow="1" firstCol="1" bandRow="1"/>
              <a:tblGrid>
                <a:gridCol w="235297">
                  <a:extLst>
                    <a:ext uri="{9D8B030D-6E8A-4147-A177-3AD203B41FA5}">
                      <a16:colId xmlns:a16="http://schemas.microsoft.com/office/drawing/2014/main" val="1925682243"/>
                    </a:ext>
                  </a:extLst>
                </a:gridCol>
                <a:gridCol w="1698614">
                  <a:extLst>
                    <a:ext uri="{9D8B030D-6E8A-4147-A177-3AD203B41FA5}">
                      <a16:colId xmlns:a16="http://schemas.microsoft.com/office/drawing/2014/main" val="868461664"/>
                    </a:ext>
                  </a:extLst>
                </a:gridCol>
                <a:gridCol w="261264">
                  <a:extLst>
                    <a:ext uri="{9D8B030D-6E8A-4147-A177-3AD203B41FA5}">
                      <a16:colId xmlns:a16="http://schemas.microsoft.com/office/drawing/2014/main" val="1562928342"/>
                    </a:ext>
                  </a:extLst>
                </a:gridCol>
              </a:tblGrid>
              <a:tr h="1122493">
                <a:tc gridSpan="3">
                  <a:txBody>
                    <a:bodyPr/>
                    <a:lstStyle/>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Екипа: ОШ’’Ћирило и Методије''</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180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Пратилац: Милан Мирић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 Капитен: Дана Круљ</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28449588"/>
                  </a:ext>
                </a:extLst>
              </a:tr>
              <a:tr h="438552">
                <a:tc>
                  <a:txBody>
                    <a:bodyPr/>
                    <a:lstStyle/>
                    <a:p>
                      <a:pPr marL="0" marR="0" algn="l">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CS" sz="1200" b="1" dirty="0">
                          <a:effectLst/>
                          <a:latin typeface="Calibri" panose="020F0502020204030204" pitchFamily="34" charset="0"/>
                          <a:ea typeface="Calibri" panose="020F0502020204030204" pitchFamily="34" charset="0"/>
                          <a:cs typeface="Times New Roman" panose="02020603050405020304" pitchFamily="18" charset="0"/>
                        </a:rPr>
                        <a:t>Име и презиме</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Ш</a:t>
                      </a:r>
                    </a:p>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А</a:t>
                      </a:r>
                    </a:p>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Х</a:t>
                      </a:r>
                    </a:p>
                    <a:p>
                      <a:pPr marL="0" marR="0" algn="ctr">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1212823"/>
                  </a:ext>
                </a:extLst>
              </a:tr>
              <a:tr h="229570">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Дана Круљ</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573228"/>
                  </a:ext>
                </a:extLst>
              </a:tr>
              <a:tr h="229570">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Арсеније Пешановић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663152"/>
                  </a:ext>
                </a:extLst>
              </a:tr>
              <a:tr h="229570">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Петар Радовић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2436996"/>
                  </a:ext>
                </a:extLst>
              </a:tr>
              <a:tr h="229570">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Алекса Василијевић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0323197"/>
                  </a:ext>
                </a:extLst>
              </a:tr>
              <a:tr h="229570">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9741040"/>
                  </a:ext>
                </a:extLst>
              </a:tr>
              <a:tr h="229570">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3800163"/>
                  </a:ext>
                </a:extLst>
              </a:tr>
            </a:tbl>
          </a:graphicData>
        </a:graphic>
      </p:graphicFrame>
      <p:graphicFrame>
        <p:nvGraphicFramePr>
          <p:cNvPr id="11" name="Table 10">
            <a:extLst>
              <a:ext uri="{FF2B5EF4-FFF2-40B4-BE49-F238E27FC236}">
                <a16:creationId xmlns:a16="http://schemas.microsoft.com/office/drawing/2014/main" id="{2251890B-CE68-2D75-E79F-E9ED79F6BF49}"/>
              </a:ext>
            </a:extLst>
          </p:cNvPr>
          <p:cNvGraphicFramePr>
            <a:graphicFrameLocks noGrp="1"/>
          </p:cNvGraphicFramePr>
          <p:nvPr>
            <p:extLst>
              <p:ext uri="{D42A27DB-BD31-4B8C-83A1-F6EECF244321}">
                <p14:modId xmlns:p14="http://schemas.microsoft.com/office/powerpoint/2010/main" val="4051114547"/>
              </p:ext>
            </p:extLst>
          </p:nvPr>
        </p:nvGraphicFramePr>
        <p:xfrm>
          <a:off x="6071542" y="249062"/>
          <a:ext cx="2195175" cy="3074853"/>
        </p:xfrm>
        <a:graphic>
          <a:graphicData uri="http://schemas.openxmlformats.org/drawingml/2006/table">
            <a:tbl>
              <a:tblPr firstRow="1" firstCol="1" bandRow="1"/>
              <a:tblGrid>
                <a:gridCol w="235297">
                  <a:extLst>
                    <a:ext uri="{9D8B030D-6E8A-4147-A177-3AD203B41FA5}">
                      <a16:colId xmlns:a16="http://schemas.microsoft.com/office/drawing/2014/main" val="1925682243"/>
                    </a:ext>
                  </a:extLst>
                </a:gridCol>
                <a:gridCol w="1698614">
                  <a:extLst>
                    <a:ext uri="{9D8B030D-6E8A-4147-A177-3AD203B41FA5}">
                      <a16:colId xmlns:a16="http://schemas.microsoft.com/office/drawing/2014/main" val="868461664"/>
                    </a:ext>
                  </a:extLst>
                </a:gridCol>
                <a:gridCol w="261264">
                  <a:extLst>
                    <a:ext uri="{9D8B030D-6E8A-4147-A177-3AD203B41FA5}">
                      <a16:colId xmlns:a16="http://schemas.microsoft.com/office/drawing/2014/main" val="1562928342"/>
                    </a:ext>
                  </a:extLst>
                </a:gridCol>
              </a:tblGrid>
              <a:tr h="1180388">
                <a:tc gridSpan="3">
                  <a:txBody>
                    <a:bodyPr/>
                    <a:lstStyle/>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Екипа: ОШ’’Јелена Ћетковић''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180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Пратилац: Милош Лазовић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 Капитен: </a:t>
                      </a:r>
                      <a:r>
                        <a:rPr lang="sr-Cyrl-RS" sz="1200" dirty="0">
                          <a:effectLst/>
                          <a:latin typeface="Calibri" panose="020F0502020204030204" pitchFamily="34" charset="0"/>
                          <a:ea typeface="Calibri" panose="020F0502020204030204" pitchFamily="34" charset="0"/>
                          <a:cs typeface="Times New Roman" panose="02020603050405020304" pitchFamily="18" charset="0"/>
                        </a:rPr>
                        <a:t>Хана Хамзић</a:t>
                      </a:r>
                      <a:r>
                        <a:rPr lang="sr-Cyrl-C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28449588"/>
                  </a:ext>
                </a:extLst>
              </a:tr>
              <a:tr h="456373">
                <a:tc>
                  <a:txBody>
                    <a:bodyPr/>
                    <a:lstStyle/>
                    <a:p>
                      <a:pPr marL="0" marR="0" algn="l">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CS" sz="1200" b="1" dirty="0">
                          <a:effectLst/>
                          <a:latin typeface="Calibri" panose="020F0502020204030204" pitchFamily="34" charset="0"/>
                          <a:ea typeface="Calibri" panose="020F0502020204030204" pitchFamily="34" charset="0"/>
                          <a:cs typeface="Times New Roman" panose="02020603050405020304" pitchFamily="18" charset="0"/>
                        </a:rPr>
                        <a:t>Име и презиме</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Ш</a:t>
                      </a:r>
                    </a:p>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А</a:t>
                      </a:r>
                    </a:p>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Х</a:t>
                      </a:r>
                    </a:p>
                    <a:p>
                      <a:pPr marL="0" marR="0" algn="ctr">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1212823"/>
                  </a:ext>
                </a:extLst>
              </a:tr>
              <a:tr h="239682">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Вид Живадиновић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573228"/>
                  </a:ext>
                </a:extLst>
              </a:tr>
              <a:tr h="239682">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Коста Вукшић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663152"/>
                  </a:ext>
                </a:extLst>
              </a:tr>
              <a:tr h="239682">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Лука Ђапа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2436996"/>
                  </a:ext>
                </a:extLst>
              </a:tr>
              <a:tr h="239682">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Ђорђе Лазовић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0323197"/>
                  </a:ext>
                </a:extLst>
              </a:tr>
              <a:tr h="239682">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Хана Хамзић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9741040"/>
                  </a:ext>
                </a:extLst>
              </a:tr>
              <a:tr h="239682">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3800163"/>
                  </a:ext>
                </a:extLst>
              </a:tr>
            </a:tbl>
          </a:graphicData>
        </a:graphic>
      </p:graphicFrame>
      <p:graphicFrame>
        <p:nvGraphicFramePr>
          <p:cNvPr id="12" name="Table 11">
            <a:extLst>
              <a:ext uri="{FF2B5EF4-FFF2-40B4-BE49-F238E27FC236}">
                <a16:creationId xmlns:a16="http://schemas.microsoft.com/office/drawing/2014/main" id="{F52E73EC-A650-F333-5482-AE3C4A02D8C8}"/>
              </a:ext>
            </a:extLst>
          </p:cNvPr>
          <p:cNvGraphicFramePr>
            <a:graphicFrameLocks noGrp="1"/>
          </p:cNvGraphicFramePr>
          <p:nvPr>
            <p:extLst>
              <p:ext uri="{D42A27DB-BD31-4B8C-83A1-F6EECF244321}">
                <p14:modId xmlns:p14="http://schemas.microsoft.com/office/powerpoint/2010/main" val="3447090964"/>
              </p:ext>
            </p:extLst>
          </p:nvPr>
        </p:nvGraphicFramePr>
        <p:xfrm>
          <a:off x="8610600" y="247685"/>
          <a:ext cx="2195174" cy="3033253"/>
        </p:xfrm>
        <a:graphic>
          <a:graphicData uri="http://schemas.openxmlformats.org/drawingml/2006/table">
            <a:tbl>
              <a:tblPr firstRow="1" firstCol="1" bandRow="1"/>
              <a:tblGrid>
                <a:gridCol w="235297">
                  <a:extLst>
                    <a:ext uri="{9D8B030D-6E8A-4147-A177-3AD203B41FA5}">
                      <a16:colId xmlns:a16="http://schemas.microsoft.com/office/drawing/2014/main" val="1925682243"/>
                    </a:ext>
                  </a:extLst>
                </a:gridCol>
                <a:gridCol w="1698613">
                  <a:extLst>
                    <a:ext uri="{9D8B030D-6E8A-4147-A177-3AD203B41FA5}">
                      <a16:colId xmlns:a16="http://schemas.microsoft.com/office/drawing/2014/main" val="868461664"/>
                    </a:ext>
                  </a:extLst>
                </a:gridCol>
                <a:gridCol w="261264">
                  <a:extLst>
                    <a:ext uri="{9D8B030D-6E8A-4147-A177-3AD203B41FA5}">
                      <a16:colId xmlns:a16="http://schemas.microsoft.com/office/drawing/2014/main" val="1562928342"/>
                    </a:ext>
                  </a:extLst>
                </a:gridCol>
              </a:tblGrid>
              <a:tr h="1162325">
                <a:tc gridSpan="3">
                  <a:txBody>
                    <a:bodyPr/>
                    <a:lstStyle/>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Екипа: ОШ’’Марија Бурсаћ''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180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Пратилац: Александра Станић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 Капитен: Вида Дакић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28449588"/>
                  </a:ext>
                </a:extLst>
              </a:tr>
              <a:tr h="452522">
                <a:tc>
                  <a:txBody>
                    <a:bodyPr/>
                    <a:lstStyle/>
                    <a:p>
                      <a:pPr marL="0" marR="0" algn="l">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CS" sz="1200" b="1" dirty="0">
                          <a:effectLst/>
                          <a:latin typeface="Calibri" panose="020F0502020204030204" pitchFamily="34" charset="0"/>
                          <a:ea typeface="Calibri" panose="020F0502020204030204" pitchFamily="34" charset="0"/>
                          <a:cs typeface="Times New Roman" panose="02020603050405020304" pitchFamily="18" charset="0"/>
                        </a:rPr>
                        <a:t>Име и презиме</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Ш</a:t>
                      </a:r>
                    </a:p>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А</a:t>
                      </a:r>
                    </a:p>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Х</a:t>
                      </a:r>
                    </a:p>
                    <a:p>
                      <a:pPr marL="0" marR="0" algn="ctr">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1212823"/>
                  </a:ext>
                </a:extLst>
              </a:tr>
              <a:tr h="236401">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Вида Дакић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573228"/>
                  </a:ext>
                </a:extLst>
              </a:tr>
              <a:tr h="236401">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Игор Милошевић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663152"/>
                  </a:ext>
                </a:extLst>
              </a:tr>
              <a:tr h="236401">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Константин Дојчиновић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2436996"/>
                  </a:ext>
                </a:extLst>
              </a:tr>
              <a:tr h="236401">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Анђелија Милутиновић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0323197"/>
                  </a:ext>
                </a:extLst>
              </a:tr>
              <a:tr h="236401">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Владимир Смиљковић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9741040"/>
                  </a:ext>
                </a:extLst>
              </a:tr>
              <a:tr h="236401">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Вук Баић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3800163"/>
                  </a:ext>
                </a:extLst>
              </a:tr>
            </a:tbl>
          </a:graphicData>
        </a:graphic>
      </p:graphicFrame>
      <p:graphicFrame>
        <p:nvGraphicFramePr>
          <p:cNvPr id="13" name="Table 12">
            <a:extLst>
              <a:ext uri="{FF2B5EF4-FFF2-40B4-BE49-F238E27FC236}">
                <a16:creationId xmlns:a16="http://schemas.microsoft.com/office/drawing/2014/main" id="{8D90B728-2571-9760-4694-E3E6D5CCCBAE}"/>
              </a:ext>
            </a:extLst>
          </p:cNvPr>
          <p:cNvGraphicFramePr>
            <a:graphicFrameLocks noGrp="1"/>
          </p:cNvGraphicFramePr>
          <p:nvPr>
            <p:extLst>
              <p:ext uri="{D42A27DB-BD31-4B8C-83A1-F6EECF244321}">
                <p14:modId xmlns:p14="http://schemas.microsoft.com/office/powerpoint/2010/main" val="2661345638"/>
              </p:ext>
            </p:extLst>
          </p:nvPr>
        </p:nvGraphicFramePr>
        <p:xfrm>
          <a:off x="213729" y="3465871"/>
          <a:ext cx="2195174" cy="3033250"/>
        </p:xfrm>
        <a:graphic>
          <a:graphicData uri="http://schemas.openxmlformats.org/drawingml/2006/table">
            <a:tbl>
              <a:tblPr firstRow="1" firstCol="1" bandRow="1"/>
              <a:tblGrid>
                <a:gridCol w="235297">
                  <a:extLst>
                    <a:ext uri="{9D8B030D-6E8A-4147-A177-3AD203B41FA5}">
                      <a16:colId xmlns:a16="http://schemas.microsoft.com/office/drawing/2014/main" val="1925682243"/>
                    </a:ext>
                  </a:extLst>
                </a:gridCol>
                <a:gridCol w="1698613">
                  <a:extLst>
                    <a:ext uri="{9D8B030D-6E8A-4147-A177-3AD203B41FA5}">
                      <a16:colId xmlns:a16="http://schemas.microsoft.com/office/drawing/2014/main" val="868461664"/>
                    </a:ext>
                  </a:extLst>
                </a:gridCol>
                <a:gridCol w="261264">
                  <a:extLst>
                    <a:ext uri="{9D8B030D-6E8A-4147-A177-3AD203B41FA5}">
                      <a16:colId xmlns:a16="http://schemas.microsoft.com/office/drawing/2014/main" val="1562928342"/>
                    </a:ext>
                  </a:extLst>
                </a:gridCol>
              </a:tblGrid>
              <a:tr h="1193084">
                <a:tc gridSpan="3">
                  <a:txBody>
                    <a:bodyPr/>
                    <a:lstStyle/>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Екипа: ОШ’’1300 каплара''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180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Пратилац: Ђорђе Алексић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 Капитен: Огњен Премовић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28449588"/>
                  </a:ext>
                </a:extLst>
              </a:tr>
              <a:tr h="384230">
                <a:tc>
                  <a:txBody>
                    <a:bodyPr/>
                    <a:lstStyle/>
                    <a:p>
                      <a:pPr marL="0" marR="0" algn="l">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CS" sz="1200" b="1" dirty="0">
                          <a:effectLst/>
                          <a:latin typeface="Calibri" panose="020F0502020204030204" pitchFamily="34" charset="0"/>
                          <a:ea typeface="Calibri" panose="020F0502020204030204" pitchFamily="34" charset="0"/>
                          <a:cs typeface="Times New Roman" panose="02020603050405020304" pitchFamily="18" charset="0"/>
                        </a:rPr>
                        <a:t>Име и презиме</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Ш</a:t>
                      </a:r>
                    </a:p>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А</a:t>
                      </a:r>
                    </a:p>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Х</a:t>
                      </a:r>
                    </a:p>
                    <a:p>
                      <a:pPr marL="0" marR="0" algn="ctr">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1212823"/>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Огњен Премовић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573228"/>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Владета Булајић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663152"/>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Калина Михајловић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2436996"/>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Ана Јевтић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0323197"/>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Урош Стефановић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9741040"/>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3800163"/>
                  </a:ext>
                </a:extLst>
              </a:tr>
            </a:tbl>
          </a:graphicData>
        </a:graphic>
      </p:graphicFrame>
      <p:graphicFrame>
        <p:nvGraphicFramePr>
          <p:cNvPr id="16" name="Table 15">
            <a:extLst>
              <a:ext uri="{FF2B5EF4-FFF2-40B4-BE49-F238E27FC236}">
                <a16:creationId xmlns:a16="http://schemas.microsoft.com/office/drawing/2014/main" id="{AF956937-CA44-F1B0-C3AA-7C49EEDFD356}"/>
              </a:ext>
            </a:extLst>
          </p:cNvPr>
          <p:cNvGraphicFramePr>
            <a:graphicFrameLocks noGrp="1"/>
          </p:cNvGraphicFramePr>
          <p:nvPr>
            <p:extLst>
              <p:ext uri="{D42A27DB-BD31-4B8C-83A1-F6EECF244321}">
                <p14:modId xmlns:p14="http://schemas.microsoft.com/office/powerpoint/2010/main" val="1613127236"/>
              </p:ext>
            </p:extLst>
          </p:nvPr>
        </p:nvGraphicFramePr>
        <p:xfrm>
          <a:off x="2752786" y="3465871"/>
          <a:ext cx="2195174" cy="3033250"/>
        </p:xfrm>
        <a:graphic>
          <a:graphicData uri="http://schemas.openxmlformats.org/drawingml/2006/table">
            <a:tbl>
              <a:tblPr firstRow="1" firstCol="1" bandRow="1"/>
              <a:tblGrid>
                <a:gridCol w="235297">
                  <a:extLst>
                    <a:ext uri="{9D8B030D-6E8A-4147-A177-3AD203B41FA5}">
                      <a16:colId xmlns:a16="http://schemas.microsoft.com/office/drawing/2014/main" val="1925682243"/>
                    </a:ext>
                  </a:extLst>
                </a:gridCol>
                <a:gridCol w="1698613">
                  <a:extLst>
                    <a:ext uri="{9D8B030D-6E8A-4147-A177-3AD203B41FA5}">
                      <a16:colId xmlns:a16="http://schemas.microsoft.com/office/drawing/2014/main" val="868461664"/>
                    </a:ext>
                  </a:extLst>
                </a:gridCol>
                <a:gridCol w="261264">
                  <a:extLst>
                    <a:ext uri="{9D8B030D-6E8A-4147-A177-3AD203B41FA5}">
                      <a16:colId xmlns:a16="http://schemas.microsoft.com/office/drawing/2014/main" val="1562928342"/>
                    </a:ext>
                  </a:extLst>
                </a:gridCol>
              </a:tblGrid>
              <a:tr h="1193084">
                <a:tc gridSpan="3">
                  <a:txBody>
                    <a:bodyPr/>
                    <a:lstStyle/>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Екипа: ОШ’’Д.С.Лазаревић''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180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Пратилац: Душан Крстић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 Капитен: Јаков Мијалковић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28449588"/>
                  </a:ext>
                </a:extLst>
              </a:tr>
              <a:tr h="384230">
                <a:tc>
                  <a:txBody>
                    <a:bodyPr/>
                    <a:lstStyle/>
                    <a:p>
                      <a:pPr marL="0" marR="0" algn="l">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CS" sz="1200" b="1" dirty="0">
                          <a:effectLst/>
                          <a:latin typeface="Calibri" panose="020F0502020204030204" pitchFamily="34" charset="0"/>
                          <a:ea typeface="Calibri" panose="020F0502020204030204" pitchFamily="34" charset="0"/>
                          <a:cs typeface="Times New Roman" panose="02020603050405020304" pitchFamily="18" charset="0"/>
                        </a:rPr>
                        <a:t>Име и презиме</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Ш</a:t>
                      </a:r>
                    </a:p>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А</a:t>
                      </a:r>
                    </a:p>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Х</a:t>
                      </a:r>
                    </a:p>
                    <a:p>
                      <a:pPr marL="0" marR="0" algn="ctr">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1212823"/>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Јаков Мијалковић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573228"/>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Атика Сушић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663152"/>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Михајло Мачак</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2436996"/>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Кристина Ристић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0323197"/>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Милутин Марјановић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9741040"/>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3800163"/>
                  </a:ext>
                </a:extLst>
              </a:tr>
            </a:tbl>
          </a:graphicData>
        </a:graphic>
      </p:graphicFrame>
      <p:graphicFrame>
        <p:nvGraphicFramePr>
          <p:cNvPr id="17" name="Table 16">
            <a:extLst>
              <a:ext uri="{FF2B5EF4-FFF2-40B4-BE49-F238E27FC236}">
                <a16:creationId xmlns:a16="http://schemas.microsoft.com/office/drawing/2014/main" id="{BB88B072-0A18-548C-A386-E0D930AD5D13}"/>
              </a:ext>
            </a:extLst>
          </p:cNvPr>
          <p:cNvGraphicFramePr>
            <a:graphicFrameLocks noGrp="1"/>
          </p:cNvGraphicFramePr>
          <p:nvPr>
            <p:extLst>
              <p:ext uri="{D42A27DB-BD31-4B8C-83A1-F6EECF244321}">
                <p14:modId xmlns:p14="http://schemas.microsoft.com/office/powerpoint/2010/main" val="3304759392"/>
              </p:ext>
            </p:extLst>
          </p:nvPr>
        </p:nvGraphicFramePr>
        <p:xfrm>
          <a:off x="4998413" y="3465871"/>
          <a:ext cx="2195174" cy="3033250"/>
        </p:xfrm>
        <a:graphic>
          <a:graphicData uri="http://schemas.openxmlformats.org/drawingml/2006/table">
            <a:tbl>
              <a:tblPr firstRow="1" firstCol="1" bandRow="1"/>
              <a:tblGrid>
                <a:gridCol w="235297">
                  <a:extLst>
                    <a:ext uri="{9D8B030D-6E8A-4147-A177-3AD203B41FA5}">
                      <a16:colId xmlns:a16="http://schemas.microsoft.com/office/drawing/2014/main" val="1925682243"/>
                    </a:ext>
                  </a:extLst>
                </a:gridCol>
                <a:gridCol w="1698613">
                  <a:extLst>
                    <a:ext uri="{9D8B030D-6E8A-4147-A177-3AD203B41FA5}">
                      <a16:colId xmlns:a16="http://schemas.microsoft.com/office/drawing/2014/main" val="868461664"/>
                    </a:ext>
                  </a:extLst>
                </a:gridCol>
                <a:gridCol w="261264">
                  <a:extLst>
                    <a:ext uri="{9D8B030D-6E8A-4147-A177-3AD203B41FA5}">
                      <a16:colId xmlns:a16="http://schemas.microsoft.com/office/drawing/2014/main" val="1562928342"/>
                    </a:ext>
                  </a:extLst>
                </a:gridCol>
              </a:tblGrid>
              <a:tr h="1193084">
                <a:tc gridSpan="3">
                  <a:txBody>
                    <a:bodyPr/>
                    <a:lstStyle/>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Екипа: ОШ’’Павле Савић''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180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Пратилац: </a:t>
                      </a:r>
                      <a:r>
                        <a:rPr lang="sr-Cyrl-RS" sz="1200" dirty="0">
                          <a:effectLst/>
                          <a:latin typeface="Calibri" panose="020F0502020204030204" pitchFamily="34" charset="0"/>
                          <a:ea typeface="Calibri" panose="020F0502020204030204" pitchFamily="34" charset="0"/>
                          <a:cs typeface="Times New Roman" panose="02020603050405020304" pitchFamily="18" charset="0"/>
                        </a:rPr>
                        <a:t>Јанко Бабић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 Капитен: Петра Рајковић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28449588"/>
                  </a:ext>
                </a:extLst>
              </a:tr>
              <a:tr h="384230">
                <a:tc>
                  <a:txBody>
                    <a:bodyPr/>
                    <a:lstStyle/>
                    <a:p>
                      <a:pPr marL="0" marR="0" algn="l">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CS" sz="1200" b="1" dirty="0">
                          <a:effectLst/>
                          <a:latin typeface="Calibri" panose="020F0502020204030204" pitchFamily="34" charset="0"/>
                          <a:ea typeface="Calibri" panose="020F0502020204030204" pitchFamily="34" charset="0"/>
                          <a:cs typeface="Times New Roman" panose="02020603050405020304" pitchFamily="18" charset="0"/>
                        </a:rPr>
                        <a:t>Име и презиме</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Ш</a:t>
                      </a:r>
                    </a:p>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А</a:t>
                      </a:r>
                    </a:p>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Х</a:t>
                      </a:r>
                    </a:p>
                    <a:p>
                      <a:pPr marL="0" marR="0" algn="ctr">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1212823"/>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Андрија Станковић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573228"/>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Лазар Станојев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663152"/>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Ђорђе Фуртула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2436996"/>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Нина Смилић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0323197"/>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Петра Рајковић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9741040"/>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Анастасија Ивановић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3800163"/>
                  </a:ext>
                </a:extLst>
              </a:tr>
            </a:tbl>
          </a:graphicData>
        </a:graphic>
      </p:graphicFrame>
      <p:graphicFrame>
        <p:nvGraphicFramePr>
          <p:cNvPr id="19" name="Table 18">
            <a:extLst>
              <a:ext uri="{FF2B5EF4-FFF2-40B4-BE49-F238E27FC236}">
                <a16:creationId xmlns:a16="http://schemas.microsoft.com/office/drawing/2014/main" id="{821C56F8-5B19-528D-DDE0-7739EC0D52BC}"/>
              </a:ext>
            </a:extLst>
          </p:cNvPr>
          <p:cNvGraphicFramePr>
            <a:graphicFrameLocks noGrp="1"/>
          </p:cNvGraphicFramePr>
          <p:nvPr>
            <p:extLst>
              <p:ext uri="{D42A27DB-BD31-4B8C-83A1-F6EECF244321}">
                <p14:modId xmlns:p14="http://schemas.microsoft.com/office/powerpoint/2010/main" val="355830336"/>
              </p:ext>
            </p:extLst>
          </p:nvPr>
        </p:nvGraphicFramePr>
        <p:xfrm>
          <a:off x="7244040" y="3465871"/>
          <a:ext cx="2195174" cy="3033250"/>
        </p:xfrm>
        <a:graphic>
          <a:graphicData uri="http://schemas.openxmlformats.org/drawingml/2006/table">
            <a:tbl>
              <a:tblPr firstRow="1" firstCol="1" bandRow="1"/>
              <a:tblGrid>
                <a:gridCol w="235297">
                  <a:extLst>
                    <a:ext uri="{9D8B030D-6E8A-4147-A177-3AD203B41FA5}">
                      <a16:colId xmlns:a16="http://schemas.microsoft.com/office/drawing/2014/main" val="1925682243"/>
                    </a:ext>
                  </a:extLst>
                </a:gridCol>
                <a:gridCol w="1698613">
                  <a:extLst>
                    <a:ext uri="{9D8B030D-6E8A-4147-A177-3AD203B41FA5}">
                      <a16:colId xmlns:a16="http://schemas.microsoft.com/office/drawing/2014/main" val="868461664"/>
                    </a:ext>
                  </a:extLst>
                </a:gridCol>
                <a:gridCol w="261264">
                  <a:extLst>
                    <a:ext uri="{9D8B030D-6E8A-4147-A177-3AD203B41FA5}">
                      <a16:colId xmlns:a16="http://schemas.microsoft.com/office/drawing/2014/main" val="1562928342"/>
                    </a:ext>
                  </a:extLst>
                </a:gridCol>
              </a:tblGrid>
              <a:tr h="1193084">
                <a:tc gridSpan="3">
                  <a:txBody>
                    <a:bodyPr/>
                    <a:lstStyle/>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Екипа: ОШ’’Иван Г.Ковачић''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180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Пратилац: </a:t>
                      </a:r>
                      <a:r>
                        <a:rPr lang="sr-Cyrl-RS" sz="1200" dirty="0">
                          <a:effectLst/>
                          <a:latin typeface="Calibri" panose="020F0502020204030204" pitchFamily="34" charset="0"/>
                          <a:ea typeface="Calibri" panose="020F0502020204030204" pitchFamily="34" charset="0"/>
                          <a:cs typeface="Times New Roman" panose="02020603050405020304" pitchFamily="18" charset="0"/>
                        </a:rPr>
                        <a:t>Милош Лазовић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 Капитен: Наталија Правиловић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28449588"/>
                  </a:ext>
                </a:extLst>
              </a:tr>
              <a:tr h="384230">
                <a:tc>
                  <a:txBody>
                    <a:bodyPr/>
                    <a:lstStyle/>
                    <a:p>
                      <a:pPr marL="0" marR="0" algn="l">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CS" sz="1200" b="1" dirty="0">
                          <a:effectLst/>
                          <a:latin typeface="Calibri" panose="020F0502020204030204" pitchFamily="34" charset="0"/>
                          <a:ea typeface="Calibri" panose="020F0502020204030204" pitchFamily="34" charset="0"/>
                          <a:cs typeface="Times New Roman" panose="02020603050405020304" pitchFamily="18" charset="0"/>
                        </a:rPr>
                        <a:t>Име и презиме</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Ш</a:t>
                      </a:r>
                    </a:p>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А</a:t>
                      </a:r>
                    </a:p>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Х</a:t>
                      </a:r>
                    </a:p>
                    <a:p>
                      <a:pPr marL="0" marR="0" algn="ctr">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1212823"/>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Свен Радоњић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573228"/>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Никола Мићовић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663152"/>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Мина Карамарковић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2436996"/>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Борис Правиловић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0323197"/>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Наталија Правиловић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9741040"/>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Вања Цветков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3800163"/>
                  </a:ext>
                </a:extLst>
              </a:tr>
            </a:tbl>
          </a:graphicData>
        </a:graphic>
      </p:graphicFrame>
      <p:graphicFrame>
        <p:nvGraphicFramePr>
          <p:cNvPr id="20" name="Table 19">
            <a:extLst>
              <a:ext uri="{FF2B5EF4-FFF2-40B4-BE49-F238E27FC236}">
                <a16:creationId xmlns:a16="http://schemas.microsoft.com/office/drawing/2014/main" id="{013647E9-2A1A-4938-C7F8-19086C30EEE7}"/>
              </a:ext>
            </a:extLst>
          </p:cNvPr>
          <p:cNvGraphicFramePr>
            <a:graphicFrameLocks noGrp="1"/>
          </p:cNvGraphicFramePr>
          <p:nvPr>
            <p:extLst>
              <p:ext uri="{D42A27DB-BD31-4B8C-83A1-F6EECF244321}">
                <p14:modId xmlns:p14="http://schemas.microsoft.com/office/powerpoint/2010/main" val="4097486849"/>
              </p:ext>
            </p:extLst>
          </p:nvPr>
        </p:nvGraphicFramePr>
        <p:xfrm>
          <a:off x="9708187" y="3465871"/>
          <a:ext cx="2195174" cy="3033250"/>
        </p:xfrm>
        <a:graphic>
          <a:graphicData uri="http://schemas.openxmlformats.org/drawingml/2006/table">
            <a:tbl>
              <a:tblPr firstRow="1" firstCol="1" bandRow="1"/>
              <a:tblGrid>
                <a:gridCol w="235297">
                  <a:extLst>
                    <a:ext uri="{9D8B030D-6E8A-4147-A177-3AD203B41FA5}">
                      <a16:colId xmlns:a16="http://schemas.microsoft.com/office/drawing/2014/main" val="1925682243"/>
                    </a:ext>
                  </a:extLst>
                </a:gridCol>
                <a:gridCol w="1698613">
                  <a:extLst>
                    <a:ext uri="{9D8B030D-6E8A-4147-A177-3AD203B41FA5}">
                      <a16:colId xmlns:a16="http://schemas.microsoft.com/office/drawing/2014/main" val="868461664"/>
                    </a:ext>
                  </a:extLst>
                </a:gridCol>
                <a:gridCol w="261264">
                  <a:extLst>
                    <a:ext uri="{9D8B030D-6E8A-4147-A177-3AD203B41FA5}">
                      <a16:colId xmlns:a16="http://schemas.microsoft.com/office/drawing/2014/main" val="1562928342"/>
                    </a:ext>
                  </a:extLst>
                </a:gridCol>
              </a:tblGrid>
              <a:tr h="1193084">
                <a:tc gridSpan="3">
                  <a:txBody>
                    <a:bodyPr/>
                    <a:lstStyle/>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Екипа: ОШ’’Вељко Дугошевић''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180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Пратилац: Ђорђе Милојковић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 Капитен: Илија Бјеловук</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28449588"/>
                  </a:ext>
                </a:extLst>
              </a:tr>
              <a:tr h="384230">
                <a:tc>
                  <a:txBody>
                    <a:bodyPr/>
                    <a:lstStyle/>
                    <a:p>
                      <a:pPr marL="0" marR="0" algn="l">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CS" sz="1200" b="1" dirty="0">
                          <a:effectLst/>
                          <a:latin typeface="Calibri" panose="020F0502020204030204" pitchFamily="34" charset="0"/>
                          <a:ea typeface="Calibri" panose="020F0502020204030204" pitchFamily="34" charset="0"/>
                          <a:cs typeface="Times New Roman" panose="02020603050405020304" pitchFamily="18" charset="0"/>
                        </a:rPr>
                        <a:t>Име и презиме</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Ш</a:t>
                      </a:r>
                    </a:p>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А</a:t>
                      </a:r>
                    </a:p>
                    <a:p>
                      <a:pPr marL="0" marR="0" algn="ctr">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Х</a:t>
                      </a:r>
                    </a:p>
                    <a:p>
                      <a:pPr marL="0" marR="0" algn="ctr">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1212823"/>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Лазар Стојковић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573228"/>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Илија Бјеловук</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663152"/>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Ђорђе Милић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2436996"/>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Немања Младеновић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0323197"/>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Филип Бон</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9741040"/>
                  </a:ext>
                </a:extLst>
              </a:tr>
              <a:tr h="242656">
                <a:tc>
                  <a:txBody>
                    <a:bodyPr/>
                    <a:lstStyle/>
                    <a:p>
                      <a:pPr marL="0" marR="0" algn="ctr">
                        <a:lnSpc>
                          <a:spcPct val="115000"/>
                        </a:lnSpc>
                        <a:spcBef>
                          <a:spcPts val="0"/>
                        </a:spcBef>
                        <a:spcAft>
                          <a:spcPts val="0"/>
                        </a:spcAft>
                      </a:pPr>
                      <a:r>
                        <a:rPr lang="sr-Cyrl-CS" sz="1200">
                          <a:effectLst/>
                          <a:latin typeface="Calibri" panose="020F0502020204030204" pitchFamily="34" charset="0"/>
                          <a:ea typeface="Calibri" panose="020F0502020204030204" pitchFamily="34" charset="0"/>
                          <a:cs typeface="Times New Roman" panose="02020603050405020304" pitchFamily="18" charset="0"/>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Филип Анђелић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558" marR="59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3800163"/>
                  </a:ext>
                </a:extLst>
              </a:tr>
            </a:tbl>
          </a:graphicData>
        </a:graphic>
      </p:graphicFrame>
    </p:spTree>
    <p:extLst>
      <p:ext uri="{BB962C8B-B14F-4D97-AF65-F5344CB8AC3E}">
        <p14:creationId xmlns:p14="http://schemas.microsoft.com/office/powerpoint/2010/main" val="3047690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2000"/>
            <a:lum/>
          </a:blip>
          <a:srcRect/>
          <a:tile tx="0" ty="0" sx="100000" sy="100000" flip="none" algn="tl"/>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B6C4460-B15B-44C1-9948-7E307E71138D}"/>
              </a:ext>
            </a:extLst>
          </p:cNvPr>
          <p:cNvSpPr>
            <a:spLocks noGrp="1"/>
          </p:cNvSpPr>
          <p:nvPr>
            <p:ph type="title"/>
          </p:nvPr>
        </p:nvSpPr>
        <p:spPr>
          <a:xfrm>
            <a:off x="687329" y="92075"/>
            <a:ext cx="10531448" cy="1490825"/>
          </a:xfrm>
        </p:spPr>
        <p:txBody>
          <a:bodyPr/>
          <a:lstStyle/>
          <a:p>
            <a:r>
              <a:rPr lang="sr-Cyrl-RS" b="1" dirty="0">
                <a:solidFill>
                  <a:schemeClr val="bg2">
                    <a:lumMod val="50000"/>
                  </a:schemeClr>
                </a:solidFill>
              </a:rPr>
              <a:t>Коначна табела</a:t>
            </a:r>
            <a:endParaRPr lang="en-US" b="1" dirty="0">
              <a:solidFill>
                <a:schemeClr val="bg2">
                  <a:lumMod val="50000"/>
                </a:schemeClr>
              </a:solidFill>
            </a:endParaRPr>
          </a:p>
        </p:txBody>
      </p:sp>
      <p:sp>
        <p:nvSpPr>
          <p:cNvPr id="18" name="Slide Number Placeholder 17">
            <a:extLst>
              <a:ext uri="{FF2B5EF4-FFF2-40B4-BE49-F238E27FC236}">
                <a16:creationId xmlns:a16="http://schemas.microsoft.com/office/drawing/2014/main" id="{2F84DF51-E126-438D-9C58-79AF9BF6305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5</a:t>
            </a:fld>
            <a:endParaRPr lang="en-US" dirty="0"/>
          </a:p>
        </p:txBody>
      </p:sp>
      <p:pic>
        <p:nvPicPr>
          <p:cNvPr id="2" name="Picture 1">
            <a:extLst>
              <a:ext uri="{FF2B5EF4-FFF2-40B4-BE49-F238E27FC236}">
                <a16:creationId xmlns:a16="http://schemas.microsoft.com/office/drawing/2014/main" id="{DD492102-4BD1-AD3B-48F9-9D53D279DEDC}"/>
              </a:ext>
            </a:extLst>
          </p:cNvPr>
          <p:cNvPicPr>
            <a:picLocks noChangeAspect="1"/>
          </p:cNvPicPr>
          <p:nvPr/>
        </p:nvPicPr>
        <p:blipFill>
          <a:blip r:embed="rId4"/>
          <a:stretch>
            <a:fillRect/>
          </a:stretch>
        </p:blipFill>
        <p:spPr>
          <a:xfrm>
            <a:off x="2709799" y="1674264"/>
            <a:ext cx="7073298" cy="4841112"/>
          </a:xfrm>
          <a:prstGeom prst="rect">
            <a:avLst/>
          </a:prstGeom>
        </p:spPr>
      </p:pic>
      <p:pic>
        <p:nvPicPr>
          <p:cNvPr id="7" name="Picture 6">
            <a:extLst>
              <a:ext uri="{FF2B5EF4-FFF2-40B4-BE49-F238E27FC236}">
                <a16:creationId xmlns:a16="http://schemas.microsoft.com/office/drawing/2014/main" id="{734DEB78-AB07-4860-CDE9-7C783060E69F}"/>
              </a:ext>
            </a:extLst>
          </p:cNvPr>
          <p:cNvPicPr>
            <a:picLocks noChangeAspect="1"/>
          </p:cNvPicPr>
          <p:nvPr/>
        </p:nvPicPr>
        <p:blipFill>
          <a:blip r:embed="rId5"/>
          <a:stretch>
            <a:fillRect/>
          </a:stretch>
        </p:blipFill>
        <p:spPr>
          <a:xfrm>
            <a:off x="10510005" y="226141"/>
            <a:ext cx="1494123" cy="2109019"/>
          </a:xfrm>
          <a:prstGeom prst="rect">
            <a:avLst/>
          </a:prstGeom>
        </p:spPr>
      </p:pic>
    </p:spTree>
    <p:extLst>
      <p:ext uri="{BB962C8B-B14F-4D97-AF65-F5344CB8AC3E}">
        <p14:creationId xmlns:p14="http://schemas.microsoft.com/office/powerpoint/2010/main" val="2000554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2000"/>
            <a:lum/>
          </a:blip>
          <a:srcRect/>
          <a:tile tx="0" ty="0" sx="100000" sy="100000" flip="none" algn="tl"/>
        </a:blipFill>
        <a:effectLst/>
      </p:bgPr>
    </p:bg>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2F84DF51-E126-438D-9C58-79AF9BF6305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6</a:t>
            </a:fld>
            <a:endParaRPr lang="en-US" dirty="0"/>
          </a:p>
        </p:txBody>
      </p:sp>
      <p:graphicFrame>
        <p:nvGraphicFramePr>
          <p:cNvPr id="5" name="Table 4">
            <a:extLst>
              <a:ext uri="{FF2B5EF4-FFF2-40B4-BE49-F238E27FC236}">
                <a16:creationId xmlns:a16="http://schemas.microsoft.com/office/drawing/2014/main" id="{DECE3C1A-C4D7-3D1C-E99D-DA26287EA775}"/>
              </a:ext>
            </a:extLst>
          </p:cNvPr>
          <p:cNvGraphicFramePr>
            <a:graphicFrameLocks noGrp="1"/>
          </p:cNvGraphicFramePr>
          <p:nvPr>
            <p:extLst>
              <p:ext uri="{D42A27DB-BD31-4B8C-83A1-F6EECF244321}">
                <p14:modId xmlns:p14="http://schemas.microsoft.com/office/powerpoint/2010/main" val="493314768"/>
              </p:ext>
            </p:extLst>
          </p:nvPr>
        </p:nvGraphicFramePr>
        <p:xfrm>
          <a:off x="241712" y="126893"/>
          <a:ext cx="5854288" cy="1493520"/>
        </p:xfrm>
        <a:graphic>
          <a:graphicData uri="http://schemas.openxmlformats.org/drawingml/2006/table">
            <a:tbl>
              <a:tblPr/>
              <a:tblGrid>
                <a:gridCol w="208187">
                  <a:extLst>
                    <a:ext uri="{9D8B030D-6E8A-4147-A177-3AD203B41FA5}">
                      <a16:colId xmlns:a16="http://schemas.microsoft.com/office/drawing/2014/main" val="1792175507"/>
                    </a:ext>
                  </a:extLst>
                </a:gridCol>
                <a:gridCol w="277582">
                  <a:extLst>
                    <a:ext uri="{9D8B030D-6E8A-4147-A177-3AD203B41FA5}">
                      <a16:colId xmlns:a16="http://schemas.microsoft.com/office/drawing/2014/main" val="282173128"/>
                    </a:ext>
                  </a:extLst>
                </a:gridCol>
                <a:gridCol w="1792720">
                  <a:extLst>
                    <a:ext uri="{9D8B030D-6E8A-4147-A177-3AD203B41FA5}">
                      <a16:colId xmlns:a16="http://schemas.microsoft.com/office/drawing/2014/main" val="3408395980"/>
                    </a:ext>
                  </a:extLst>
                </a:gridCol>
                <a:gridCol w="472275">
                  <a:extLst>
                    <a:ext uri="{9D8B030D-6E8A-4147-A177-3AD203B41FA5}">
                      <a16:colId xmlns:a16="http://schemas.microsoft.com/office/drawing/2014/main" val="3974088541"/>
                    </a:ext>
                  </a:extLst>
                </a:gridCol>
                <a:gridCol w="491552">
                  <a:extLst>
                    <a:ext uri="{9D8B030D-6E8A-4147-A177-3AD203B41FA5}">
                      <a16:colId xmlns:a16="http://schemas.microsoft.com/office/drawing/2014/main" val="3664664547"/>
                    </a:ext>
                  </a:extLst>
                </a:gridCol>
                <a:gridCol w="472275">
                  <a:extLst>
                    <a:ext uri="{9D8B030D-6E8A-4147-A177-3AD203B41FA5}">
                      <a16:colId xmlns:a16="http://schemas.microsoft.com/office/drawing/2014/main" val="2047330488"/>
                    </a:ext>
                  </a:extLst>
                </a:gridCol>
                <a:gridCol w="1792720">
                  <a:extLst>
                    <a:ext uri="{9D8B030D-6E8A-4147-A177-3AD203B41FA5}">
                      <a16:colId xmlns:a16="http://schemas.microsoft.com/office/drawing/2014/main" val="3882261756"/>
                    </a:ext>
                  </a:extLst>
                </a:gridCol>
                <a:gridCol w="346977">
                  <a:extLst>
                    <a:ext uri="{9D8B030D-6E8A-4147-A177-3AD203B41FA5}">
                      <a16:colId xmlns:a16="http://schemas.microsoft.com/office/drawing/2014/main" val="3332133257"/>
                    </a:ext>
                  </a:extLst>
                </a:gridCol>
              </a:tblGrid>
              <a:tr h="155628">
                <a:tc gridSpan="2">
                  <a:txBody>
                    <a:bodyPr/>
                    <a:lstStyle/>
                    <a:p>
                      <a:pPr algn="l" fontAlgn="ctr"/>
                      <a:r>
                        <a:rPr lang="en-US" sz="1200" b="1" i="0" u="none" strike="noStrike">
                          <a:solidFill>
                            <a:srgbClr val="000000"/>
                          </a:solidFill>
                          <a:effectLst/>
                          <a:latin typeface="Calibri" panose="020F0502020204030204" pitchFamily="34" charset="0"/>
                        </a:rPr>
                        <a:t>Kolo 1 </a:t>
                      </a:r>
                    </a:p>
                  </a:txBody>
                  <a:tcPr marL="7620" marR="7620" marT="7620" marB="0" anchor="ctr">
                    <a:lnL>
                      <a:noFill/>
                    </a:lnL>
                    <a:lnR>
                      <a:noFill/>
                    </a:lnR>
                    <a:lnT>
                      <a:noFill/>
                    </a:lnT>
                    <a:lnB>
                      <a:noFill/>
                    </a:lnB>
                  </a:tcPr>
                </a:tc>
                <a:tc hMerge="1">
                  <a:txBody>
                    <a:bodyPr/>
                    <a:lstStyle/>
                    <a:p>
                      <a:endParaRPr lang="en-US"/>
                    </a:p>
                  </a:txBody>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259556515"/>
                  </a:ext>
                </a:extLst>
              </a:tr>
              <a:tr h="130728">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3974848"/>
                  </a:ext>
                </a:extLst>
              </a:tr>
              <a:tr h="155628">
                <a:tc>
                  <a:txBody>
                    <a:bodyPr/>
                    <a:lstStyle/>
                    <a:p>
                      <a:pPr algn="r" fontAlgn="ctr"/>
                      <a:r>
                        <a:rPr lang="en-US" sz="1200" b="1" i="0" u="none" strike="noStrike">
                          <a:solidFill>
                            <a:srgbClr val="000000"/>
                          </a:solidFill>
                          <a:effectLst/>
                          <a:latin typeface="Calibri" panose="020F0502020204030204" pitchFamily="34" charset="0"/>
                        </a:rPr>
                        <a:t>Br.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ctr"/>
                      <a:r>
                        <a:rPr lang="en-US" sz="1200" b="1" i="0" u="none" strike="noStrike">
                          <a:solidFill>
                            <a:srgbClr val="000000"/>
                          </a:solidFill>
                          <a:effectLst/>
                          <a:latin typeface="Calibri" panose="020F0502020204030204" pitchFamily="34" charset="0"/>
                        </a:rPr>
                        <a:t>SBr.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200" b="1" i="0" u="none" strike="noStrike">
                          <a:solidFill>
                            <a:srgbClr val="000000"/>
                          </a:solidFill>
                          <a:effectLst/>
                          <a:latin typeface="Calibri" panose="020F0502020204030204" pitchFamily="34" charset="0"/>
                        </a:rPr>
                        <a:t>Ekipa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200" b="1" i="0" u="none" strike="noStrike">
                          <a:solidFill>
                            <a:srgbClr val="000000"/>
                          </a:solidFill>
                          <a:effectLst/>
                          <a:latin typeface="Calibri" panose="020F0502020204030204" pitchFamily="34" charset="0"/>
                        </a:rPr>
                        <a:t>Poena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200" b="1" i="0" u="none" strike="noStrike">
                          <a:solidFill>
                            <a:srgbClr val="000000"/>
                          </a:solidFill>
                          <a:effectLst/>
                          <a:latin typeface="Calibri" panose="020F0502020204030204" pitchFamily="34" charset="0"/>
                        </a:rPr>
                        <a:t>Rez.</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200" b="1" i="0" u="none" strike="noStrike">
                          <a:solidFill>
                            <a:srgbClr val="000000"/>
                          </a:solidFill>
                          <a:effectLst/>
                          <a:latin typeface="Calibri" panose="020F0502020204030204" pitchFamily="34" charset="0"/>
                        </a:rPr>
                        <a:t>Poena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200" b="1" i="0" u="none" strike="noStrike">
                          <a:solidFill>
                            <a:srgbClr val="000000"/>
                          </a:solidFill>
                          <a:effectLst/>
                          <a:latin typeface="Calibri" panose="020F0502020204030204" pitchFamily="34" charset="0"/>
                        </a:rPr>
                        <a:t>Ekipa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ctr"/>
                      <a:r>
                        <a:rPr lang="en-US" sz="1200" b="1" i="0" u="none" strike="noStrike">
                          <a:solidFill>
                            <a:srgbClr val="000000"/>
                          </a:solidFill>
                          <a:effectLst/>
                          <a:latin typeface="Calibri" panose="020F0502020204030204" pitchFamily="34" charset="0"/>
                        </a:rPr>
                        <a:t>SBr.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3228070091"/>
                  </a:ext>
                </a:extLst>
              </a:tr>
              <a:tr h="155628">
                <a:tc>
                  <a:txBody>
                    <a:bodyPr/>
                    <a:lstStyle/>
                    <a:p>
                      <a:pPr algn="r" fontAlgn="ctr"/>
                      <a:r>
                        <a:rPr lang="en-US" sz="1200" b="0" i="0" u="none" strike="noStrike">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 1300 kaplara''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0 - 4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OŠ''Ivan Goran Kovačić''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4188168"/>
                  </a:ext>
                </a:extLst>
              </a:tr>
              <a:tr h="155628">
                <a:tc>
                  <a:txBody>
                    <a:bodyPr/>
                    <a:lstStyle/>
                    <a:p>
                      <a:pPr algn="r" fontAlgn="ctr"/>
                      <a:r>
                        <a:rPr lang="en-US" sz="12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OŠ''Jelena Ćetković''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2 - 2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OŠ''Ćirilo i Metodije''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6818927"/>
                  </a:ext>
                </a:extLst>
              </a:tr>
              <a:tr h="155628">
                <a:tc>
                  <a:txBody>
                    <a:bodyPr/>
                    <a:lstStyle/>
                    <a:p>
                      <a:pPr algn="r" fontAlgn="ctr"/>
                      <a:r>
                        <a:rPr lang="en-US" sz="1200" b="0" i="0" u="none" strike="noStrike">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OŠ''Desanka Maksimović''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2 - 2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OŠ''Marija Bursać''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8460428"/>
                  </a:ext>
                </a:extLst>
              </a:tr>
              <a:tr h="155628">
                <a:tc>
                  <a:txBody>
                    <a:bodyPr/>
                    <a:lstStyle/>
                    <a:p>
                      <a:pPr algn="r" fontAlgn="ctr"/>
                      <a:r>
                        <a:rPr lang="en-US" sz="1200" b="0" i="0" u="none" strike="noStrike">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OŠ''Pavle Savić''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4 - 0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OŠ''Despot Stefan Lazarević''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2813412"/>
                  </a:ext>
                </a:extLst>
              </a:tr>
              <a:tr h="155628">
                <a:tc>
                  <a:txBody>
                    <a:bodyPr/>
                    <a:lstStyle/>
                    <a:p>
                      <a:pPr algn="r" fontAlgn="ctr"/>
                      <a:r>
                        <a:rPr lang="en-US" sz="1200" b="0" i="0" u="none" strike="noStrike">
                          <a:solidFill>
                            <a:srgbClr val="000000"/>
                          </a:solidFill>
                          <a:effectLst/>
                          <a:latin typeface="Calibri" panose="020F050202020403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OŠ''Veljko Dugošević''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Nesparen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66424"/>
                  </a:ext>
                </a:extLst>
              </a:tr>
            </a:tbl>
          </a:graphicData>
        </a:graphic>
      </p:graphicFrame>
      <p:graphicFrame>
        <p:nvGraphicFramePr>
          <p:cNvPr id="6" name="Table 5">
            <a:extLst>
              <a:ext uri="{FF2B5EF4-FFF2-40B4-BE49-F238E27FC236}">
                <a16:creationId xmlns:a16="http://schemas.microsoft.com/office/drawing/2014/main" id="{1F3DF2C6-9D80-00F8-E2C9-CA9AD1926A58}"/>
              </a:ext>
            </a:extLst>
          </p:cNvPr>
          <p:cNvGraphicFramePr>
            <a:graphicFrameLocks noGrp="1"/>
          </p:cNvGraphicFramePr>
          <p:nvPr>
            <p:extLst>
              <p:ext uri="{D42A27DB-BD31-4B8C-83A1-F6EECF244321}">
                <p14:modId xmlns:p14="http://schemas.microsoft.com/office/powerpoint/2010/main" val="2194424172"/>
              </p:ext>
            </p:extLst>
          </p:nvPr>
        </p:nvGraphicFramePr>
        <p:xfrm>
          <a:off x="241713" y="1767651"/>
          <a:ext cx="5854287" cy="1493520"/>
        </p:xfrm>
        <a:graphic>
          <a:graphicData uri="http://schemas.openxmlformats.org/drawingml/2006/table">
            <a:tbl>
              <a:tblPr/>
              <a:tblGrid>
                <a:gridCol w="208187">
                  <a:extLst>
                    <a:ext uri="{9D8B030D-6E8A-4147-A177-3AD203B41FA5}">
                      <a16:colId xmlns:a16="http://schemas.microsoft.com/office/drawing/2014/main" val="1435205927"/>
                    </a:ext>
                  </a:extLst>
                </a:gridCol>
                <a:gridCol w="277582">
                  <a:extLst>
                    <a:ext uri="{9D8B030D-6E8A-4147-A177-3AD203B41FA5}">
                      <a16:colId xmlns:a16="http://schemas.microsoft.com/office/drawing/2014/main" val="868610177"/>
                    </a:ext>
                  </a:extLst>
                </a:gridCol>
                <a:gridCol w="1792719">
                  <a:extLst>
                    <a:ext uri="{9D8B030D-6E8A-4147-A177-3AD203B41FA5}">
                      <a16:colId xmlns:a16="http://schemas.microsoft.com/office/drawing/2014/main" val="3418269938"/>
                    </a:ext>
                  </a:extLst>
                </a:gridCol>
                <a:gridCol w="472275">
                  <a:extLst>
                    <a:ext uri="{9D8B030D-6E8A-4147-A177-3AD203B41FA5}">
                      <a16:colId xmlns:a16="http://schemas.microsoft.com/office/drawing/2014/main" val="1513922889"/>
                    </a:ext>
                  </a:extLst>
                </a:gridCol>
                <a:gridCol w="491552">
                  <a:extLst>
                    <a:ext uri="{9D8B030D-6E8A-4147-A177-3AD203B41FA5}">
                      <a16:colId xmlns:a16="http://schemas.microsoft.com/office/drawing/2014/main" val="747216047"/>
                    </a:ext>
                  </a:extLst>
                </a:gridCol>
                <a:gridCol w="472275">
                  <a:extLst>
                    <a:ext uri="{9D8B030D-6E8A-4147-A177-3AD203B41FA5}">
                      <a16:colId xmlns:a16="http://schemas.microsoft.com/office/drawing/2014/main" val="148469732"/>
                    </a:ext>
                  </a:extLst>
                </a:gridCol>
                <a:gridCol w="1792719">
                  <a:extLst>
                    <a:ext uri="{9D8B030D-6E8A-4147-A177-3AD203B41FA5}">
                      <a16:colId xmlns:a16="http://schemas.microsoft.com/office/drawing/2014/main" val="2766323503"/>
                    </a:ext>
                  </a:extLst>
                </a:gridCol>
                <a:gridCol w="346978">
                  <a:extLst>
                    <a:ext uri="{9D8B030D-6E8A-4147-A177-3AD203B41FA5}">
                      <a16:colId xmlns:a16="http://schemas.microsoft.com/office/drawing/2014/main" val="1722503513"/>
                    </a:ext>
                  </a:extLst>
                </a:gridCol>
              </a:tblGrid>
              <a:tr h="158201">
                <a:tc gridSpan="2">
                  <a:txBody>
                    <a:bodyPr/>
                    <a:lstStyle/>
                    <a:p>
                      <a:pPr algn="l" fontAlgn="ctr"/>
                      <a:r>
                        <a:rPr lang="en-US" sz="1200" b="1" i="0" u="none" strike="noStrike">
                          <a:solidFill>
                            <a:srgbClr val="000000"/>
                          </a:solidFill>
                          <a:effectLst/>
                          <a:latin typeface="Calibri" panose="020F0502020204030204" pitchFamily="34" charset="0"/>
                        </a:rPr>
                        <a:t>Kolo 2 </a:t>
                      </a:r>
                    </a:p>
                  </a:txBody>
                  <a:tcPr marL="7620" marR="7620" marT="7620" marB="0" anchor="ctr">
                    <a:lnL>
                      <a:noFill/>
                    </a:lnL>
                    <a:lnR>
                      <a:noFill/>
                    </a:lnR>
                    <a:lnT>
                      <a:noFill/>
                    </a:lnT>
                    <a:lnB>
                      <a:noFill/>
                    </a:lnB>
                  </a:tcPr>
                </a:tc>
                <a:tc hMerge="1">
                  <a:txBody>
                    <a:bodyPr/>
                    <a:lstStyle/>
                    <a:p>
                      <a:endParaRPr lang="en-US"/>
                    </a:p>
                  </a:txBody>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953307139"/>
                  </a:ext>
                </a:extLst>
              </a:tr>
              <a:tr h="133862">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555315"/>
                  </a:ext>
                </a:extLst>
              </a:tr>
              <a:tr h="0">
                <a:tc>
                  <a:txBody>
                    <a:bodyPr/>
                    <a:lstStyle/>
                    <a:p>
                      <a:pPr algn="r" fontAlgn="ctr"/>
                      <a:r>
                        <a:rPr lang="en-US" sz="1200" b="1" i="0" u="none" strike="noStrike">
                          <a:solidFill>
                            <a:srgbClr val="000000"/>
                          </a:solidFill>
                          <a:effectLst/>
                          <a:latin typeface="Calibri" panose="020F0502020204030204" pitchFamily="34" charset="0"/>
                        </a:rPr>
                        <a:t>Br.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ctr"/>
                      <a:r>
                        <a:rPr lang="en-US" sz="1200" b="1" i="0" u="none" strike="noStrike">
                          <a:solidFill>
                            <a:srgbClr val="000000"/>
                          </a:solidFill>
                          <a:effectLst/>
                          <a:latin typeface="Calibri" panose="020F0502020204030204" pitchFamily="34" charset="0"/>
                        </a:rPr>
                        <a:t>SBr.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200" b="1" i="0" u="none" strike="noStrike">
                          <a:solidFill>
                            <a:srgbClr val="000000"/>
                          </a:solidFill>
                          <a:effectLst/>
                          <a:latin typeface="Calibri" panose="020F0502020204030204" pitchFamily="34" charset="0"/>
                        </a:rPr>
                        <a:t>Ekipa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200" b="1" i="0" u="none" strike="noStrike">
                          <a:solidFill>
                            <a:srgbClr val="000000"/>
                          </a:solidFill>
                          <a:effectLst/>
                          <a:latin typeface="Calibri" panose="020F0502020204030204" pitchFamily="34" charset="0"/>
                        </a:rPr>
                        <a:t>Poena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200" b="1" i="0" u="none" strike="noStrike">
                          <a:solidFill>
                            <a:srgbClr val="000000"/>
                          </a:solidFill>
                          <a:effectLst/>
                          <a:latin typeface="Calibri" panose="020F0502020204030204" pitchFamily="34" charset="0"/>
                        </a:rPr>
                        <a:t>Rez.</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200" b="1" i="0" u="none" strike="noStrike">
                          <a:solidFill>
                            <a:srgbClr val="000000"/>
                          </a:solidFill>
                          <a:effectLst/>
                          <a:latin typeface="Calibri" panose="020F0502020204030204" pitchFamily="34" charset="0"/>
                        </a:rPr>
                        <a:t>Poena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200" b="1" i="0" u="none" strike="noStrike">
                          <a:solidFill>
                            <a:srgbClr val="000000"/>
                          </a:solidFill>
                          <a:effectLst/>
                          <a:latin typeface="Calibri" panose="020F0502020204030204" pitchFamily="34" charset="0"/>
                        </a:rPr>
                        <a:t>Ekipa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ctr"/>
                      <a:r>
                        <a:rPr lang="en-US" sz="1200" b="1" i="0" u="none" strike="noStrike">
                          <a:solidFill>
                            <a:srgbClr val="000000"/>
                          </a:solidFill>
                          <a:effectLst/>
                          <a:latin typeface="Calibri" panose="020F0502020204030204" pitchFamily="34" charset="0"/>
                        </a:rPr>
                        <a:t>SBr.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627750718"/>
                  </a:ext>
                </a:extLst>
              </a:tr>
              <a:tr h="158201">
                <a:tc>
                  <a:txBody>
                    <a:bodyPr/>
                    <a:lstStyle/>
                    <a:p>
                      <a:pPr algn="r" fontAlgn="ctr"/>
                      <a:r>
                        <a:rPr lang="en-US" sz="1200" b="0" i="0" u="none" strike="noStrike">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OŠ''Ivan Goran Kovačić''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½ - 3½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OŠ''Pavle Savić''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2854193"/>
                  </a:ext>
                </a:extLst>
              </a:tr>
              <a:tr h="158201">
                <a:tc>
                  <a:txBody>
                    <a:bodyPr/>
                    <a:lstStyle/>
                    <a:p>
                      <a:pPr algn="r" fontAlgn="ctr"/>
                      <a:r>
                        <a:rPr lang="en-US" sz="12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OŠ''Ćirilo i Metodije''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0 - 4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OŠ''Veljko Dugošević''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7102231"/>
                  </a:ext>
                </a:extLst>
              </a:tr>
              <a:tr h="158201">
                <a:tc>
                  <a:txBody>
                    <a:bodyPr/>
                    <a:lstStyle/>
                    <a:p>
                      <a:pPr algn="r" fontAlgn="ctr"/>
                      <a:r>
                        <a:rPr lang="en-US" sz="1200" b="0" i="0" u="none" strike="noStrike">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OŠ''Marija Bursać''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0 - 4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OŠ''Jelena Ćetković''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4042811"/>
                  </a:ext>
                </a:extLst>
              </a:tr>
              <a:tr h="158201">
                <a:tc>
                  <a:txBody>
                    <a:bodyPr/>
                    <a:lstStyle/>
                    <a:p>
                      <a:pPr algn="r" fontAlgn="ctr"/>
                      <a:r>
                        <a:rPr lang="en-US" sz="1200" b="0" i="0" u="none" strike="noStrike">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OŠ''Despot Stefan Lazarević''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2 - 2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OŠ''Desanka Maksimović''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893417"/>
                  </a:ext>
                </a:extLst>
              </a:tr>
              <a:tr h="158201">
                <a:tc>
                  <a:txBody>
                    <a:bodyPr/>
                    <a:lstStyle/>
                    <a:p>
                      <a:pPr algn="r" fontAlgn="ctr"/>
                      <a:r>
                        <a:rPr lang="en-US" sz="1200" b="0" i="0" u="none" strike="noStrike">
                          <a:solidFill>
                            <a:srgbClr val="000000"/>
                          </a:solidFill>
                          <a:effectLst/>
                          <a:latin typeface="Calibri" panose="020F050202020403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 1300 kaplara''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Nesparen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7183209"/>
                  </a:ext>
                </a:extLst>
              </a:tr>
            </a:tbl>
          </a:graphicData>
        </a:graphic>
      </p:graphicFrame>
      <p:graphicFrame>
        <p:nvGraphicFramePr>
          <p:cNvPr id="7" name="Table 6">
            <a:extLst>
              <a:ext uri="{FF2B5EF4-FFF2-40B4-BE49-F238E27FC236}">
                <a16:creationId xmlns:a16="http://schemas.microsoft.com/office/drawing/2014/main" id="{55E02794-595D-A975-DE11-D21036680049}"/>
              </a:ext>
            </a:extLst>
          </p:cNvPr>
          <p:cNvGraphicFramePr>
            <a:graphicFrameLocks noGrp="1"/>
          </p:cNvGraphicFramePr>
          <p:nvPr>
            <p:extLst>
              <p:ext uri="{D42A27DB-BD31-4B8C-83A1-F6EECF244321}">
                <p14:modId xmlns:p14="http://schemas.microsoft.com/office/powerpoint/2010/main" val="2248818822"/>
              </p:ext>
            </p:extLst>
          </p:nvPr>
        </p:nvGraphicFramePr>
        <p:xfrm>
          <a:off x="241713" y="3408409"/>
          <a:ext cx="5854287" cy="1493520"/>
        </p:xfrm>
        <a:graphic>
          <a:graphicData uri="http://schemas.openxmlformats.org/drawingml/2006/table">
            <a:tbl>
              <a:tblPr/>
              <a:tblGrid>
                <a:gridCol w="208187">
                  <a:extLst>
                    <a:ext uri="{9D8B030D-6E8A-4147-A177-3AD203B41FA5}">
                      <a16:colId xmlns:a16="http://schemas.microsoft.com/office/drawing/2014/main" val="3676454555"/>
                    </a:ext>
                  </a:extLst>
                </a:gridCol>
                <a:gridCol w="277582">
                  <a:extLst>
                    <a:ext uri="{9D8B030D-6E8A-4147-A177-3AD203B41FA5}">
                      <a16:colId xmlns:a16="http://schemas.microsoft.com/office/drawing/2014/main" val="3412682938"/>
                    </a:ext>
                  </a:extLst>
                </a:gridCol>
                <a:gridCol w="1792719">
                  <a:extLst>
                    <a:ext uri="{9D8B030D-6E8A-4147-A177-3AD203B41FA5}">
                      <a16:colId xmlns:a16="http://schemas.microsoft.com/office/drawing/2014/main" val="2720797564"/>
                    </a:ext>
                  </a:extLst>
                </a:gridCol>
                <a:gridCol w="472275">
                  <a:extLst>
                    <a:ext uri="{9D8B030D-6E8A-4147-A177-3AD203B41FA5}">
                      <a16:colId xmlns:a16="http://schemas.microsoft.com/office/drawing/2014/main" val="609306398"/>
                    </a:ext>
                  </a:extLst>
                </a:gridCol>
                <a:gridCol w="491552">
                  <a:extLst>
                    <a:ext uri="{9D8B030D-6E8A-4147-A177-3AD203B41FA5}">
                      <a16:colId xmlns:a16="http://schemas.microsoft.com/office/drawing/2014/main" val="3981297104"/>
                    </a:ext>
                  </a:extLst>
                </a:gridCol>
                <a:gridCol w="472275">
                  <a:extLst>
                    <a:ext uri="{9D8B030D-6E8A-4147-A177-3AD203B41FA5}">
                      <a16:colId xmlns:a16="http://schemas.microsoft.com/office/drawing/2014/main" val="843879477"/>
                    </a:ext>
                  </a:extLst>
                </a:gridCol>
                <a:gridCol w="1792719">
                  <a:extLst>
                    <a:ext uri="{9D8B030D-6E8A-4147-A177-3AD203B41FA5}">
                      <a16:colId xmlns:a16="http://schemas.microsoft.com/office/drawing/2014/main" val="4116267328"/>
                    </a:ext>
                  </a:extLst>
                </a:gridCol>
                <a:gridCol w="346978">
                  <a:extLst>
                    <a:ext uri="{9D8B030D-6E8A-4147-A177-3AD203B41FA5}">
                      <a16:colId xmlns:a16="http://schemas.microsoft.com/office/drawing/2014/main" val="1059536874"/>
                    </a:ext>
                  </a:extLst>
                </a:gridCol>
              </a:tblGrid>
              <a:tr h="179770">
                <a:tc gridSpan="2">
                  <a:txBody>
                    <a:bodyPr/>
                    <a:lstStyle/>
                    <a:p>
                      <a:pPr algn="l" fontAlgn="ctr"/>
                      <a:r>
                        <a:rPr lang="en-US" sz="1200" b="1" i="0" u="none" strike="noStrike">
                          <a:solidFill>
                            <a:srgbClr val="000000"/>
                          </a:solidFill>
                          <a:effectLst/>
                          <a:latin typeface="Calibri" panose="020F0502020204030204" pitchFamily="34" charset="0"/>
                        </a:rPr>
                        <a:t>Kolo 3 </a:t>
                      </a:r>
                    </a:p>
                  </a:txBody>
                  <a:tcPr marL="7620" marR="7620" marT="7620" marB="0" anchor="ctr">
                    <a:lnL>
                      <a:noFill/>
                    </a:lnL>
                    <a:lnR>
                      <a:noFill/>
                    </a:lnR>
                    <a:lnT>
                      <a:noFill/>
                    </a:lnT>
                    <a:lnB>
                      <a:noFill/>
                    </a:lnB>
                  </a:tcPr>
                </a:tc>
                <a:tc hMerge="1">
                  <a:txBody>
                    <a:bodyPr/>
                    <a:lstStyle/>
                    <a:p>
                      <a:endParaRPr lang="en-US"/>
                    </a:p>
                  </a:txBody>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4011157037"/>
                  </a:ext>
                </a:extLst>
              </a:tr>
              <a:tr h="151007">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8709686"/>
                  </a:ext>
                </a:extLst>
              </a:tr>
              <a:tr h="179770">
                <a:tc>
                  <a:txBody>
                    <a:bodyPr/>
                    <a:lstStyle/>
                    <a:p>
                      <a:pPr algn="r" fontAlgn="ctr"/>
                      <a:r>
                        <a:rPr lang="en-US" sz="1200" b="1" i="0" u="none" strike="noStrike">
                          <a:solidFill>
                            <a:srgbClr val="000000"/>
                          </a:solidFill>
                          <a:effectLst/>
                          <a:latin typeface="Calibri" panose="020F0502020204030204" pitchFamily="34" charset="0"/>
                        </a:rPr>
                        <a:t>Br.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ctr"/>
                      <a:r>
                        <a:rPr lang="en-US" sz="1200" b="1" i="0" u="none" strike="noStrike">
                          <a:solidFill>
                            <a:srgbClr val="000000"/>
                          </a:solidFill>
                          <a:effectLst/>
                          <a:latin typeface="Calibri" panose="020F0502020204030204" pitchFamily="34" charset="0"/>
                        </a:rPr>
                        <a:t>SBr.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200" b="1" i="0" u="none" strike="noStrike" dirty="0" err="1">
                          <a:solidFill>
                            <a:srgbClr val="000000"/>
                          </a:solidFill>
                          <a:effectLst/>
                          <a:latin typeface="Calibri" panose="020F0502020204030204" pitchFamily="34" charset="0"/>
                        </a:rPr>
                        <a:t>Ekipa</a:t>
                      </a:r>
                      <a:endParaRPr lang="en-US" sz="1200" b="1"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200" b="1" i="0" u="none" strike="noStrike">
                          <a:solidFill>
                            <a:srgbClr val="000000"/>
                          </a:solidFill>
                          <a:effectLst/>
                          <a:latin typeface="Calibri" panose="020F0502020204030204" pitchFamily="34" charset="0"/>
                        </a:rPr>
                        <a:t>Poena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200" b="1" i="0" u="none" strike="noStrike">
                          <a:solidFill>
                            <a:srgbClr val="000000"/>
                          </a:solidFill>
                          <a:effectLst/>
                          <a:latin typeface="Calibri" panose="020F0502020204030204" pitchFamily="34" charset="0"/>
                        </a:rPr>
                        <a:t>Rez.</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200" b="1" i="0" u="none" strike="noStrike">
                          <a:solidFill>
                            <a:srgbClr val="000000"/>
                          </a:solidFill>
                          <a:effectLst/>
                          <a:latin typeface="Calibri" panose="020F0502020204030204" pitchFamily="34" charset="0"/>
                        </a:rPr>
                        <a:t>Poena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200" b="1" i="0" u="none" strike="noStrike">
                          <a:solidFill>
                            <a:srgbClr val="000000"/>
                          </a:solidFill>
                          <a:effectLst/>
                          <a:latin typeface="Calibri" panose="020F0502020204030204" pitchFamily="34" charset="0"/>
                        </a:rPr>
                        <a:t>Ekipa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ctr"/>
                      <a:r>
                        <a:rPr lang="en-US" sz="1200" b="1" i="0" u="none" strike="noStrike">
                          <a:solidFill>
                            <a:srgbClr val="000000"/>
                          </a:solidFill>
                          <a:effectLst/>
                          <a:latin typeface="Calibri" panose="020F0502020204030204" pitchFamily="34" charset="0"/>
                        </a:rPr>
                        <a:t>SBr.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73959192"/>
                  </a:ext>
                </a:extLst>
              </a:tr>
              <a:tr h="179770">
                <a:tc>
                  <a:txBody>
                    <a:bodyPr/>
                    <a:lstStyle/>
                    <a:p>
                      <a:pPr algn="r" fontAlgn="ctr"/>
                      <a:r>
                        <a:rPr lang="en-US" sz="1200" b="0" i="0" u="none" strike="noStrike">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OŠ''Veljko Dugošević''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6½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1 - 3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7½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OŠ''Pavle Savić''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1368916"/>
                  </a:ext>
                </a:extLst>
              </a:tr>
              <a:tr h="179770">
                <a:tc>
                  <a:txBody>
                    <a:bodyPr/>
                    <a:lstStyle/>
                    <a:p>
                      <a:pPr algn="r" fontAlgn="ctr"/>
                      <a:r>
                        <a:rPr lang="en-US" sz="12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OŠ''Jelena Ćetković''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0 - 4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OŠ''Ivan Goran Kovačić''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9814836"/>
                  </a:ext>
                </a:extLst>
              </a:tr>
              <a:tr h="179770">
                <a:tc>
                  <a:txBody>
                    <a:bodyPr/>
                    <a:lstStyle/>
                    <a:p>
                      <a:pPr algn="r" fontAlgn="ctr"/>
                      <a:r>
                        <a:rPr lang="en-US" sz="1200" b="0" i="0" u="none" strike="noStrike">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OŠ''Desanka Maksimović''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2 - 2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OŠ''Ćirilo i Metodije''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9828229"/>
                  </a:ext>
                </a:extLst>
              </a:tr>
              <a:tr h="179770">
                <a:tc>
                  <a:txBody>
                    <a:bodyPr/>
                    <a:lstStyle/>
                    <a:p>
                      <a:pPr algn="r" fontAlgn="ctr"/>
                      <a:r>
                        <a:rPr lang="en-US" sz="1200" b="0" i="0" u="none" strike="noStrike">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OŠ''Despot Stefan Lazarević''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4 - 0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Calibri" panose="020F0502020204030204" pitchFamily="34" charset="0"/>
                        </a:rPr>
                        <a:t>OŠ'' 1300 </a:t>
                      </a:r>
                      <a:r>
                        <a:rPr lang="en-US" sz="1200" b="0" i="0" u="none" strike="noStrike" dirty="0" err="1">
                          <a:solidFill>
                            <a:srgbClr val="000000"/>
                          </a:solidFill>
                          <a:effectLst/>
                          <a:latin typeface="Calibri" panose="020F0502020204030204" pitchFamily="34" charset="0"/>
                        </a:rPr>
                        <a:t>kaplara</a:t>
                      </a:r>
                      <a:r>
                        <a:rPr lang="en-US" sz="1200" b="0" i="0" u="none" strike="noStrike" dirty="0">
                          <a:solidFill>
                            <a:srgbClr val="000000"/>
                          </a:solidFill>
                          <a:effectLst/>
                          <a:latin typeface="Calibri" panose="020F0502020204030204" pitchFamily="34"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3317174"/>
                  </a:ext>
                </a:extLst>
              </a:tr>
              <a:tr h="179770">
                <a:tc>
                  <a:txBody>
                    <a:bodyPr/>
                    <a:lstStyle/>
                    <a:p>
                      <a:pPr algn="r" fontAlgn="ctr"/>
                      <a:r>
                        <a:rPr lang="en-US" sz="1200" b="0" i="0" u="none" strike="noStrike">
                          <a:solidFill>
                            <a:srgbClr val="000000"/>
                          </a:solidFill>
                          <a:effectLst/>
                          <a:latin typeface="Calibri" panose="020F050202020403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OŠ''Marija Bursać''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Nesparen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3600647"/>
                  </a:ext>
                </a:extLst>
              </a:tr>
            </a:tbl>
          </a:graphicData>
        </a:graphic>
      </p:graphicFrame>
      <p:graphicFrame>
        <p:nvGraphicFramePr>
          <p:cNvPr id="11" name="Table 10">
            <a:extLst>
              <a:ext uri="{FF2B5EF4-FFF2-40B4-BE49-F238E27FC236}">
                <a16:creationId xmlns:a16="http://schemas.microsoft.com/office/drawing/2014/main" id="{4AF8C3B5-38BD-362E-86C0-5B1EA89EC0E7}"/>
              </a:ext>
            </a:extLst>
          </p:cNvPr>
          <p:cNvGraphicFramePr>
            <a:graphicFrameLocks noGrp="1"/>
          </p:cNvGraphicFramePr>
          <p:nvPr>
            <p:extLst>
              <p:ext uri="{D42A27DB-BD31-4B8C-83A1-F6EECF244321}">
                <p14:modId xmlns:p14="http://schemas.microsoft.com/office/powerpoint/2010/main" val="3261700350"/>
              </p:ext>
            </p:extLst>
          </p:nvPr>
        </p:nvGraphicFramePr>
        <p:xfrm>
          <a:off x="241713" y="5028882"/>
          <a:ext cx="5854289" cy="1493520"/>
        </p:xfrm>
        <a:graphic>
          <a:graphicData uri="http://schemas.openxmlformats.org/drawingml/2006/table">
            <a:tbl>
              <a:tblPr/>
              <a:tblGrid>
                <a:gridCol w="205815">
                  <a:extLst>
                    <a:ext uri="{9D8B030D-6E8A-4147-A177-3AD203B41FA5}">
                      <a16:colId xmlns:a16="http://schemas.microsoft.com/office/drawing/2014/main" val="2081380056"/>
                    </a:ext>
                  </a:extLst>
                </a:gridCol>
                <a:gridCol w="274420">
                  <a:extLst>
                    <a:ext uri="{9D8B030D-6E8A-4147-A177-3AD203B41FA5}">
                      <a16:colId xmlns:a16="http://schemas.microsoft.com/office/drawing/2014/main" val="425848013"/>
                    </a:ext>
                  </a:extLst>
                </a:gridCol>
                <a:gridCol w="1772294">
                  <a:extLst>
                    <a:ext uri="{9D8B030D-6E8A-4147-A177-3AD203B41FA5}">
                      <a16:colId xmlns:a16="http://schemas.microsoft.com/office/drawing/2014/main" val="3506019031"/>
                    </a:ext>
                  </a:extLst>
                </a:gridCol>
                <a:gridCol w="466895">
                  <a:extLst>
                    <a:ext uri="{9D8B030D-6E8A-4147-A177-3AD203B41FA5}">
                      <a16:colId xmlns:a16="http://schemas.microsoft.com/office/drawing/2014/main" val="3109463859"/>
                    </a:ext>
                  </a:extLst>
                </a:gridCol>
                <a:gridCol w="552651">
                  <a:extLst>
                    <a:ext uri="{9D8B030D-6E8A-4147-A177-3AD203B41FA5}">
                      <a16:colId xmlns:a16="http://schemas.microsoft.com/office/drawing/2014/main" val="3251834936"/>
                    </a:ext>
                  </a:extLst>
                </a:gridCol>
                <a:gridCol w="466895">
                  <a:extLst>
                    <a:ext uri="{9D8B030D-6E8A-4147-A177-3AD203B41FA5}">
                      <a16:colId xmlns:a16="http://schemas.microsoft.com/office/drawing/2014/main" val="1891454516"/>
                    </a:ext>
                  </a:extLst>
                </a:gridCol>
                <a:gridCol w="1772294">
                  <a:extLst>
                    <a:ext uri="{9D8B030D-6E8A-4147-A177-3AD203B41FA5}">
                      <a16:colId xmlns:a16="http://schemas.microsoft.com/office/drawing/2014/main" val="3007262803"/>
                    </a:ext>
                  </a:extLst>
                </a:gridCol>
                <a:gridCol w="343025">
                  <a:extLst>
                    <a:ext uri="{9D8B030D-6E8A-4147-A177-3AD203B41FA5}">
                      <a16:colId xmlns:a16="http://schemas.microsoft.com/office/drawing/2014/main" val="1903182084"/>
                    </a:ext>
                  </a:extLst>
                </a:gridCol>
              </a:tblGrid>
              <a:tr h="174852">
                <a:tc gridSpan="2">
                  <a:txBody>
                    <a:bodyPr/>
                    <a:lstStyle/>
                    <a:p>
                      <a:pPr algn="l" fontAlgn="ctr"/>
                      <a:r>
                        <a:rPr lang="en-US" sz="1200" b="1" i="0" u="none" strike="noStrike">
                          <a:solidFill>
                            <a:srgbClr val="000000"/>
                          </a:solidFill>
                          <a:effectLst/>
                          <a:latin typeface="Calibri" panose="020F0502020204030204" pitchFamily="34" charset="0"/>
                        </a:rPr>
                        <a:t>Kolo 4 </a:t>
                      </a:r>
                    </a:p>
                  </a:txBody>
                  <a:tcPr marL="7620" marR="7620" marT="7620" marB="0" anchor="ctr">
                    <a:lnL>
                      <a:noFill/>
                    </a:lnL>
                    <a:lnR>
                      <a:noFill/>
                    </a:lnR>
                    <a:lnT>
                      <a:noFill/>
                    </a:lnT>
                    <a:lnB>
                      <a:noFill/>
                    </a:lnB>
                  </a:tcPr>
                </a:tc>
                <a:tc hMerge="1">
                  <a:txBody>
                    <a:bodyPr/>
                    <a:lstStyle/>
                    <a:p>
                      <a:endParaRPr lang="en-US"/>
                    </a:p>
                  </a:txBody>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2562974810"/>
                  </a:ext>
                </a:extLst>
              </a:tr>
              <a:tr h="147952">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708128"/>
                  </a:ext>
                </a:extLst>
              </a:tr>
              <a:tr h="174852">
                <a:tc>
                  <a:txBody>
                    <a:bodyPr/>
                    <a:lstStyle/>
                    <a:p>
                      <a:pPr algn="r" fontAlgn="ctr"/>
                      <a:r>
                        <a:rPr lang="en-US" sz="1200" b="1" i="0" u="none" strike="noStrike">
                          <a:solidFill>
                            <a:srgbClr val="000000"/>
                          </a:solidFill>
                          <a:effectLst/>
                          <a:latin typeface="Calibri" panose="020F0502020204030204" pitchFamily="34" charset="0"/>
                        </a:rPr>
                        <a:t>Br.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ctr"/>
                      <a:r>
                        <a:rPr lang="en-US" sz="1200" b="1" i="0" u="none" strike="noStrike">
                          <a:solidFill>
                            <a:srgbClr val="000000"/>
                          </a:solidFill>
                          <a:effectLst/>
                          <a:latin typeface="Calibri" panose="020F0502020204030204" pitchFamily="34" charset="0"/>
                        </a:rPr>
                        <a:t>SBr.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200" b="1" i="0" u="none" strike="noStrike">
                          <a:solidFill>
                            <a:srgbClr val="000000"/>
                          </a:solidFill>
                          <a:effectLst/>
                          <a:latin typeface="Calibri" panose="020F0502020204030204" pitchFamily="34" charset="0"/>
                        </a:rPr>
                        <a:t>Ekipa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200" b="1" i="0" u="none" strike="noStrike">
                          <a:solidFill>
                            <a:srgbClr val="000000"/>
                          </a:solidFill>
                          <a:effectLst/>
                          <a:latin typeface="Calibri" panose="020F0502020204030204" pitchFamily="34" charset="0"/>
                        </a:rPr>
                        <a:t>Poena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200" b="1" i="0" u="none" strike="noStrike">
                          <a:solidFill>
                            <a:srgbClr val="000000"/>
                          </a:solidFill>
                          <a:effectLst/>
                          <a:latin typeface="Calibri" panose="020F0502020204030204" pitchFamily="34" charset="0"/>
                        </a:rPr>
                        <a:t>Rez.</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200" b="1" i="0" u="none" strike="noStrike">
                          <a:solidFill>
                            <a:srgbClr val="000000"/>
                          </a:solidFill>
                          <a:effectLst/>
                          <a:latin typeface="Calibri" panose="020F0502020204030204" pitchFamily="34" charset="0"/>
                        </a:rPr>
                        <a:t>Poena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200" b="1" i="0" u="none" strike="noStrike">
                          <a:solidFill>
                            <a:srgbClr val="000000"/>
                          </a:solidFill>
                          <a:effectLst/>
                          <a:latin typeface="Calibri" panose="020F0502020204030204" pitchFamily="34" charset="0"/>
                        </a:rPr>
                        <a:t>Ekipa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ctr"/>
                      <a:r>
                        <a:rPr lang="en-US" sz="1200" b="1" i="0" u="none" strike="noStrike">
                          <a:solidFill>
                            <a:srgbClr val="000000"/>
                          </a:solidFill>
                          <a:effectLst/>
                          <a:latin typeface="Calibri" panose="020F0502020204030204" pitchFamily="34" charset="0"/>
                        </a:rPr>
                        <a:t>SBr.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3798690319"/>
                  </a:ext>
                </a:extLst>
              </a:tr>
              <a:tr h="174852">
                <a:tc>
                  <a:txBody>
                    <a:bodyPr/>
                    <a:lstStyle/>
                    <a:p>
                      <a:pPr algn="r" fontAlgn="ctr"/>
                      <a:r>
                        <a:rPr lang="en-US" sz="1200" b="0" i="0" u="none" strike="noStrike">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OŠ''Pavle Savić''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10½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4 - 0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OŠ''Desanka Maksimović''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2608543"/>
                  </a:ext>
                </a:extLst>
              </a:tr>
              <a:tr h="174852">
                <a:tc>
                  <a:txBody>
                    <a:bodyPr/>
                    <a:lstStyle/>
                    <a:p>
                      <a:pPr algn="r" fontAlgn="ctr"/>
                      <a:r>
                        <a:rPr lang="en-US" sz="12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OŠ''Ivan Goran Kovačić''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8½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2 - 2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7½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OŠ''Veljko Dugošević''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2217940"/>
                  </a:ext>
                </a:extLst>
              </a:tr>
              <a:tr h="174852">
                <a:tc>
                  <a:txBody>
                    <a:bodyPr/>
                    <a:lstStyle/>
                    <a:p>
                      <a:pPr algn="r" fontAlgn="ctr"/>
                      <a:r>
                        <a:rPr lang="en-US" sz="1200" b="0" i="0" u="none" strike="noStrike">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OŠ''Jelena Ćetković''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1½ - 2½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err="1">
                          <a:solidFill>
                            <a:srgbClr val="000000"/>
                          </a:solidFill>
                          <a:effectLst/>
                          <a:latin typeface="Calibri" panose="020F0502020204030204" pitchFamily="34" charset="0"/>
                        </a:rPr>
                        <a:t>OŠ''Despot</a:t>
                      </a:r>
                      <a:r>
                        <a:rPr lang="en-US" sz="1200" b="0" i="0" u="none" strike="noStrike" dirty="0">
                          <a:solidFill>
                            <a:srgbClr val="000000"/>
                          </a:solidFill>
                          <a:effectLst/>
                          <a:latin typeface="Calibri" panose="020F0502020204030204" pitchFamily="34" charset="0"/>
                        </a:rPr>
                        <a:t> S</a:t>
                      </a:r>
                      <a:r>
                        <a:rPr lang="sr-Cyrl-RS" sz="1200" b="0" i="0" u="none" strike="noStrike" dirty="0">
                          <a:solidFill>
                            <a:srgbClr val="000000"/>
                          </a:solidFill>
                          <a:effectLst/>
                          <a:latin typeface="Calibri" panose="020F0502020204030204" pitchFamily="34" charset="0"/>
                        </a:rPr>
                        <a:t>.</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Lazarević</a:t>
                      </a:r>
                      <a:r>
                        <a:rPr lang="en-US" sz="1200" b="0" i="0" u="none" strike="noStrike" dirty="0">
                          <a:solidFill>
                            <a:srgbClr val="000000"/>
                          </a:solidFill>
                          <a:effectLst/>
                          <a:latin typeface="Calibri" panose="020F0502020204030204" pitchFamily="34"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5482422"/>
                  </a:ext>
                </a:extLst>
              </a:tr>
              <a:tr h="174852">
                <a:tc>
                  <a:txBody>
                    <a:bodyPr/>
                    <a:lstStyle/>
                    <a:p>
                      <a:pPr algn="r" fontAlgn="ctr"/>
                      <a:r>
                        <a:rPr lang="en-US" sz="1200" b="0" i="0" u="none" strike="noStrike">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 1300 kaplara''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0 - 4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OŠ''Marija Bursać''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9494080"/>
                  </a:ext>
                </a:extLst>
              </a:tr>
              <a:tr h="174852">
                <a:tc>
                  <a:txBody>
                    <a:bodyPr/>
                    <a:lstStyle/>
                    <a:p>
                      <a:pPr algn="r" fontAlgn="ctr"/>
                      <a:r>
                        <a:rPr lang="en-US" sz="1200" b="0" i="0" u="none" strike="noStrike">
                          <a:solidFill>
                            <a:srgbClr val="000000"/>
                          </a:solidFill>
                          <a:effectLst/>
                          <a:latin typeface="Calibri" panose="020F050202020403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OŠ''Ćirilo i Metodije''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Nesparen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3416791"/>
                  </a:ext>
                </a:extLst>
              </a:tr>
            </a:tbl>
          </a:graphicData>
        </a:graphic>
      </p:graphicFrame>
      <p:graphicFrame>
        <p:nvGraphicFramePr>
          <p:cNvPr id="12" name="Table 11">
            <a:extLst>
              <a:ext uri="{FF2B5EF4-FFF2-40B4-BE49-F238E27FC236}">
                <a16:creationId xmlns:a16="http://schemas.microsoft.com/office/drawing/2014/main" id="{77D5A97B-BFFC-835D-927C-6D19A9F33BCE}"/>
              </a:ext>
            </a:extLst>
          </p:cNvPr>
          <p:cNvGraphicFramePr>
            <a:graphicFrameLocks noGrp="1"/>
          </p:cNvGraphicFramePr>
          <p:nvPr>
            <p:extLst>
              <p:ext uri="{D42A27DB-BD31-4B8C-83A1-F6EECF244321}">
                <p14:modId xmlns:p14="http://schemas.microsoft.com/office/powerpoint/2010/main" val="2696435717"/>
              </p:ext>
            </p:extLst>
          </p:nvPr>
        </p:nvGraphicFramePr>
        <p:xfrm>
          <a:off x="6295100" y="126893"/>
          <a:ext cx="5613400" cy="1581595"/>
        </p:xfrm>
        <a:graphic>
          <a:graphicData uri="http://schemas.openxmlformats.org/drawingml/2006/table">
            <a:tbl>
              <a:tblPr/>
              <a:tblGrid>
                <a:gridCol w="199621">
                  <a:extLst>
                    <a:ext uri="{9D8B030D-6E8A-4147-A177-3AD203B41FA5}">
                      <a16:colId xmlns:a16="http://schemas.microsoft.com/office/drawing/2014/main" val="590820474"/>
                    </a:ext>
                  </a:extLst>
                </a:gridCol>
                <a:gridCol w="266159">
                  <a:extLst>
                    <a:ext uri="{9D8B030D-6E8A-4147-A177-3AD203B41FA5}">
                      <a16:colId xmlns:a16="http://schemas.microsoft.com/office/drawing/2014/main" val="2321066099"/>
                    </a:ext>
                  </a:extLst>
                </a:gridCol>
                <a:gridCol w="1718954">
                  <a:extLst>
                    <a:ext uri="{9D8B030D-6E8A-4147-A177-3AD203B41FA5}">
                      <a16:colId xmlns:a16="http://schemas.microsoft.com/office/drawing/2014/main" val="1442933475"/>
                    </a:ext>
                  </a:extLst>
                </a:gridCol>
                <a:gridCol w="452842">
                  <a:extLst>
                    <a:ext uri="{9D8B030D-6E8A-4147-A177-3AD203B41FA5}">
                      <a16:colId xmlns:a16="http://schemas.microsoft.com/office/drawing/2014/main" val="2775925738"/>
                    </a:ext>
                  </a:extLst>
                </a:gridCol>
                <a:gridCol w="471327">
                  <a:extLst>
                    <a:ext uri="{9D8B030D-6E8A-4147-A177-3AD203B41FA5}">
                      <a16:colId xmlns:a16="http://schemas.microsoft.com/office/drawing/2014/main" val="4204932056"/>
                    </a:ext>
                  </a:extLst>
                </a:gridCol>
                <a:gridCol w="452842">
                  <a:extLst>
                    <a:ext uri="{9D8B030D-6E8A-4147-A177-3AD203B41FA5}">
                      <a16:colId xmlns:a16="http://schemas.microsoft.com/office/drawing/2014/main" val="550468831"/>
                    </a:ext>
                  </a:extLst>
                </a:gridCol>
                <a:gridCol w="1793186">
                  <a:extLst>
                    <a:ext uri="{9D8B030D-6E8A-4147-A177-3AD203B41FA5}">
                      <a16:colId xmlns:a16="http://schemas.microsoft.com/office/drawing/2014/main" val="1434002720"/>
                    </a:ext>
                  </a:extLst>
                </a:gridCol>
                <a:gridCol w="258469">
                  <a:extLst>
                    <a:ext uri="{9D8B030D-6E8A-4147-A177-3AD203B41FA5}">
                      <a16:colId xmlns:a16="http://schemas.microsoft.com/office/drawing/2014/main" val="3103334874"/>
                    </a:ext>
                  </a:extLst>
                </a:gridCol>
              </a:tblGrid>
              <a:tr h="187965">
                <a:tc gridSpan="2">
                  <a:txBody>
                    <a:bodyPr/>
                    <a:lstStyle/>
                    <a:p>
                      <a:pPr algn="l" fontAlgn="ctr"/>
                      <a:r>
                        <a:rPr lang="en-US" sz="1200" b="1" i="0" u="none" strike="noStrike">
                          <a:solidFill>
                            <a:srgbClr val="000000"/>
                          </a:solidFill>
                          <a:effectLst/>
                          <a:latin typeface="Calibri" panose="020F0502020204030204" pitchFamily="34" charset="0"/>
                        </a:rPr>
                        <a:t>Kolo 5 </a:t>
                      </a:r>
                    </a:p>
                  </a:txBody>
                  <a:tcPr marL="7620" marR="7620" marT="7620" marB="0" anchor="ctr">
                    <a:lnL>
                      <a:noFill/>
                    </a:lnL>
                    <a:lnR>
                      <a:noFill/>
                    </a:lnR>
                    <a:lnT>
                      <a:noFill/>
                    </a:lnT>
                    <a:lnB>
                      <a:noFill/>
                    </a:lnB>
                  </a:tcPr>
                </a:tc>
                <a:tc hMerge="1">
                  <a:txBody>
                    <a:bodyPr/>
                    <a:lstStyle/>
                    <a:p>
                      <a:endParaRPr lang="en-US"/>
                    </a:p>
                  </a:txBody>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495635907"/>
                  </a:ext>
                </a:extLst>
              </a:tr>
              <a:tr h="157890">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8657698"/>
                  </a:ext>
                </a:extLst>
              </a:tr>
              <a:tr h="187965">
                <a:tc>
                  <a:txBody>
                    <a:bodyPr/>
                    <a:lstStyle/>
                    <a:p>
                      <a:pPr algn="r" fontAlgn="ctr"/>
                      <a:r>
                        <a:rPr lang="en-US" sz="1200" b="1" i="0" u="none" strike="noStrike">
                          <a:solidFill>
                            <a:srgbClr val="000000"/>
                          </a:solidFill>
                          <a:effectLst/>
                          <a:latin typeface="Calibri" panose="020F0502020204030204" pitchFamily="34" charset="0"/>
                        </a:rPr>
                        <a:t>Br.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ctr"/>
                      <a:r>
                        <a:rPr lang="en-US" sz="1200" b="1" i="0" u="none" strike="noStrike">
                          <a:solidFill>
                            <a:srgbClr val="000000"/>
                          </a:solidFill>
                          <a:effectLst/>
                          <a:latin typeface="Calibri" panose="020F0502020204030204" pitchFamily="34" charset="0"/>
                        </a:rPr>
                        <a:t>SBr.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200" b="1" i="0" u="none" strike="noStrike" dirty="0" err="1">
                          <a:solidFill>
                            <a:srgbClr val="000000"/>
                          </a:solidFill>
                          <a:effectLst/>
                          <a:latin typeface="Calibri" panose="020F0502020204030204" pitchFamily="34" charset="0"/>
                        </a:rPr>
                        <a:t>Ekipa</a:t>
                      </a:r>
                      <a:endParaRPr lang="en-US" sz="1200" b="1"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200" b="1" i="0" u="none" strike="noStrike">
                          <a:solidFill>
                            <a:srgbClr val="000000"/>
                          </a:solidFill>
                          <a:effectLst/>
                          <a:latin typeface="Calibri" panose="020F0502020204030204" pitchFamily="34" charset="0"/>
                        </a:rPr>
                        <a:t>Poena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200" b="1" i="0" u="none" strike="noStrike">
                          <a:solidFill>
                            <a:srgbClr val="000000"/>
                          </a:solidFill>
                          <a:effectLst/>
                          <a:latin typeface="Calibri" panose="020F0502020204030204" pitchFamily="34" charset="0"/>
                        </a:rPr>
                        <a:t>Rez.</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200" b="1" i="0" u="none" strike="noStrike">
                          <a:solidFill>
                            <a:srgbClr val="000000"/>
                          </a:solidFill>
                          <a:effectLst/>
                          <a:latin typeface="Calibri" panose="020F0502020204030204" pitchFamily="34" charset="0"/>
                        </a:rPr>
                        <a:t>Poena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200" b="1" i="0" u="none" strike="noStrike">
                          <a:solidFill>
                            <a:srgbClr val="000000"/>
                          </a:solidFill>
                          <a:effectLst/>
                          <a:latin typeface="Calibri" panose="020F0502020204030204" pitchFamily="34" charset="0"/>
                        </a:rPr>
                        <a:t>Ekipa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ctr"/>
                      <a:r>
                        <a:rPr lang="en-US" sz="1200" b="1" i="0" u="none" strike="noStrike">
                          <a:solidFill>
                            <a:srgbClr val="000000"/>
                          </a:solidFill>
                          <a:effectLst/>
                          <a:latin typeface="Calibri" panose="020F0502020204030204" pitchFamily="34" charset="0"/>
                        </a:rPr>
                        <a:t>SBr.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2470616306"/>
                  </a:ext>
                </a:extLst>
              </a:tr>
              <a:tr h="187965">
                <a:tc>
                  <a:txBody>
                    <a:bodyPr/>
                    <a:lstStyle/>
                    <a:p>
                      <a:pPr algn="r" fontAlgn="ctr"/>
                      <a:r>
                        <a:rPr lang="en-US" sz="1200" b="0" i="0" u="none" strike="noStrike">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OŠ''Marija Bursać''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8½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0 - 4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14½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OŠ''Pavle Savić''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0018446"/>
                  </a:ext>
                </a:extLst>
              </a:tr>
              <a:tr h="187965">
                <a:tc>
                  <a:txBody>
                    <a:bodyPr/>
                    <a:lstStyle/>
                    <a:p>
                      <a:pPr algn="r" fontAlgn="ctr"/>
                      <a:r>
                        <a:rPr lang="en-US" sz="12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OŠ''Ćirilo i Metodije''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6½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1 - 3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10½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OŠ''Ivan Goran Kovačić''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1833796"/>
                  </a:ext>
                </a:extLst>
              </a:tr>
              <a:tr h="278575">
                <a:tc>
                  <a:txBody>
                    <a:bodyPr/>
                    <a:lstStyle/>
                    <a:p>
                      <a:pPr algn="r" fontAlgn="ctr"/>
                      <a:r>
                        <a:rPr lang="en-US" sz="1200" b="0" i="0" u="none" strike="noStrike">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OŠ''Veljko Dugošević''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9½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4 - 0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8½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err="1">
                          <a:solidFill>
                            <a:srgbClr val="000000"/>
                          </a:solidFill>
                          <a:effectLst/>
                          <a:latin typeface="Calibri" panose="020F0502020204030204" pitchFamily="34" charset="0"/>
                        </a:rPr>
                        <a:t>OŠ''Despot</a:t>
                      </a:r>
                      <a:r>
                        <a:rPr lang="en-US" sz="1200" b="0" i="0" u="none" strike="noStrike" dirty="0">
                          <a:solidFill>
                            <a:srgbClr val="000000"/>
                          </a:solidFill>
                          <a:effectLst/>
                          <a:latin typeface="Calibri" panose="020F0502020204030204" pitchFamily="34" charset="0"/>
                        </a:rPr>
                        <a:t> S</a:t>
                      </a:r>
                      <a:r>
                        <a:rPr lang="sr-Cyrl-RS" sz="1200" b="0" i="0" u="none" strike="noStrike" dirty="0">
                          <a:solidFill>
                            <a:srgbClr val="000000"/>
                          </a:solidFill>
                          <a:effectLst/>
                          <a:latin typeface="Calibri" panose="020F0502020204030204" pitchFamily="34" charset="0"/>
                        </a:rPr>
                        <a:t>.</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Lazarević</a:t>
                      </a:r>
                      <a:r>
                        <a:rPr lang="en-US" sz="1200" b="0" i="0" u="none" strike="noStrike" dirty="0">
                          <a:solidFill>
                            <a:srgbClr val="000000"/>
                          </a:solidFill>
                          <a:effectLst/>
                          <a:latin typeface="Calibri" panose="020F0502020204030204" pitchFamily="34"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8591381"/>
                  </a:ext>
                </a:extLst>
              </a:tr>
              <a:tr h="187965">
                <a:tc>
                  <a:txBody>
                    <a:bodyPr/>
                    <a:lstStyle/>
                    <a:p>
                      <a:pPr algn="r" fontAlgn="ctr"/>
                      <a:r>
                        <a:rPr lang="en-US" sz="1200" b="0" i="0" u="none" strike="noStrike">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 1300 kaplara''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0 - 4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7½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OŠ''Jelena Ćetković''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0267353"/>
                  </a:ext>
                </a:extLst>
              </a:tr>
              <a:tr h="187965">
                <a:tc>
                  <a:txBody>
                    <a:bodyPr/>
                    <a:lstStyle/>
                    <a:p>
                      <a:pPr algn="r" fontAlgn="ctr"/>
                      <a:r>
                        <a:rPr lang="en-US" sz="1200" b="0" i="0" u="none" strike="noStrike">
                          <a:solidFill>
                            <a:srgbClr val="000000"/>
                          </a:solidFill>
                          <a:effectLst/>
                          <a:latin typeface="Calibri" panose="020F050202020403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OŠ''Desanka Maksimović''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Nesparen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083364"/>
                  </a:ext>
                </a:extLst>
              </a:tr>
            </a:tbl>
          </a:graphicData>
        </a:graphic>
      </p:graphicFrame>
      <p:graphicFrame>
        <p:nvGraphicFramePr>
          <p:cNvPr id="13" name="Table 12">
            <a:extLst>
              <a:ext uri="{FF2B5EF4-FFF2-40B4-BE49-F238E27FC236}">
                <a16:creationId xmlns:a16="http://schemas.microsoft.com/office/drawing/2014/main" id="{B847E051-BD7C-92F9-2244-785E043D9DEF}"/>
              </a:ext>
            </a:extLst>
          </p:cNvPr>
          <p:cNvGraphicFramePr>
            <a:graphicFrameLocks noGrp="1"/>
          </p:cNvGraphicFramePr>
          <p:nvPr>
            <p:extLst>
              <p:ext uri="{D42A27DB-BD31-4B8C-83A1-F6EECF244321}">
                <p14:modId xmlns:p14="http://schemas.microsoft.com/office/powerpoint/2010/main" val="413895389"/>
              </p:ext>
            </p:extLst>
          </p:nvPr>
        </p:nvGraphicFramePr>
        <p:xfrm>
          <a:off x="6336888" y="2050254"/>
          <a:ext cx="5696978" cy="1921518"/>
        </p:xfrm>
        <a:graphic>
          <a:graphicData uri="http://schemas.openxmlformats.org/drawingml/2006/table">
            <a:tbl>
              <a:tblPr/>
              <a:tblGrid>
                <a:gridCol w="202593">
                  <a:extLst>
                    <a:ext uri="{9D8B030D-6E8A-4147-A177-3AD203B41FA5}">
                      <a16:colId xmlns:a16="http://schemas.microsoft.com/office/drawing/2014/main" val="688221854"/>
                    </a:ext>
                  </a:extLst>
                </a:gridCol>
                <a:gridCol w="270123">
                  <a:extLst>
                    <a:ext uri="{9D8B030D-6E8A-4147-A177-3AD203B41FA5}">
                      <a16:colId xmlns:a16="http://schemas.microsoft.com/office/drawing/2014/main" val="4237105664"/>
                    </a:ext>
                  </a:extLst>
                </a:gridCol>
                <a:gridCol w="1744547">
                  <a:extLst>
                    <a:ext uri="{9D8B030D-6E8A-4147-A177-3AD203B41FA5}">
                      <a16:colId xmlns:a16="http://schemas.microsoft.com/office/drawing/2014/main" val="3734153457"/>
                    </a:ext>
                  </a:extLst>
                </a:gridCol>
                <a:gridCol w="459585">
                  <a:extLst>
                    <a:ext uri="{9D8B030D-6E8A-4147-A177-3AD203B41FA5}">
                      <a16:colId xmlns:a16="http://schemas.microsoft.com/office/drawing/2014/main" val="1316456163"/>
                    </a:ext>
                  </a:extLst>
                </a:gridCol>
                <a:gridCol w="478344">
                  <a:extLst>
                    <a:ext uri="{9D8B030D-6E8A-4147-A177-3AD203B41FA5}">
                      <a16:colId xmlns:a16="http://schemas.microsoft.com/office/drawing/2014/main" val="3654740378"/>
                    </a:ext>
                  </a:extLst>
                </a:gridCol>
                <a:gridCol w="459585">
                  <a:extLst>
                    <a:ext uri="{9D8B030D-6E8A-4147-A177-3AD203B41FA5}">
                      <a16:colId xmlns:a16="http://schemas.microsoft.com/office/drawing/2014/main" val="1418405532"/>
                    </a:ext>
                  </a:extLst>
                </a:gridCol>
                <a:gridCol w="1744547">
                  <a:extLst>
                    <a:ext uri="{9D8B030D-6E8A-4147-A177-3AD203B41FA5}">
                      <a16:colId xmlns:a16="http://schemas.microsoft.com/office/drawing/2014/main" val="2601435030"/>
                    </a:ext>
                  </a:extLst>
                </a:gridCol>
                <a:gridCol w="337654">
                  <a:extLst>
                    <a:ext uri="{9D8B030D-6E8A-4147-A177-3AD203B41FA5}">
                      <a16:colId xmlns:a16="http://schemas.microsoft.com/office/drawing/2014/main" val="3483399425"/>
                    </a:ext>
                  </a:extLst>
                </a:gridCol>
              </a:tblGrid>
              <a:tr h="261833">
                <a:tc gridSpan="2">
                  <a:txBody>
                    <a:bodyPr/>
                    <a:lstStyle/>
                    <a:p>
                      <a:pPr algn="l" fontAlgn="ctr"/>
                      <a:r>
                        <a:rPr lang="en-US" sz="1200" b="1" i="0" u="none" strike="noStrike">
                          <a:solidFill>
                            <a:srgbClr val="000000"/>
                          </a:solidFill>
                          <a:effectLst/>
                          <a:latin typeface="Calibri" panose="020F0502020204030204" pitchFamily="34" charset="0"/>
                        </a:rPr>
                        <a:t>Kolo 6 </a:t>
                      </a:r>
                    </a:p>
                  </a:txBody>
                  <a:tcPr marL="7620" marR="7620" marT="7620" marB="0" anchor="ctr">
                    <a:lnL>
                      <a:noFill/>
                    </a:lnL>
                    <a:lnR>
                      <a:noFill/>
                    </a:lnR>
                    <a:lnT>
                      <a:noFill/>
                    </a:lnT>
                    <a:lnB>
                      <a:noFill/>
                    </a:lnB>
                  </a:tcPr>
                </a:tc>
                <a:tc hMerge="1">
                  <a:txBody>
                    <a:bodyPr/>
                    <a:lstStyle/>
                    <a:p>
                      <a:endParaRPr lang="en-US"/>
                    </a:p>
                  </a:txBody>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dirty="0">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3643651511"/>
                  </a:ext>
                </a:extLst>
              </a:tr>
              <a:tr h="112948">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2162406"/>
                  </a:ext>
                </a:extLst>
              </a:tr>
              <a:tr h="261833">
                <a:tc>
                  <a:txBody>
                    <a:bodyPr/>
                    <a:lstStyle/>
                    <a:p>
                      <a:pPr algn="r" fontAlgn="ctr"/>
                      <a:r>
                        <a:rPr lang="en-US" sz="1200" b="1" i="0" u="none" strike="noStrike">
                          <a:solidFill>
                            <a:srgbClr val="000000"/>
                          </a:solidFill>
                          <a:effectLst/>
                          <a:latin typeface="Calibri" panose="020F0502020204030204" pitchFamily="34" charset="0"/>
                        </a:rPr>
                        <a:t>Br.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ctr"/>
                      <a:r>
                        <a:rPr lang="en-US" sz="1200" b="1" i="0" u="none" strike="noStrike">
                          <a:solidFill>
                            <a:srgbClr val="000000"/>
                          </a:solidFill>
                          <a:effectLst/>
                          <a:latin typeface="Calibri" panose="020F0502020204030204" pitchFamily="34" charset="0"/>
                        </a:rPr>
                        <a:t>SBr.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200" b="1" i="0" u="none" strike="noStrike">
                          <a:solidFill>
                            <a:srgbClr val="000000"/>
                          </a:solidFill>
                          <a:effectLst/>
                          <a:latin typeface="Calibri" panose="020F0502020204030204" pitchFamily="34" charset="0"/>
                        </a:rPr>
                        <a:t>Ekipa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200" b="1" i="0" u="none" strike="noStrike">
                          <a:solidFill>
                            <a:srgbClr val="000000"/>
                          </a:solidFill>
                          <a:effectLst/>
                          <a:latin typeface="Calibri" panose="020F0502020204030204" pitchFamily="34" charset="0"/>
                        </a:rPr>
                        <a:t>Poena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200" b="1" i="0" u="none" strike="noStrike">
                          <a:solidFill>
                            <a:srgbClr val="000000"/>
                          </a:solidFill>
                          <a:effectLst/>
                          <a:latin typeface="Calibri" panose="020F0502020204030204" pitchFamily="34" charset="0"/>
                        </a:rPr>
                        <a:t>Rez.</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200" b="1" i="0" u="none" strike="noStrike">
                          <a:solidFill>
                            <a:srgbClr val="000000"/>
                          </a:solidFill>
                          <a:effectLst/>
                          <a:latin typeface="Calibri" panose="020F0502020204030204" pitchFamily="34" charset="0"/>
                        </a:rPr>
                        <a:t>Poena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200" b="1" i="0" u="none" strike="noStrike">
                          <a:solidFill>
                            <a:srgbClr val="000000"/>
                          </a:solidFill>
                          <a:effectLst/>
                          <a:latin typeface="Calibri" panose="020F0502020204030204" pitchFamily="34" charset="0"/>
                        </a:rPr>
                        <a:t>Ekipa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ctr"/>
                      <a:r>
                        <a:rPr lang="en-US" sz="1200" b="1" i="0" u="none" strike="noStrike">
                          <a:solidFill>
                            <a:srgbClr val="000000"/>
                          </a:solidFill>
                          <a:effectLst/>
                          <a:latin typeface="Calibri" panose="020F0502020204030204" pitchFamily="34" charset="0"/>
                        </a:rPr>
                        <a:t>SBr.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2512621415"/>
                  </a:ext>
                </a:extLst>
              </a:tr>
              <a:tr h="261833">
                <a:tc>
                  <a:txBody>
                    <a:bodyPr/>
                    <a:lstStyle/>
                    <a:p>
                      <a:pPr algn="r" fontAlgn="ctr"/>
                      <a:r>
                        <a:rPr lang="en-US" sz="1200" b="0" i="0" u="none" strike="noStrike">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OŠ''Pavle Savić''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18½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3½ - 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11½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OŠ''Jelena Ćetković''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5068"/>
                  </a:ext>
                </a:extLst>
              </a:tr>
              <a:tr h="261833">
                <a:tc>
                  <a:txBody>
                    <a:bodyPr/>
                    <a:lstStyle/>
                    <a:p>
                      <a:pPr algn="r" fontAlgn="ctr"/>
                      <a:r>
                        <a:rPr lang="en-US" sz="12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Calibri" panose="020F0502020204030204" pitchFamily="34" charset="0"/>
                        </a:rPr>
                        <a:t>OŠ''</a:t>
                      </a:r>
                      <a:r>
                        <a:rPr lang="en-US" sz="1200" b="0" i="0" u="none" strike="noStrike" dirty="0" err="1">
                          <a:solidFill>
                            <a:srgbClr val="000000"/>
                          </a:solidFill>
                          <a:effectLst/>
                          <a:latin typeface="Calibri" panose="020F0502020204030204" pitchFamily="34" charset="0"/>
                        </a:rPr>
                        <a:t>Desanka</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Maksimović</a:t>
                      </a:r>
                      <a:r>
                        <a:rPr lang="en-US" sz="1200" b="0" i="0" u="none" strike="noStrike" dirty="0">
                          <a:solidFill>
                            <a:srgbClr val="000000"/>
                          </a:solidFill>
                          <a:effectLst/>
                          <a:latin typeface="Calibri" panose="020F0502020204030204" pitchFamily="34"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8½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0 - 4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13½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OŠ''Veljko Dugošević''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7929651"/>
                  </a:ext>
                </a:extLst>
              </a:tr>
              <a:tr h="261833">
                <a:tc>
                  <a:txBody>
                    <a:bodyPr/>
                    <a:lstStyle/>
                    <a:p>
                      <a:pPr algn="r" fontAlgn="ctr"/>
                      <a:r>
                        <a:rPr lang="en-US" sz="1200" b="0" i="0" u="none" strike="noStrike">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OŠ''Ivan Goran Kovačić''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13½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4 - 0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8½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OŠ''Marija Bursać''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2650486"/>
                  </a:ext>
                </a:extLst>
              </a:tr>
              <a:tr h="133589">
                <a:tc>
                  <a:txBody>
                    <a:bodyPr/>
                    <a:lstStyle/>
                    <a:p>
                      <a:pPr algn="r" fontAlgn="ctr"/>
                      <a:r>
                        <a:rPr lang="en-US" sz="1200" b="0" i="0" u="none" strike="noStrike">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OŠ''Ćirilo i Metodije''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7½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4 - 0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 1300 kaplara''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5757644"/>
                  </a:ext>
                </a:extLst>
              </a:tr>
              <a:tr h="261833">
                <a:tc>
                  <a:txBody>
                    <a:bodyPr/>
                    <a:lstStyle/>
                    <a:p>
                      <a:pPr algn="r" fontAlgn="ctr"/>
                      <a:r>
                        <a:rPr lang="en-US" sz="1200" b="0" i="0" u="none" strike="noStrike">
                          <a:solidFill>
                            <a:srgbClr val="000000"/>
                          </a:solidFill>
                          <a:effectLst/>
                          <a:latin typeface="Calibri" panose="020F050202020403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err="1">
                          <a:solidFill>
                            <a:srgbClr val="000000"/>
                          </a:solidFill>
                          <a:effectLst/>
                          <a:latin typeface="Calibri" panose="020F0502020204030204" pitchFamily="34" charset="0"/>
                        </a:rPr>
                        <a:t>OŠ''Despot</a:t>
                      </a:r>
                      <a:r>
                        <a:rPr lang="en-US" sz="1200" b="0" i="0" u="none" strike="noStrike" dirty="0">
                          <a:solidFill>
                            <a:srgbClr val="000000"/>
                          </a:solidFill>
                          <a:effectLst/>
                          <a:latin typeface="Calibri" panose="020F0502020204030204" pitchFamily="34" charset="0"/>
                        </a:rPr>
                        <a:t> S</a:t>
                      </a:r>
                      <a:r>
                        <a:rPr lang="sr-Cyrl-RS" sz="1200" b="0" i="0" u="none" strike="noStrike" dirty="0">
                          <a:solidFill>
                            <a:srgbClr val="000000"/>
                          </a:solidFill>
                          <a:effectLst/>
                          <a:latin typeface="Calibri" panose="020F0502020204030204" pitchFamily="34" charset="0"/>
                        </a:rPr>
                        <a:t>.</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Lazarević</a:t>
                      </a:r>
                      <a:r>
                        <a:rPr lang="en-US" sz="1200" b="0" i="0" u="none" strike="noStrike" dirty="0">
                          <a:solidFill>
                            <a:srgbClr val="000000"/>
                          </a:solidFill>
                          <a:effectLst/>
                          <a:latin typeface="Calibri" panose="020F0502020204030204" pitchFamily="34"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8½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err="1">
                          <a:solidFill>
                            <a:srgbClr val="000000"/>
                          </a:solidFill>
                          <a:effectLst/>
                          <a:latin typeface="Calibri" panose="020F0502020204030204" pitchFamily="34" charset="0"/>
                        </a:rPr>
                        <a:t>Nesparen</a:t>
                      </a:r>
                      <a:endParaRPr lang="en-US" sz="12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153751"/>
                  </a:ext>
                </a:extLst>
              </a:tr>
            </a:tbl>
          </a:graphicData>
        </a:graphic>
      </p:graphicFrame>
      <p:graphicFrame>
        <p:nvGraphicFramePr>
          <p:cNvPr id="14" name="Table 13">
            <a:extLst>
              <a:ext uri="{FF2B5EF4-FFF2-40B4-BE49-F238E27FC236}">
                <a16:creationId xmlns:a16="http://schemas.microsoft.com/office/drawing/2014/main" id="{E795C889-3F25-DAAF-2697-5C96A94B6E16}"/>
              </a:ext>
            </a:extLst>
          </p:cNvPr>
          <p:cNvGraphicFramePr>
            <a:graphicFrameLocks noGrp="1"/>
          </p:cNvGraphicFramePr>
          <p:nvPr>
            <p:extLst>
              <p:ext uri="{D42A27DB-BD31-4B8C-83A1-F6EECF244321}">
                <p14:modId xmlns:p14="http://schemas.microsoft.com/office/powerpoint/2010/main" val="1394579336"/>
              </p:ext>
            </p:extLst>
          </p:nvPr>
        </p:nvGraphicFramePr>
        <p:xfrm>
          <a:off x="6336888" y="4178124"/>
          <a:ext cx="5529824" cy="2344278"/>
        </p:xfrm>
        <a:graphic>
          <a:graphicData uri="http://schemas.openxmlformats.org/drawingml/2006/table">
            <a:tbl>
              <a:tblPr/>
              <a:tblGrid>
                <a:gridCol w="196648">
                  <a:extLst>
                    <a:ext uri="{9D8B030D-6E8A-4147-A177-3AD203B41FA5}">
                      <a16:colId xmlns:a16="http://schemas.microsoft.com/office/drawing/2014/main" val="566433641"/>
                    </a:ext>
                  </a:extLst>
                </a:gridCol>
                <a:gridCol w="262197">
                  <a:extLst>
                    <a:ext uri="{9D8B030D-6E8A-4147-A177-3AD203B41FA5}">
                      <a16:colId xmlns:a16="http://schemas.microsoft.com/office/drawing/2014/main" val="3821571227"/>
                    </a:ext>
                  </a:extLst>
                </a:gridCol>
                <a:gridCol w="1693361">
                  <a:extLst>
                    <a:ext uri="{9D8B030D-6E8A-4147-A177-3AD203B41FA5}">
                      <a16:colId xmlns:a16="http://schemas.microsoft.com/office/drawing/2014/main" val="1548478061"/>
                    </a:ext>
                  </a:extLst>
                </a:gridCol>
                <a:gridCol w="446100">
                  <a:extLst>
                    <a:ext uri="{9D8B030D-6E8A-4147-A177-3AD203B41FA5}">
                      <a16:colId xmlns:a16="http://schemas.microsoft.com/office/drawing/2014/main" val="876235607"/>
                    </a:ext>
                  </a:extLst>
                </a:gridCol>
                <a:gridCol w="464309">
                  <a:extLst>
                    <a:ext uri="{9D8B030D-6E8A-4147-A177-3AD203B41FA5}">
                      <a16:colId xmlns:a16="http://schemas.microsoft.com/office/drawing/2014/main" val="2614247159"/>
                    </a:ext>
                  </a:extLst>
                </a:gridCol>
                <a:gridCol w="446100">
                  <a:extLst>
                    <a:ext uri="{9D8B030D-6E8A-4147-A177-3AD203B41FA5}">
                      <a16:colId xmlns:a16="http://schemas.microsoft.com/office/drawing/2014/main" val="4138000585"/>
                    </a:ext>
                  </a:extLst>
                </a:gridCol>
                <a:gridCol w="1693361">
                  <a:extLst>
                    <a:ext uri="{9D8B030D-6E8A-4147-A177-3AD203B41FA5}">
                      <a16:colId xmlns:a16="http://schemas.microsoft.com/office/drawing/2014/main" val="405163234"/>
                    </a:ext>
                  </a:extLst>
                </a:gridCol>
                <a:gridCol w="327748">
                  <a:extLst>
                    <a:ext uri="{9D8B030D-6E8A-4147-A177-3AD203B41FA5}">
                      <a16:colId xmlns:a16="http://schemas.microsoft.com/office/drawing/2014/main" val="1282195135"/>
                    </a:ext>
                  </a:extLst>
                </a:gridCol>
              </a:tblGrid>
              <a:tr h="393389">
                <a:tc gridSpan="2">
                  <a:txBody>
                    <a:bodyPr/>
                    <a:lstStyle/>
                    <a:p>
                      <a:pPr algn="l" fontAlgn="ctr"/>
                      <a:r>
                        <a:rPr lang="en-US" sz="1200" b="1" i="0" u="none" strike="noStrike">
                          <a:solidFill>
                            <a:srgbClr val="000000"/>
                          </a:solidFill>
                          <a:effectLst/>
                          <a:latin typeface="Calibri" panose="020F0502020204030204" pitchFamily="34" charset="0"/>
                        </a:rPr>
                        <a:t>Kolo 7 </a:t>
                      </a:r>
                    </a:p>
                  </a:txBody>
                  <a:tcPr marL="7620" marR="7620" marT="7620" marB="0" anchor="ctr">
                    <a:lnL>
                      <a:noFill/>
                    </a:lnL>
                    <a:lnR>
                      <a:noFill/>
                    </a:lnR>
                    <a:lnT>
                      <a:noFill/>
                    </a:lnT>
                    <a:lnB>
                      <a:noFill/>
                    </a:lnB>
                  </a:tcPr>
                </a:tc>
                <a:tc hMerge="1">
                  <a:txBody>
                    <a:bodyPr/>
                    <a:lstStyle/>
                    <a:p>
                      <a:endParaRPr lang="en-US"/>
                    </a:p>
                  </a:txBody>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dirty="0">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724380449"/>
                  </a:ext>
                </a:extLst>
              </a:tr>
              <a:tr h="168595">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3804488"/>
                  </a:ext>
                </a:extLst>
              </a:tr>
              <a:tr h="393389">
                <a:tc>
                  <a:txBody>
                    <a:bodyPr/>
                    <a:lstStyle/>
                    <a:p>
                      <a:pPr algn="r" fontAlgn="ctr"/>
                      <a:r>
                        <a:rPr lang="en-US" sz="1200" b="1" i="0" u="none" strike="noStrike">
                          <a:solidFill>
                            <a:srgbClr val="000000"/>
                          </a:solidFill>
                          <a:effectLst/>
                          <a:latin typeface="Calibri" panose="020F0502020204030204" pitchFamily="34" charset="0"/>
                        </a:rPr>
                        <a:t>Br.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ctr"/>
                      <a:r>
                        <a:rPr lang="en-US" sz="1200" b="1" i="0" u="none" strike="noStrike">
                          <a:solidFill>
                            <a:srgbClr val="000000"/>
                          </a:solidFill>
                          <a:effectLst/>
                          <a:latin typeface="Calibri" panose="020F0502020204030204" pitchFamily="34" charset="0"/>
                        </a:rPr>
                        <a:t>SBr.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200" b="1" i="0" u="none" strike="noStrike" dirty="0" err="1">
                          <a:solidFill>
                            <a:srgbClr val="000000"/>
                          </a:solidFill>
                          <a:effectLst/>
                          <a:latin typeface="Calibri" panose="020F0502020204030204" pitchFamily="34" charset="0"/>
                        </a:rPr>
                        <a:t>Ekipa</a:t>
                      </a:r>
                      <a:endParaRPr lang="en-US" sz="1200" b="1"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200" b="1" i="0" u="none" strike="noStrike">
                          <a:solidFill>
                            <a:srgbClr val="000000"/>
                          </a:solidFill>
                          <a:effectLst/>
                          <a:latin typeface="Calibri" panose="020F0502020204030204" pitchFamily="34" charset="0"/>
                        </a:rPr>
                        <a:t>Poena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200" b="1" i="0" u="none" strike="noStrike">
                          <a:solidFill>
                            <a:srgbClr val="000000"/>
                          </a:solidFill>
                          <a:effectLst/>
                          <a:latin typeface="Calibri" panose="020F0502020204030204" pitchFamily="34" charset="0"/>
                        </a:rPr>
                        <a:t>Rez.</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200" b="1" i="0" u="none" strike="noStrike">
                          <a:solidFill>
                            <a:srgbClr val="000000"/>
                          </a:solidFill>
                          <a:effectLst/>
                          <a:latin typeface="Calibri" panose="020F0502020204030204" pitchFamily="34" charset="0"/>
                        </a:rPr>
                        <a:t>Poena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200" b="1" i="0" u="none" strike="noStrike">
                          <a:solidFill>
                            <a:srgbClr val="000000"/>
                          </a:solidFill>
                          <a:effectLst/>
                          <a:latin typeface="Calibri" panose="020F0502020204030204" pitchFamily="34" charset="0"/>
                        </a:rPr>
                        <a:t>Ekipa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ctr"/>
                      <a:r>
                        <a:rPr lang="en-US" sz="1200" b="1" i="0" u="none" strike="noStrike">
                          <a:solidFill>
                            <a:srgbClr val="000000"/>
                          </a:solidFill>
                          <a:effectLst/>
                          <a:latin typeface="Calibri" panose="020F0502020204030204" pitchFamily="34" charset="0"/>
                        </a:rPr>
                        <a:t>SBr.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3829520044"/>
                  </a:ext>
                </a:extLst>
              </a:tr>
              <a:tr h="200709">
                <a:tc>
                  <a:txBody>
                    <a:bodyPr/>
                    <a:lstStyle/>
                    <a:p>
                      <a:pPr algn="r" fontAlgn="ctr"/>
                      <a:r>
                        <a:rPr lang="en-US" sz="1200" b="0" i="0" u="none" strike="noStrike">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OŠ''Pavle Savić''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4 - 0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11½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OŠ''Ćirilo i Metodije''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3808595"/>
                  </a:ext>
                </a:extLst>
              </a:tr>
              <a:tr h="393389">
                <a:tc>
                  <a:txBody>
                    <a:bodyPr/>
                    <a:lstStyle/>
                    <a:p>
                      <a:pPr algn="r" fontAlgn="ctr"/>
                      <a:r>
                        <a:rPr lang="en-US" sz="12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err="1">
                          <a:solidFill>
                            <a:srgbClr val="000000"/>
                          </a:solidFill>
                          <a:effectLst/>
                          <a:latin typeface="Calibri" panose="020F0502020204030204" pitchFamily="34" charset="0"/>
                        </a:rPr>
                        <a:t>OŠ''Despot</a:t>
                      </a:r>
                      <a:r>
                        <a:rPr lang="en-US" sz="1200" b="0" i="0" u="none" strike="noStrike" dirty="0">
                          <a:solidFill>
                            <a:srgbClr val="000000"/>
                          </a:solidFill>
                          <a:effectLst/>
                          <a:latin typeface="Calibri" panose="020F0502020204030204" pitchFamily="34" charset="0"/>
                        </a:rPr>
                        <a:t> S</a:t>
                      </a:r>
                      <a:r>
                        <a:rPr lang="sr-Cyrl-RS" sz="1200" b="0" i="0" u="none" strike="noStrike" dirty="0">
                          <a:solidFill>
                            <a:srgbClr val="000000"/>
                          </a:solidFill>
                          <a:effectLst/>
                          <a:latin typeface="Calibri" panose="020F0502020204030204" pitchFamily="34" charset="0"/>
                        </a:rPr>
                        <a:t>.</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Lazarević</a:t>
                      </a:r>
                      <a:r>
                        <a:rPr lang="en-US" sz="1200" b="0" i="0" u="none" strike="noStrike" dirty="0">
                          <a:solidFill>
                            <a:srgbClr val="000000"/>
                          </a:solidFill>
                          <a:effectLst/>
                          <a:latin typeface="Calibri" panose="020F0502020204030204" pitchFamily="34"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1 - 3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17½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OŠ''Ivan Goran Kovačić''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0207125"/>
                  </a:ext>
                </a:extLst>
              </a:tr>
              <a:tr h="200709">
                <a:tc>
                  <a:txBody>
                    <a:bodyPr/>
                    <a:lstStyle/>
                    <a:p>
                      <a:pPr algn="r" fontAlgn="ctr"/>
                      <a:r>
                        <a:rPr lang="en-US" sz="1200" b="0" i="0" u="none" strike="noStrike">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OŠ''Veljko Dugošević''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17½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4 - 0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8½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OŠ''Marija Bursać''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3962696"/>
                  </a:ext>
                </a:extLst>
              </a:tr>
              <a:tr h="393389">
                <a:tc>
                  <a:txBody>
                    <a:bodyPr/>
                    <a:lstStyle/>
                    <a:p>
                      <a:pPr algn="r" fontAlgn="ctr"/>
                      <a:r>
                        <a:rPr lang="en-US" sz="1200" b="0" i="0" u="none" strike="noStrike">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 1300 kaplara''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1 - 3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8½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OŠ''Desanka Maksimović''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7594973"/>
                  </a:ext>
                </a:extLst>
              </a:tr>
              <a:tr h="200709">
                <a:tc>
                  <a:txBody>
                    <a:bodyPr/>
                    <a:lstStyle/>
                    <a:p>
                      <a:pPr algn="r" fontAlgn="ctr"/>
                      <a:r>
                        <a:rPr lang="en-US" sz="1200" b="0" i="0" u="none" strike="noStrike">
                          <a:solidFill>
                            <a:srgbClr val="000000"/>
                          </a:solidFill>
                          <a:effectLst/>
                          <a:latin typeface="Calibri" panose="020F050202020403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Calibri" panose="020F0502020204030204" pitchFamily="34"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OŠ''Jelena Ćetković''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Nesparen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3372203"/>
                  </a:ext>
                </a:extLst>
              </a:tr>
            </a:tbl>
          </a:graphicData>
        </a:graphic>
      </p:graphicFrame>
    </p:spTree>
    <p:extLst>
      <p:ext uri="{BB962C8B-B14F-4D97-AF65-F5344CB8AC3E}">
        <p14:creationId xmlns:p14="http://schemas.microsoft.com/office/powerpoint/2010/main" val="4153784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2000"/>
            <a:lum/>
          </a:blip>
          <a:srcRect/>
          <a:tile tx="0" ty="0" sx="100000" sy="100000" flip="none" algn="tl"/>
        </a:blipFill>
        <a:effectLst/>
      </p:bgPr>
    </p:bg>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2F84DF51-E126-438D-9C58-79AF9BF6305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7</a:t>
            </a:fld>
            <a:endParaRPr lang="en-US" dirty="0"/>
          </a:p>
        </p:txBody>
      </p:sp>
      <p:sp>
        <p:nvSpPr>
          <p:cNvPr id="4" name="TextBox 3">
            <a:extLst>
              <a:ext uri="{FF2B5EF4-FFF2-40B4-BE49-F238E27FC236}">
                <a16:creationId xmlns:a16="http://schemas.microsoft.com/office/drawing/2014/main" id="{B13AF3E1-D706-6362-D656-7BF0914DF691}"/>
              </a:ext>
            </a:extLst>
          </p:cNvPr>
          <p:cNvSpPr txBox="1"/>
          <p:nvPr/>
        </p:nvSpPr>
        <p:spPr>
          <a:xfrm>
            <a:off x="78658" y="92075"/>
            <a:ext cx="12024852" cy="6660157"/>
          </a:xfrm>
          <a:prstGeom prst="rect">
            <a:avLst/>
          </a:prstGeom>
          <a:noFill/>
        </p:spPr>
        <p:txBody>
          <a:bodyPr wrap="square">
            <a:spAutoFit/>
          </a:bodyPr>
          <a:lstStyle/>
          <a:p>
            <a:pPr marL="0" marR="0" algn="ctr">
              <a:lnSpc>
                <a:spcPct val="115000"/>
              </a:lnSpc>
              <a:spcBef>
                <a:spcPts val="0"/>
              </a:spcBef>
              <a:spcAft>
                <a:spcPts val="1000"/>
              </a:spcAft>
            </a:pPr>
            <a:r>
              <a:rPr lang="sr-Cyrl-CS" sz="1200" u="sng" dirty="0">
                <a:effectLst/>
                <a:latin typeface="Calibri" panose="020F0502020204030204" pitchFamily="34" charset="0"/>
                <a:ea typeface="Calibri" panose="020F0502020204030204" pitchFamily="34" charset="0"/>
                <a:cs typeface="Times New Roman" panose="02020603050405020304" pitchFamily="18" charset="0"/>
              </a:rPr>
              <a:t>П Р А В И Л Н И К</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ЕКИПНО ТАКМИЧЕЊЕ УЧЕНИКА ОСНОВНИХ ШКОЛА ГО ЗВЕЗДАРА У ШАХУ</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600"/>
              </a:spcBef>
              <a:spcAft>
                <a:spcPts val="1000"/>
              </a:spcAft>
              <a:buFont typeface="+mj-lt"/>
              <a:buAutoNum type="arabicPeriod"/>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ГО Звездара у сарадњи са техничким организатором ШУ ''Витез'' поводом дана општине, организује екипно такмичење у шаху за ученике наше општине.</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Право учешћа имају екипе основних школа састављене од ученика и ученица од </a:t>
            </a:r>
            <a:r>
              <a:rPr lang="sr-Cyrl-CS" sz="1200" b="1" dirty="0">
                <a:effectLst/>
                <a:latin typeface="Calibri" panose="020F0502020204030204" pitchFamily="34" charset="0"/>
                <a:ea typeface="Calibri" panose="020F0502020204030204" pitchFamily="34" charset="0"/>
                <a:cs typeface="Times New Roman" panose="02020603050405020304" pitchFamily="18" charset="0"/>
              </a:rPr>
              <a:t>првог</a:t>
            </a:r>
            <a:r>
              <a:rPr lang="sr-Cyrl-CS" sz="1200" dirty="0">
                <a:effectLst/>
                <a:latin typeface="Calibri" panose="020F0502020204030204" pitchFamily="34" charset="0"/>
                <a:ea typeface="Calibri" panose="020F0502020204030204" pitchFamily="34" charset="0"/>
                <a:cs typeface="Times New Roman" panose="02020603050405020304" pitchFamily="18" charset="0"/>
              </a:rPr>
              <a:t> до </a:t>
            </a:r>
            <a:r>
              <a:rPr lang="sr-Cyrl-CS" sz="1200" b="1" dirty="0">
                <a:effectLst/>
                <a:latin typeface="Calibri" panose="020F0502020204030204" pitchFamily="34" charset="0"/>
                <a:ea typeface="Calibri" panose="020F0502020204030204" pitchFamily="34" charset="0"/>
                <a:cs typeface="Times New Roman" panose="02020603050405020304" pitchFamily="18" charset="0"/>
              </a:rPr>
              <a:t>четвртог</a:t>
            </a:r>
            <a:r>
              <a:rPr lang="sr-Cyrl-CS" sz="1200" dirty="0">
                <a:effectLst/>
                <a:latin typeface="Calibri" panose="020F0502020204030204" pitchFamily="34" charset="0"/>
                <a:ea typeface="Calibri" panose="020F0502020204030204" pitchFamily="34" charset="0"/>
                <a:cs typeface="Times New Roman" panose="02020603050405020304" pitchFamily="18" charset="0"/>
              </a:rPr>
              <a:t> разреда. Капитен екипе је дужан да преда састав до 10.40 на дан почетка. Састав екипе је </a:t>
            </a:r>
            <a:r>
              <a:rPr lang="sr-Cyrl-CS" sz="1200" u="sng" dirty="0">
                <a:effectLst/>
                <a:latin typeface="Calibri" panose="020F0502020204030204" pitchFamily="34" charset="0"/>
                <a:ea typeface="Calibri" panose="020F0502020204030204" pitchFamily="34" charset="0"/>
                <a:cs typeface="Times New Roman" panose="02020603050405020304" pitchFamily="18" charset="0"/>
              </a:rPr>
              <a:t>слободан</a:t>
            </a:r>
            <a:r>
              <a:rPr lang="sr-Cyrl-CS" sz="1200" dirty="0">
                <a:effectLst/>
                <a:latin typeface="Calibri" panose="020F0502020204030204" pitchFamily="34" charset="0"/>
                <a:ea typeface="Calibri" panose="020F0502020204030204" pitchFamily="34" charset="0"/>
                <a:cs typeface="Times New Roman" panose="02020603050405020304" pitchFamily="18" charset="0"/>
              </a:rPr>
              <a:t> за сваки меч.</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Турнир се одржава у </a:t>
            </a:r>
            <a:r>
              <a:rPr lang="sr-Cyrl-RS" sz="1200" dirty="0">
                <a:effectLst/>
                <a:latin typeface="Calibri" panose="020F0502020204030204" pitchFamily="34" charset="0"/>
                <a:ea typeface="Calibri" panose="020F0502020204030204" pitchFamily="34" charset="0"/>
                <a:cs typeface="Times New Roman" panose="02020603050405020304" pitchFamily="18" charset="0"/>
              </a:rPr>
              <a:t>недељу </a:t>
            </a:r>
            <a:r>
              <a:rPr lang="sr-Cyrl-RS" sz="1200" b="1" dirty="0">
                <a:effectLst/>
                <a:latin typeface="Calibri" panose="020F0502020204030204" pitchFamily="34" charset="0"/>
                <a:ea typeface="Calibri" panose="020F0502020204030204" pitchFamily="34" charset="0"/>
                <a:cs typeface="Times New Roman" panose="02020603050405020304" pitchFamily="18" charset="0"/>
              </a:rPr>
              <a:t>16</a:t>
            </a:r>
            <a:r>
              <a:rPr lang="sr-Cyrl-CS" sz="1200" b="1" dirty="0">
                <a:effectLst/>
                <a:latin typeface="Calibri" panose="020F0502020204030204" pitchFamily="34" charset="0"/>
                <a:ea typeface="Calibri" panose="020F0502020204030204" pitchFamily="34" charset="0"/>
                <a:cs typeface="Times New Roman" panose="02020603050405020304" pitchFamily="18" charset="0"/>
              </a:rPr>
              <a:t>.10.2022.</a:t>
            </a:r>
            <a:r>
              <a:rPr lang="sr-Cyrl-CS" sz="1200" dirty="0">
                <a:effectLst/>
                <a:latin typeface="Calibri" panose="020F0502020204030204" pitchFamily="34" charset="0"/>
                <a:ea typeface="Calibri" panose="020F0502020204030204" pitchFamily="34" charset="0"/>
                <a:cs typeface="Times New Roman" panose="02020603050405020304" pitchFamily="18" charset="0"/>
              </a:rPr>
              <a:t> године са почетком од </a:t>
            </a:r>
            <a:r>
              <a:rPr lang="sr-Cyrl-RS" sz="1200" b="1" dirty="0">
                <a:effectLst/>
                <a:latin typeface="Calibri" panose="020F0502020204030204" pitchFamily="34" charset="0"/>
                <a:ea typeface="Calibri" panose="020F0502020204030204" pitchFamily="34" charset="0"/>
                <a:cs typeface="Times New Roman" panose="02020603050405020304" pitchFamily="18" charset="0"/>
              </a:rPr>
              <a:t>11</a:t>
            </a:r>
            <a:r>
              <a:rPr lang="sr-Cyrl-CS" sz="1200" dirty="0">
                <a:effectLst/>
                <a:latin typeface="Calibri" panose="020F0502020204030204" pitchFamily="34" charset="0"/>
                <a:ea typeface="Calibri" panose="020F0502020204030204" pitchFamily="34" charset="0"/>
                <a:cs typeface="Times New Roman" panose="02020603050405020304" pitchFamily="18" charset="0"/>
              </a:rPr>
              <a:t> сати.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Игра се у једној групи.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sr-Cyrl-CS" sz="1200" b="1" dirty="0">
                <a:effectLst/>
                <a:latin typeface="Calibri" panose="020F0502020204030204" pitchFamily="34" charset="0"/>
                <a:ea typeface="Calibri" panose="020F0502020204030204" pitchFamily="34" charset="0"/>
                <a:cs typeface="Times New Roman" panose="02020603050405020304" pitchFamily="18" charset="0"/>
              </a:rPr>
              <a:t>Три</a:t>
            </a:r>
            <a:r>
              <a:rPr lang="sr-Cyrl-CS" sz="1200" dirty="0">
                <a:effectLst/>
                <a:latin typeface="Calibri" panose="020F0502020204030204" pitchFamily="34" charset="0"/>
                <a:ea typeface="Calibri" panose="020F0502020204030204" pitchFamily="34" charset="0"/>
                <a:cs typeface="Times New Roman" panose="02020603050405020304" pitchFamily="18" charset="0"/>
              </a:rPr>
              <a:t> најбоље пласиране екипе освајају </a:t>
            </a:r>
            <a:r>
              <a:rPr lang="sr-Cyrl-CS" sz="1200" b="1" u="sng" dirty="0">
                <a:effectLst/>
                <a:latin typeface="Calibri" panose="020F0502020204030204" pitchFamily="34" charset="0"/>
                <a:ea typeface="Calibri" panose="020F0502020204030204" pitchFamily="34" charset="0"/>
                <a:cs typeface="Times New Roman" panose="02020603050405020304" pitchFamily="18" charset="0"/>
              </a:rPr>
              <a:t>пехар</a:t>
            </a:r>
            <a:r>
              <a:rPr lang="sr-Cyrl-CS" sz="1200" dirty="0">
                <a:effectLst/>
                <a:latin typeface="Calibri" panose="020F0502020204030204" pitchFamily="34" charset="0"/>
                <a:ea typeface="Calibri" panose="020F0502020204030204" pitchFamily="34" charset="0"/>
                <a:cs typeface="Times New Roman" panose="02020603050405020304" pitchFamily="18" charset="0"/>
              </a:rPr>
              <a:t> за школу, док чланови екипа и пратилац освајау </a:t>
            </a:r>
            <a:r>
              <a:rPr lang="sr-Cyrl-CS" sz="1200" b="1" dirty="0">
                <a:effectLst/>
                <a:latin typeface="Calibri" panose="020F0502020204030204" pitchFamily="34" charset="0"/>
                <a:ea typeface="Calibri" panose="020F0502020204030204" pitchFamily="34" charset="0"/>
                <a:cs typeface="Times New Roman" panose="02020603050405020304" pitchFamily="18" charset="0"/>
              </a:rPr>
              <a:t>медаље</a:t>
            </a:r>
            <a:r>
              <a:rPr lang="sr-Cyrl-RS" sz="1200" dirty="0">
                <a:effectLst/>
                <a:latin typeface="Calibri" panose="020F0502020204030204" pitchFamily="34" charset="0"/>
                <a:ea typeface="Calibri" panose="020F0502020204030204" pitchFamily="34" charset="0"/>
                <a:cs typeface="Times New Roman" panose="02020603050405020304" pitchFamily="18" charset="0"/>
              </a:rPr>
              <a:t>. Мотивационе награде су предвиђене за једу школу у циљу популарисања шаха у тој установи.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Поштоваће се </a:t>
            </a:r>
            <a:r>
              <a:rPr lang="sr-Cyrl-CS" sz="1200" b="1" dirty="0">
                <a:effectLst/>
                <a:latin typeface="Calibri" panose="020F0502020204030204" pitchFamily="34" charset="0"/>
                <a:ea typeface="Calibri" panose="020F0502020204030204" pitchFamily="34" charset="0"/>
                <a:cs typeface="Times New Roman" panose="02020603050405020304" pitchFamily="18" charset="0"/>
              </a:rPr>
              <a:t>ФИДЕ</a:t>
            </a:r>
            <a:r>
              <a:rPr lang="sr-Cyrl-CS" sz="1200" dirty="0">
                <a:effectLst/>
                <a:latin typeface="Calibri" panose="020F0502020204030204" pitchFamily="34" charset="0"/>
                <a:ea typeface="Calibri" panose="020F0502020204030204" pitchFamily="34" charset="0"/>
                <a:cs typeface="Times New Roman" panose="02020603050405020304" pitchFamily="18" charset="0"/>
              </a:rPr>
              <a:t> правила шаха уз додатак ''убрзани шах''.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85775" marR="0">
              <a:lnSpc>
                <a:spcPct val="115000"/>
              </a:lnSpc>
              <a:spcBef>
                <a:spcPts val="0"/>
              </a:spcBef>
              <a:spcAft>
                <a:spcPts val="0"/>
              </a:spcAft>
            </a:pPr>
            <a:r>
              <a:rPr lang="sr-Cyrl-CS" sz="1200" u="sng" dirty="0">
                <a:effectLst/>
                <a:latin typeface="Calibri" panose="020F0502020204030204" pitchFamily="34" charset="0"/>
                <a:ea typeface="Calibri" panose="020F0502020204030204" pitchFamily="34" charset="0"/>
                <a:cs typeface="Times New Roman" panose="02020603050405020304" pitchFamily="18" charset="0"/>
              </a:rPr>
              <a:t>Губитак партије је на другом комплетираном  неправилном потезу.</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Игра се седам</a:t>
            </a:r>
            <a:r>
              <a:rPr lang="sr-Cyrl-CS" sz="1200" b="1" dirty="0">
                <a:effectLst/>
                <a:latin typeface="Calibri" panose="020F0502020204030204" pitchFamily="34" charset="0"/>
                <a:ea typeface="Calibri" panose="020F0502020204030204" pitchFamily="34" charset="0"/>
                <a:cs typeface="Times New Roman" panose="02020603050405020304" pitchFamily="18" charset="0"/>
              </a:rPr>
              <a:t> </a:t>
            </a:r>
            <a:r>
              <a:rPr lang="sr-Cyrl-CS" sz="1200" dirty="0">
                <a:effectLst/>
                <a:latin typeface="Calibri" panose="020F0502020204030204" pitchFamily="34" charset="0"/>
                <a:ea typeface="Calibri" panose="020F0502020204030204" pitchFamily="34" charset="0"/>
                <a:cs typeface="Times New Roman" panose="02020603050405020304" pitchFamily="18" charset="0"/>
              </a:rPr>
              <a:t>кола по </a:t>
            </a:r>
            <a:r>
              <a:rPr lang="sr-Cyrl-CS" sz="1200" b="1" dirty="0">
                <a:effectLst/>
                <a:latin typeface="Calibri" panose="020F0502020204030204" pitchFamily="34" charset="0"/>
                <a:ea typeface="Calibri" panose="020F0502020204030204" pitchFamily="34" charset="0"/>
                <a:cs typeface="Times New Roman" panose="02020603050405020304" pitchFamily="18" charset="0"/>
              </a:rPr>
              <a:t>швајцарском</a:t>
            </a:r>
            <a:r>
              <a:rPr lang="sr-Cyrl-CS" sz="1200" dirty="0">
                <a:effectLst/>
                <a:latin typeface="Calibri" panose="020F0502020204030204" pitchFamily="34" charset="0"/>
                <a:ea typeface="Calibri" panose="020F0502020204030204" pitchFamily="34" charset="0"/>
                <a:cs typeface="Times New Roman" panose="02020603050405020304" pitchFamily="18" charset="0"/>
              </a:rPr>
              <a:t> систему уз </a:t>
            </a:r>
            <a:r>
              <a:rPr lang="sr-Cyrl-CS" sz="1200" u="sng" dirty="0">
                <a:effectLst/>
                <a:latin typeface="Calibri" panose="020F0502020204030204" pitchFamily="34" charset="0"/>
                <a:ea typeface="Calibri" panose="020F0502020204030204" pitchFamily="34" charset="0"/>
                <a:cs typeface="Times New Roman" panose="02020603050405020304" pitchFamily="18" charset="0"/>
              </a:rPr>
              <a:t>компијутерско</a:t>
            </a:r>
            <a:r>
              <a:rPr lang="sr-Cyrl-CS" sz="1200" dirty="0">
                <a:effectLst/>
                <a:latin typeface="Calibri" panose="020F0502020204030204" pitchFamily="34" charset="0"/>
                <a:ea typeface="Calibri" panose="020F0502020204030204" pitchFamily="34" charset="0"/>
                <a:cs typeface="Times New Roman" panose="02020603050405020304" pitchFamily="18" charset="0"/>
              </a:rPr>
              <a:t> паровање. Уколико је број екипа 8 и мањи онда се игра по </a:t>
            </a:r>
            <a:r>
              <a:rPr lang="sr-Cyrl-CS" sz="1200" b="1" dirty="0">
                <a:effectLst/>
                <a:latin typeface="Calibri" panose="020F0502020204030204" pitchFamily="34" charset="0"/>
                <a:ea typeface="Calibri" panose="020F0502020204030204" pitchFamily="34" charset="0"/>
                <a:cs typeface="Times New Roman" panose="02020603050405020304" pitchFamily="18" charset="0"/>
              </a:rPr>
              <a:t>берегеровом </a:t>
            </a:r>
            <a:r>
              <a:rPr lang="sr-Cyrl-CS" sz="1200" dirty="0">
                <a:effectLst/>
                <a:latin typeface="Calibri" panose="020F0502020204030204" pitchFamily="34" charset="0"/>
                <a:ea typeface="Calibri" panose="020F0502020204030204" pitchFamily="34" charset="0"/>
                <a:cs typeface="Times New Roman" panose="02020603050405020304" pitchFamily="18" charset="0"/>
              </a:rPr>
              <a:t>систему.</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85775" marR="0" algn="just">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У групама где је број учесника </a:t>
            </a:r>
            <a:r>
              <a:rPr lang="sr-Cyrl-CS" sz="1200" u="sng" dirty="0">
                <a:effectLst/>
                <a:latin typeface="Calibri" panose="020F0502020204030204" pitchFamily="34" charset="0"/>
                <a:ea typeface="Calibri" panose="020F0502020204030204" pitchFamily="34" charset="0"/>
                <a:cs typeface="Times New Roman" panose="02020603050405020304" pitchFamily="18" charset="0"/>
              </a:rPr>
              <a:t>једнак</a:t>
            </a:r>
            <a:r>
              <a:rPr lang="sr-Cyrl-CS" sz="1200" dirty="0">
                <a:effectLst/>
                <a:latin typeface="Calibri" panose="020F0502020204030204" pitchFamily="34" charset="0"/>
                <a:ea typeface="Calibri" panose="020F0502020204030204" pitchFamily="34" charset="0"/>
                <a:cs typeface="Times New Roman" panose="02020603050405020304" pitchFamily="18" charset="0"/>
              </a:rPr>
              <a:t> или </a:t>
            </a:r>
            <a:r>
              <a:rPr lang="sr-Cyrl-CS" sz="1200" u="sng" dirty="0">
                <a:effectLst/>
                <a:latin typeface="Calibri" panose="020F0502020204030204" pitchFamily="34" charset="0"/>
                <a:ea typeface="Calibri" panose="020F0502020204030204" pitchFamily="34" charset="0"/>
                <a:cs typeface="Times New Roman" panose="02020603050405020304" pitchFamily="18" charset="0"/>
              </a:rPr>
              <a:t>мањи</a:t>
            </a:r>
            <a:r>
              <a:rPr lang="sr-Cyrl-CS" sz="1200" dirty="0">
                <a:effectLst/>
                <a:latin typeface="Calibri" panose="020F0502020204030204" pitchFamily="34" charset="0"/>
                <a:ea typeface="Calibri" panose="020F0502020204030204" pitchFamily="34" charset="0"/>
                <a:cs typeface="Times New Roman" panose="02020603050405020304" pitchFamily="18" charset="0"/>
              </a:rPr>
              <a:t> од </a:t>
            </a:r>
            <a:r>
              <a:rPr lang="sr-Cyrl-CS" sz="1200" b="1" dirty="0">
                <a:effectLst/>
                <a:latin typeface="Calibri" panose="020F0502020204030204" pitchFamily="34" charset="0"/>
                <a:ea typeface="Calibri" panose="020F0502020204030204" pitchFamily="34" charset="0"/>
                <a:cs typeface="Times New Roman" panose="02020603050405020304" pitchFamily="18" charset="0"/>
              </a:rPr>
              <a:t>6</a:t>
            </a:r>
            <a:r>
              <a:rPr lang="sr-Cyrl-CS" sz="1200" dirty="0">
                <a:effectLst/>
                <a:latin typeface="Calibri" panose="020F0502020204030204" pitchFamily="34" charset="0"/>
                <a:ea typeface="Calibri" panose="020F0502020204030204" pitchFamily="34" charset="0"/>
                <a:cs typeface="Times New Roman" panose="02020603050405020304" pitchFamily="18" charset="0"/>
              </a:rPr>
              <a:t> играће се по бергеровом систему.</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Победник турнира је учесник са највећим </a:t>
            </a:r>
            <a:r>
              <a:rPr lang="sr-Cyrl-CS" sz="1200" b="1" dirty="0">
                <a:effectLst/>
                <a:latin typeface="Calibri" panose="020F0502020204030204" pitchFamily="34" charset="0"/>
                <a:ea typeface="Calibri" panose="020F0502020204030204" pitchFamily="34" charset="0"/>
                <a:cs typeface="Times New Roman" panose="02020603050405020304" pitchFamily="18" charset="0"/>
              </a:rPr>
              <a:t>бројем освојених поена</a:t>
            </a:r>
            <a:r>
              <a:rPr lang="sr-Cyrl-C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85775" marR="0" algn="just">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У случају истог броја поена код </a:t>
            </a:r>
            <a:r>
              <a:rPr lang="sr-Cyrl-CS" sz="1200" i="1" u="sng" dirty="0">
                <a:effectLst/>
                <a:latin typeface="Calibri" panose="020F0502020204030204" pitchFamily="34" charset="0"/>
                <a:ea typeface="Calibri" panose="020F0502020204030204" pitchFamily="34" charset="0"/>
                <a:cs typeface="Times New Roman" panose="02020603050405020304" pitchFamily="18" charset="0"/>
              </a:rPr>
              <a:t>швајцарског система</a:t>
            </a:r>
            <a:r>
              <a:rPr lang="sr-Cyrl-CS" sz="1200" dirty="0">
                <a:effectLst/>
                <a:latin typeface="Calibri" panose="020F0502020204030204" pitchFamily="34" charset="0"/>
                <a:ea typeface="Calibri" panose="020F0502020204030204" pitchFamily="34" charset="0"/>
                <a:cs typeface="Times New Roman" panose="02020603050405020304" pitchFamily="18" charset="0"/>
              </a:rPr>
              <a:t> одлучиваће следећи критеријуми: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85775" marR="0" algn="just">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а.) меч бодови б.) међусобни резултат-и  в.) бухолц-1најслабији и на крају жреб</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85775" marR="0" algn="just">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У случају истог броја поена код </a:t>
            </a:r>
            <a:r>
              <a:rPr lang="sr-Cyrl-CS" sz="1200" i="1" u="sng" dirty="0">
                <a:effectLst/>
                <a:latin typeface="Calibri" panose="020F0502020204030204" pitchFamily="34" charset="0"/>
                <a:ea typeface="Calibri" panose="020F0502020204030204" pitchFamily="34" charset="0"/>
                <a:cs typeface="Times New Roman" panose="02020603050405020304" pitchFamily="18" charset="0"/>
              </a:rPr>
              <a:t>бергеровог</a:t>
            </a:r>
            <a:r>
              <a:rPr lang="sr-Cyrl-CS" sz="1200" u="sng" dirty="0">
                <a:effectLst/>
                <a:latin typeface="Calibri" panose="020F0502020204030204" pitchFamily="34" charset="0"/>
                <a:ea typeface="Calibri" panose="020F0502020204030204" pitchFamily="34" charset="0"/>
                <a:cs typeface="Times New Roman" panose="02020603050405020304" pitchFamily="18" charset="0"/>
              </a:rPr>
              <a:t> </a:t>
            </a:r>
            <a:r>
              <a:rPr lang="sr-Cyrl-CS" sz="1200" i="1" u="sng" dirty="0">
                <a:effectLst/>
                <a:latin typeface="Calibri" panose="020F0502020204030204" pitchFamily="34" charset="0"/>
                <a:ea typeface="Calibri" panose="020F0502020204030204" pitchFamily="34" charset="0"/>
                <a:cs typeface="Times New Roman" panose="02020603050405020304" pitchFamily="18" charset="0"/>
              </a:rPr>
              <a:t>система</a:t>
            </a:r>
            <a:r>
              <a:rPr lang="sr-Cyrl-CS" sz="1200" dirty="0">
                <a:effectLst/>
                <a:latin typeface="Calibri" panose="020F0502020204030204" pitchFamily="34" charset="0"/>
                <a:ea typeface="Calibri" panose="020F0502020204030204" pitchFamily="34" charset="0"/>
                <a:cs typeface="Times New Roman" panose="02020603050405020304" pitchFamily="18" charset="0"/>
              </a:rPr>
              <a:t> одлучиваће следећи критеријуми: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85775" marR="0" algn="just">
              <a:lnSpc>
                <a:spcPct val="115000"/>
              </a:lnSpc>
              <a:spcBef>
                <a:spcPts val="0"/>
              </a:spcBef>
              <a:spcAft>
                <a:spcPts val="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а.) меч бодови б.) Сонеборн-Бергер в.) међусобни резултат-и г.) која систем-50%+ д.) аранц и на крају жреб</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85775" marR="0" algn="just">
              <a:lnSpc>
                <a:spcPct val="115000"/>
              </a:lnSpc>
              <a:spcBef>
                <a:spcPts val="0"/>
              </a:spcBef>
              <a:spcAft>
                <a:spcPts val="0"/>
              </a:spcAft>
            </a:pPr>
            <a:r>
              <a:rPr lang="sr-Cyrl-RS" sz="1200" dirty="0">
                <a:effectLst/>
                <a:latin typeface="Calibri" panose="020F0502020204030204" pitchFamily="34" charset="0"/>
                <a:ea typeface="Calibri" panose="020F0502020204030204" pitchFamily="34" charset="0"/>
                <a:cs typeface="Times New Roman" panose="02020603050405020304" pitchFamily="18" charset="0"/>
              </a:rPr>
              <a:t>Код бухолца и сонеборн-бергера рачунају се реални поени.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sr-Cyrl-CS" sz="1200" b="1" u="sng" dirty="0">
                <a:effectLst/>
                <a:latin typeface="Calibri" panose="020F0502020204030204" pitchFamily="34" charset="0"/>
                <a:ea typeface="Calibri" panose="020F0502020204030204" pitchFamily="34" charset="0"/>
                <a:cs typeface="Times New Roman" panose="02020603050405020304" pitchFamily="18" charset="0"/>
              </a:rPr>
              <a:t>Употреба мобилних телефона, као и производња звука телефона и других електронских предмета од стране неког од учесника може довести до губитка партије-контумација тог играча.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Одлуке судије на турниру су извршне, а главног судије коначне.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Ситуације које нису прописане Правилником решаваће судија или организатор на лицу места.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mj-lt"/>
              <a:buAutoNum type="arabicPeriod"/>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Правилник је прописао организатор такмичења. Учесници су дужни да га поштују, а своју сагласност са правилником потврђују повлачењем првог потеза.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 У Београду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14300">
              <a:lnSpc>
                <a:spcPct val="115000"/>
              </a:lnSpc>
              <a:spcBef>
                <a:spcPts val="0"/>
              </a:spcBef>
              <a:spcAft>
                <a:spcPts val="100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16.10.2022.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200400" marR="0" indent="457200" algn="ctr">
              <a:lnSpc>
                <a:spcPct val="115000"/>
              </a:lnSpc>
              <a:spcBef>
                <a:spcPts val="0"/>
              </a:spcBef>
              <a:spcAft>
                <a:spcPts val="1000"/>
              </a:spcAft>
            </a:pPr>
            <a:r>
              <a:rPr lang="sr-Cyrl-CS" sz="1200" dirty="0">
                <a:effectLst/>
                <a:latin typeface="Calibri" panose="020F0502020204030204" pitchFamily="34" charset="0"/>
                <a:ea typeface="Calibri" panose="020F0502020204030204" pitchFamily="34" charset="0"/>
                <a:cs typeface="Times New Roman" panose="02020603050405020304" pitchFamily="18" charset="0"/>
              </a:rPr>
              <a:t>Шаховско удружење ''ВИТЕЗ''</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5259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06FF93-30AD-4496-9EB4-A16588DB9F5C}"/>
              </a:ext>
            </a:extLst>
          </p:cNvPr>
          <p:cNvSpPr>
            <a:spLocks noGrp="1"/>
          </p:cNvSpPr>
          <p:nvPr>
            <p:ph type="ctrTitle"/>
          </p:nvPr>
        </p:nvSpPr>
        <p:spPr>
          <a:xfrm>
            <a:off x="223241" y="318052"/>
            <a:ext cx="8321482" cy="1106557"/>
          </a:xfrm>
        </p:spPr>
        <p:txBody>
          <a:bodyPr>
            <a:normAutofit fontScale="90000"/>
          </a:bodyPr>
          <a:lstStyle/>
          <a:p>
            <a:r>
              <a:rPr lang="sr-Cyrl-RS" sz="3600" dirty="0"/>
              <a:t>РАСПИС: Екипно такмичење ученика основних школа ГО Звездара у шаху</a:t>
            </a:r>
            <a:endParaRPr lang="en-US" sz="3600" dirty="0"/>
          </a:p>
        </p:txBody>
      </p:sp>
      <p:sp>
        <p:nvSpPr>
          <p:cNvPr id="12" name="Subtitle 11">
            <a:extLst>
              <a:ext uri="{FF2B5EF4-FFF2-40B4-BE49-F238E27FC236}">
                <a16:creationId xmlns:a16="http://schemas.microsoft.com/office/drawing/2014/main" id="{380F03BD-5CC3-47DD-B082-722AE47BFFC1}"/>
              </a:ext>
            </a:extLst>
          </p:cNvPr>
          <p:cNvSpPr>
            <a:spLocks noGrp="1"/>
          </p:cNvSpPr>
          <p:nvPr>
            <p:ph type="subTitle" idx="1"/>
          </p:nvPr>
        </p:nvSpPr>
        <p:spPr>
          <a:xfrm>
            <a:off x="223241" y="2010406"/>
            <a:ext cx="8016192" cy="4529542"/>
          </a:xfrm>
        </p:spPr>
        <p:txBody>
          <a:bodyPr>
            <a:normAutofit/>
          </a:bodyPr>
          <a:lstStyle/>
          <a:p>
            <a:pPr algn="just"/>
            <a:r>
              <a:rPr lang="sr-Cyrl-RS" sz="1600" dirty="0"/>
              <a:t>ГО Звездара у сарадњи са техничким организатором ШУ ’’Витез’’ поводом дана општине, организује екипно такмичење у шаху за ученике наше општине. Молимо Вас да узмете учешће на манифестацији.</a:t>
            </a:r>
            <a:endParaRPr lang="en-US" sz="1600" dirty="0"/>
          </a:p>
          <a:p>
            <a:endParaRPr lang="en-US" sz="1600" dirty="0"/>
          </a:p>
          <a:p>
            <a:r>
              <a:rPr lang="sr-Cyrl-RS" sz="1600" dirty="0"/>
              <a:t>Датум: недеља </a:t>
            </a:r>
            <a:r>
              <a:rPr lang="sr-Cyrl-RS" sz="1600" b="1" dirty="0"/>
              <a:t>16.10.2022.</a:t>
            </a:r>
          </a:p>
          <a:p>
            <a:r>
              <a:rPr lang="sr-Cyrl-RS" sz="1600" dirty="0"/>
              <a:t>Време почетка: </a:t>
            </a:r>
            <a:r>
              <a:rPr lang="sr-Cyrl-RS" sz="1800" b="1" dirty="0"/>
              <a:t>11</a:t>
            </a:r>
            <a:r>
              <a:rPr lang="sr-Cyrl-RS" sz="1600" dirty="0"/>
              <a:t> сати, планиран завршетак око 14:30</a:t>
            </a:r>
          </a:p>
          <a:p>
            <a:r>
              <a:rPr lang="sr-Cyrl-RS" sz="1600" dirty="0"/>
              <a:t>Место: ОШ ’’Иван Горан Ковачић’’</a:t>
            </a:r>
          </a:p>
          <a:p>
            <a:r>
              <a:rPr lang="sr-Cyrl-RS" sz="1600" dirty="0"/>
              <a:t>Екипа: 4 играча + 2 резерве – мешовито </a:t>
            </a:r>
            <a:r>
              <a:rPr lang="sr-Cyrl-RS" sz="1400" dirty="0"/>
              <a:t>(број дечака и девојчица слободан избор)</a:t>
            </a:r>
          </a:p>
          <a:p>
            <a:r>
              <a:rPr lang="sr-Cyrl-RS" sz="1600" dirty="0"/>
              <a:t>Узраст: </a:t>
            </a:r>
            <a:r>
              <a:rPr lang="sr-Cyrl-RS" sz="1600" b="1" dirty="0"/>
              <a:t>од 1. до 4.</a:t>
            </a:r>
            <a:r>
              <a:rPr lang="sr-Cyrl-RS" sz="1600" dirty="0"/>
              <a:t>  разреда</a:t>
            </a:r>
          </a:p>
          <a:p>
            <a:endParaRPr lang="sr-Cyrl-RS" sz="1600" dirty="0"/>
          </a:p>
          <a:p>
            <a:r>
              <a:rPr lang="sr-Cyrl-RS" sz="1600" dirty="0"/>
              <a:t>Пријава: Пријаву екипе са именима играча извршити на мејл: </a:t>
            </a:r>
            <a:r>
              <a:rPr lang="en-US" sz="1600" dirty="0">
                <a:hlinkClick r:id="rId3">
                  <a:extLst>
                    <a:ext uri="{A12FA001-AC4F-418D-AE19-62706E023703}">
                      <ahyp:hlinkClr xmlns:ahyp="http://schemas.microsoft.com/office/drawing/2018/hyperlinkcolor" val="tx"/>
                    </a:ext>
                  </a:extLst>
                </a:hlinkClick>
              </a:rPr>
              <a:t>mihajlo.mazic@zvezdara.org.rs</a:t>
            </a:r>
            <a:r>
              <a:rPr lang="sr-Cyrl-RS" sz="1600" dirty="0"/>
              <a:t> до 12.10.2022.</a:t>
            </a:r>
            <a:endParaRPr lang="en-US" sz="1600" dirty="0"/>
          </a:p>
          <a:p>
            <a:r>
              <a:rPr lang="sr-Cyrl-RS" sz="1600" dirty="0"/>
              <a:t>Долазак на такмичење 16.10. је до 10 сати и 30 минута</a:t>
            </a:r>
          </a:p>
          <a:p>
            <a:endParaRPr lang="sr-Cyrl-RS" dirty="0"/>
          </a:p>
          <a:p>
            <a:endParaRPr lang="en-US" dirty="0"/>
          </a:p>
        </p:txBody>
      </p:sp>
      <p:pic>
        <p:nvPicPr>
          <p:cNvPr id="19" name="Picture Placeholder 18" descr="Close Up of a chess board">
            <a:extLst>
              <a:ext uri="{FF2B5EF4-FFF2-40B4-BE49-F238E27FC236}">
                <a16:creationId xmlns:a16="http://schemas.microsoft.com/office/drawing/2014/main" id="{39881573-7C25-4F17-A03E-E8E1E0E88603}"/>
              </a:ext>
            </a:extLst>
          </p:cNvPr>
          <p:cNvPicPr>
            <a:picLocks noGrp="1" noChangeAspect="1"/>
          </p:cNvPicPr>
          <p:nvPr>
            <p:ph type="pic" sz="quarter" idx="13"/>
          </p:nvPr>
        </p:nvPicPr>
        <p:blipFill rotWithShape="1">
          <a:blip r:embed="rId4"/>
          <a:srcRect l="18434" r="18434"/>
          <a:stretch/>
        </p:blipFill>
        <p:spPr>
          <a:xfrm>
            <a:off x="10161215" y="0"/>
            <a:ext cx="2030785" cy="2144462"/>
          </a:xfrm>
        </p:spPr>
      </p:pic>
      <p:pic>
        <p:nvPicPr>
          <p:cNvPr id="2" name="Picture Placeholder 18" descr="Close up of grey chess piece casting a shadow">
            <a:extLst>
              <a:ext uri="{FF2B5EF4-FFF2-40B4-BE49-F238E27FC236}">
                <a16:creationId xmlns:a16="http://schemas.microsoft.com/office/drawing/2014/main" id="{39C56C12-BC35-2A9F-134E-2B97CA0DC9C7}"/>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8416412" y="5094124"/>
            <a:ext cx="3775587" cy="1763875"/>
          </a:xfrm>
          <a:prstGeom prst="rect">
            <a:avLst/>
          </a:prstGeom>
        </p:spPr>
      </p:pic>
      <p:sp>
        <p:nvSpPr>
          <p:cNvPr id="5" name="Subtitle 11">
            <a:extLst>
              <a:ext uri="{FF2B5EF4-FFF2-40B4-BE49-F238E27FC236}">
                <a16:creationId xmlns:a16="http://schemas.microsoft.com/office/drawing/2014/main" id="{23495FB7-9D54-5F3F-A3E9-DB33DDBC92B4}"/>
              </a:ext>
            </a:extLst>
          </p:cNvPr>
          <p:cNvSpPr txBox="1">
            <a:spLocks/>
          </p:cNvSpPr>
          <p:nvPr/>
        </p:nvSpPr>
        <p:spPr>
          <a:xfrm>
            <a:off x="8259096" y="2914321"/>
            <a:ext cx="4371399" cy="176387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Segoe UI" panose="020B0502040204020203"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900A0"/>
              </a:buClr>
              <a:buSzTx/>
              <a:buFont typeface="Segoe UI" panose="020B0502040204020203" pitchFamily="34" charset="0"/>
              <a:buNone/>
              <a:tabLst/>
              <a:defRPr/>
            </a:pPr>
            <a:r>
              <a:rPr kumimoji="0" lang="sr-Cyrl-RS" sz="1800" b="0" i="0" u="none" strike="noStrike" kern="1200" cap="none" spc="0" normalizeH="0" baseline="0" noProof="0" dirty="0">
                <a:ln>
                  <a:noFill/>
                </a:ln>
                <a:solidFill>
                  <a:prstClr val="white"/>
                </a:solidFill>
                <a:effectLst/>
                <a:uLnTx/>
                <a:uFillTx/>
                <a:latin typeface="Open sans"/>
                <a:ea typeface="+mn-ea"/>
                <a:cs typeface="+mn-cs"/>
              </a:rPr>
              <a:t>Темпо: 10 минута, број кола: 7</a:t>
            </a:r>
          </a:p>
          <a:p>
            <a:pPr marL="0" marR="0" lvl="0" indent="0" algn="l" defTabSz="914400" rtl="0" eaLnBrk="1" fontAlgn="auto" latinLnBrk="0" hangingPunct="1">
              <a:lnSpc>
                <a:spcPct val="90000"/>
              </a:lnSpc>
              <a:spcBef>
                <a:spcPts val="1000"/>
              </a:spcBef>
              <a:spcAft>
                <a:spcPts val="0"/>
              </a:spcAft>
              <a:buClr>
                <a:srgbClr val="F900A0"/>
              </a:buClr>
              <a:buSzTx/>
              <a:buFont typeface="Segoe UI" panose="020B0502040204020203" pitchFamily="34" charset="0"/>
              <a:buNone/>
              <a:tabLst/>
              <a:defRPr/>
            </a:pPr>
            <a:r>
              <a:rPr kumimoji="0" lang="sr-Cyrl-RS" sz="1800" b="0" i="0" u="none" strike="noStrike" kern="1200" cap="none" spc="0" normalizeH="0" baseline="0" noProof="0" dirty="0">
                <a:ln>
                  <a:noFill/>
                </a:ln>
                <a:solidFill>
                  <a:prstClr val="white"/>
                </a:solidFill>
                <a:effectLst/>
                <a:uLnTx/>
                <a:uFillTx/>
                <a:latin typeface="Open sans"/>
                <a:ea typeface="+mn-ea"/>
                <a:cs typeface="+mn-cs"/>
              </a:rPr>
              <a:t>Систем: Швајцарски</a:t>
            </a:r>
          </a:p>
          <a:p>
            <a:pPr marL="0" marR="0" lvl="0" indent="0" algn="l" defTabSz="914400" rtl="0" eaLnBrk="1" fontAlgn="auto" latinLnBrk="0" hangingPunct="1">
              <a:lnSpc>
                <a:spcPct val="90000"/>
              </a:lnSpc>
              <a:spcBef>
                <a:spcPts val="1000"/>
              </a:spcBef>
              <a:spcAft>
                <a:spcPts val="0"/>
              </a:spcAft>
              <a:buClr>
                <a:srgbClr val="F900A0"/>
              </a:buClr>
              <a:buSzTx/>
              <a:buFont typeface="Segoe UI" panose="020B0502040204020203" pitchFamily="34" charset="0"/>
              <a:buNone/>
              <a:tabLst/>
              <a:defRPr/>
            </a:pPr>
            <a:r>
              <a:rPr kumimoji="0" lang="sr-Cyrl-RS" sz="1800" b="0" i="0" u="none" strike="noStrike" kern="1200" cap="none" spc="0" normalizeH="0" baseline="0" noProof="0" dirty="0">
                <a:ln>
                  <a:noFill/>
                </a:ln>
                <a:solidFill>
                  <a:prstClr val="white"/>
                </a:solidFill>
                <a:effectLst/>
                <a:uLnTx/>
                <a:uFillTx/>
                <a:latin typeface="Open sans"/>
                <a:ea typeface="+mn-ea"/>
                <a:cs typeface="+mn-cs"/>
              </a:rPr>
              <a:t>Награде: пехар и медаље</a:t>
            </a:r>
          </a:p>
          <a:p>
            <a:pPr marL="0" marR="0" lvl="0" indent="0" algn="l" defTabSz="914400" rtl="0" eaLnBrk="1" fontAlgn="auto" latinLnBrk="0" hangingPunct="1">
              <a:lnSpc>
                <a:spcPct val="90000"/>
              </a:lnSpc>
              <a:spcBef>
                <a:spcPts val="1000"/>
              </a:spcBef>
              <a:spcAft>
                <a:spcPts val="0"/>
              </a:spcAft>
              <a:buClr>
                <a:srgbClr val="F900A0"/>
              </a:buClr>
              <a:buSzTx/>
              <a:buFont typeface="Segoe UI" panose="020B0502040204020203" pitchFamily="34" charset="0"/>
              <a:buNone/>
              <a:tabLst/>
              <a:defRPr/>
            </a:pPr>
            <a:endParaRPr kumimoji="0" lang="sr-Cyrl-RS" sz="1800" b="0" i="0" u="none" strike="noStrike" kern="1200" cap="none" spc="0" normalizeH="0" baseline="0" noProof="0" dirty="0">
              <a:ln>
                <a:noFill/>
              </a:ln>
              <a:solidFill>
                <a:prstClr val="white"/>
              </a:solidFill>
              <a:effectLst/>
              <a:uLnTx/>
              <a:uFillTx/>
              <a:latin typeface="Open sans"/>
              <a:ea typeface="+mn-ea"/>
              <a:cs typeface="+mn-cs"/>
            </a:endParaRPr>
          </a:p>
          <a:p>
            <a:pPr marL="0" marR="0" lvl="0" indent="0" algn="l" defTabSz="914400" rtl="0" eaLnBrk="1" fontAlgn="auto" latinLnBrk="0" hangingPunct="1">
              <a:lnSpc>
                <a:spcPct val="90000"/>
              </a:lnSpc>
              <a:spcBef>
                <a:spcPts val="1000"/>
              </a:spcBef>
              <a:spcAft>
                <a:spcPts val="0"/>
              </a:spcAft>
              <a:buClr>
                <a:srgbClr val="F900A0"/>
              </a:buClr>
              <a:buSzTx/>
              <a:buFont typeface="Segoe UI" panose="020B0502040204020203" pitchFamily="34" charset="0"/>
              <a:buNone/>
              <a:tabLst/>
              <a:defRPr/>
            </a:pPr>
            <a:endParaRPr kumimoji="0" lang="sr-Cyrl-RS" sz="2400" b="0" i="0" u="none" strike="noStrike" kern="1200" cap="none" spc="0" normalizeH="0" baseline="0" noProof="0" dirty="0">
              <a:ln>
                <a:noFill/>
              </a:ln>
              <a:solidFill>
                <a:prstClr val="white"/>
              </a:solidFill>
              <a:effectLst/>
              <a:uLnTx/>
              <a:uFillTx/>
              <a:latin typeface="Open sans"/>
              <a:ea typeface="+mn-ea"/>
              <a:cs typeface="+mn-cs"/>
            </a:endParaRPr>
          </a:p>
          <a:p>
            <a:pPr marL="0" marR="0" lvl="0" indent="0" algn="l" defTabSz="914400" rtl="0" eaLnBrk="1" fontAlgn="auto" latinLnBrk="0" hangingPunct="1">
              <a:lnSpc>
                <a:spcPct val="90000"/>
              </a:lnSpc>
              <a:spcBef>
                <a:spcPts val="1000"/>
              </a:spcBef>
              <a:spcAft>
                <a:spcPts val="0"/>
              </a:spcAft>
              <a:buClr>
                <a:srgbClr val="F900A0"/>
              </a:buClr>
              <a:buSzTx/>
              <a:buFont typeface="Segoe UI" panose="020B0502040204020203" pitchFamily="34" charset="0"/>
              <a:buNone/>
              <a:tabLst/>
              <a:defRPr/>
            </a:pPr>
            <a:endParaRPr kumimoji="0" lang="en-US" sz="2400" b="0" i="0" u="none" strike="noStrike" kern="1200" cap="none" spc="0" normalizeH="0" baseline="0" noProof="0" dirty="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2164937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2000"/>
            <a:lum/>
          </a:blip>
          <a:srcRect/>
          <a:tile tx="0" ty="0" sx="100000" sy="100000" flip="none" algn="tl"/>
        </a:blipFill>
        <a:effectLst/>
      </p:bgPr>
    </p:bg>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2F84DF51-E126-438D-9C58-79AF9BF6305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9</a:t>
            </a:fld>
            <a:endParaRPr lang="en-US" dirty="0"/>
          </a:p>
        </p:txBody>
      </p:sp>
      <p:pic>
        <p:nvPicPr>
          <p:cNvPr id="3" name="Picture 2">
            <a:extLst>
              <a:ext uri="{FF2B5EF4-FFF2-40B4-BE49-F238E27FC236}">
                <a16:creationId xmlns:a16="http://schemas.microsoft.com/office/drawing/2014/main" id="{FAA35630-A9FA-7645-C0FB-4810C740D765}"/>
              </a:ext>
            </a:extLst>
          </p:cNvPr>
          <p:cNvPicPr>
            <a:picLocks noChangeAspect="1"/>
          </p:cNvPicPr>
          <p:nvPr/>
        </p:nvPicPr>
        <p:blipFill>
          <a:blip r:embed="rId4"/>
          <a:stretch>
            <a:fillRect/>
          </a:stretch>
        </p:blipFill>
        <p:spPr>
          <a:xfrm>
            <a:off x="7438170" y="4678362"/>
            <a:ext cx="1334729" cy="1779639"/>
          </a:xfrm>
          <a:prstGeom prst="rect">
            <a:avLst/>
          </a:prstGeom>
        </p:spPr>
      </p:pic>
      <p:pic>
        <p:nvPicPr>
          <p:cNvPr id="8" name="Picture 7">
            <a:extLst>
              <a:ext uri="{FF2B5EF4-FFF2-40B4-BE49-F238E27FC236}">
                <a16:creationId xmlns:a16="http://schemas.microsoft.com/office/drawing/2014/main" id="{1872C615-D8CC-ABD4-5107-6FA80F384F74}"/>
              </a:ext>
            </a:extLst>
          </p:cNvPr>
          <p:cNvPicPr>
            <a:picLocks noChangeAspect="1"/>
          </p:cNvPicPr>
          <p:nvPr/>
        </p:nvPicPr>
        <p:blipFill>
          <a:blip r:embed="rId5"/>
          <a:stretch>
            <a:fillRect/>
          </a:stretch>
        </p:blipFill>
        <p:spPr>
          <a:xfrm>
            <a:off x="9785929" y="4996118"/>
            <a:ext cx="1872909" cy="1404682"/>
          </a:xfrm>
          <a:prstGeom prst="rect">
            <a:avLst/>
          </a:prstGeom>
        </p:spPr>
      </p:pic>
      <p:pic>
        <p:nvPicPr>
          <p:cNvPr id="10" name="Picture 9">
            <a:extLst>
              <a:ext uri="{FF2B5EF4-FFF2-40B4-BE49-F238E27FC236}">
                <a16:creationId xmlns:a16="http://schemas.microsoft.com/office/drawing/2014/main" id="{BA480185-A43A-6F77-81FD-BF85787E9012}"/>
              </a:ext>
            </a:extLst>
          </p:cNvPr>
          <p:cNvPicPr>
            <a:picLocks noChangeAspect="1"/>
          </p:cNvPicPr>
          <p:nvPr/>
        </p:nvPicPr>
        <p:blipFill>
          <a:blip r:embed="rId6"/>
          <a:stretch>
            <a:fillRect/>
          </a:stretch>
        </p:blipFill>
        <p:spPr>
          <a:xfrm>
            <a:off x="556751" y="4678362"/>
            <a:ext cx="1428750" cy="1905000"/>
          </a:xfrm>
          <a:prstGeom prst="rect">
            <a:avLst/>
          </a:prstGeom>
        </p:spPr>
      </p:pic>
      <p:pic>
        <p:nvPicPr>
          <p:cNvPr id="12" name="Picture 11">
            <a:extLst>
              <a:ext uri="{FF2B5EF4-FFF2-40B4-BE49-F238E27FC236}">
                <a16:creationId xmlns:a16="http://schemas.microsoft.com/office/drawing/2014/main" id="{5ACB8587-73BA-AB83-6AA6-5E7AB9D72B1F}"/>
              </a:ext>
            </a:extLst>
          </p:cNvPr>
          <p:cNvPicPr>
            <a:picLocks noChangeAspect="1"/>
          </p:cNvPicPr>
          <p:nvPr/>
        </p:nvPicPr>
        <p:blipFill>
          <a:blip r:embed="rId7"/>
          <a:stretch>
            <a:fillRect/>
          </a:stretch>
        </p:blipFill>
        <p:spPr>
          <a:xfrm>
            <a:off x="3419100" y="180566"/>
            <a:ext cx="5353799" cy="4015350"/>
          </a:xfrm>
          <a:prstGeom prst="rect">
            <a:avLst/>
          </a:prstGeom>
        </p:spPr>
      </p:pic>
      <p:pic>
        <p:nvPicPr>
          <p:cNvPr id="14" name="Picture 13">
            <a:extLst>
              <a:ext uri="{FF2B5EF4-FFF2-40B4-BE49-F238E27FC236}">
                <a16:creationId xmlns:a16="http://schemas.microsoft.com/office/drawing/2014/main" id="{895AEFC9-259A-B9E5-899A-0157661AE6F5}"/>
              </a:ext>
            </a:extLst>
          </p:cNvPr>
          <p:cNvPicPr>
            <a:picLocks noChangeAspect="1"/>
          </p:cNvPicPr>
          <p:nvPr/>
        </p:nvPicPr>
        <p:blipFill>
          <a:blip r:embed="rId8"/>
          <a:stretch>
            <a:fillRect/>
          </a:stretch>
        </p:blipFill>
        <p:spPr>
          <a:xfrm>
            <a:off x="150556" y="206476"/>
            <a:ext cx="1966452" cy="1474839"/>
          </a:xfrm>
          <a:prstGeom prst="rect">
            <a:avLst/>
          </a:prstGeom>
        </p:spPr>
      </p:pic>
      <p:pic>
        <p:nvPicPr>
          <p:cNvPr id="16" name="Picture 15">
            <a:extLst>
              <a:ext uri="{FF2B5EF4-FFF2-40B4-BE49-F238E27FC236}">
                <a16:creationId xmlns:a16="http://schemas.microsoft.com/office/drawing/2014/main" id="{655FE846-616B-80D2-FFF1-FA15EC768C93}"/>
              </a:ext>
            </a:extLst>
          </p:cNvPr>
          <p:cNvPicPr>
            <a:picLocks noChangeAspect="1"/>
          </p:cNvPicPr>
          <p:nvPr/>
        </p:nvPicPr>
        <p:blipFill>
          <a:blip r:embed="rId9"/>
          <a:stretch>
            <a:fillRect/>
          </a:stretch>
        </p:blipFill>
        <p:spPr>
          <a:xfrm>
            <a:off x="3211665" y="4678362"/>
            <a:ext cx="2540000" cy="1905000"/>
          </a:xfrm>
          <a:prstGeom prst="rect">
            <a:avLst/>
          </a:prstGeom>
        </p:spPr>
      </p:pic>
      <p:pic>
        <p:nvPicPr>
          <p:cNvPr id="19" name="Picture 18">
            <a:extLst>
              <a:ext uri="{FF2B5EF4-FFF2-40B4-BE49-F238E27FC236}">
                <a16:creationId xmlns:a16="http://schemas.microsoft.com/office/drawing/2014/main" id="{C2C2A4E2-ABC4-672E-4151-84D28034882E}"/>
              </a:ext>
            </a:extLst>
          </p:cNvPr>
          <p:cNvPicPr>
            <a:picLocks noChangeAspect="1"/>
          </p:cNvPicPr>
          <p:nvPr/>
        </p:nvPicPr>
        <p:blipFill>
          <a:blip r:embed="rId10"/>
          <a:stretch>
            <a:fillRect/>
          </a:stretch>
        </p:blipFill>
        <p:spPr>
          <a:xfrm>
            <a:off x="9709200" y="322467"/>
            <a:ext cx="2183650" cy="1637738"/>
          </a:xfrm>
          <a:prstGeom prst="rect">
            <a:avLst/>
          </a:prstGeom>
        </p:spPr>
      </p:pic>
      <p:pic>
        <p:nvPicPr>
          <p:cNvPr id="21" name="Picture 20">
            <a:extLst>
              <a:ext uri="{FF2B5EF4-FFF2-40B4-BE49-F238E27FC236}">
                <a16:creationId xmlns:a16="http://schemas.microsoft.com/office/drawing/2014/main" id="{5FEEEEED-7180-EF99-9D29-388B63189E6B}"/>
              </a:ext>
            </a:extLst>
          </p:cNvPr>
          <p:cNvPicPr>
            <a:picLocks noChangeAspect="1"/>
          </p:cNvPicPr>
          <p:nvPr/>
        </p:nvPicPr>
        <p:blipFill>
          <a:blip r:embed="rId11"/>
          <a:stretch>
            <a:fillRect/>
          </a:stretch>
        </p:blipFill>
        <p:spPr>
          <a:xfrm>
            <a:off x="9611032" y="2329784"/>
            <a:ext cx="2222704" cy="1667028"/>
          </a:xfrm>
          <a:prstGeom prst="rect">
            <a:avLst/>
          </a:prstGeom>
        </p:spPr>
      </p:pic>
      <p:pic>
        <p:nvPicPr>
          <p:cNvPr id="23" name="Picture 22">
            <a:extLst>
              <a:ext uri="{FF2B5EF4-FFF2-40B4-BE49-F238E27FC236}">
                <a16:creationId xmlns:a16="http://schemas.microsoft.com/office/drawing/2014/main" id="{48697F8F-DC74-8575-2772-DB0E4DFAD369}"/>
              </a:ext>
            </a:extLst>
          </p:cNvPr>
          <p:cNvPicPr>
            <a:picLocks noChangeAspect="1"/>
          </p:cNvPicPr>
          <p:nvPr/>
        </p:nvPicPr>
        <p:blipFill>
          <a:blip r:embed="rId12"/>
          <a:stretch>
            <a:fillRect/>
          </a:stretch>
        </p:blipFill>
        <p:spPr>
          <a:xfrm>
            <a:off x="150556" y="2403016"/>
            <a:ext cx="2540000" cy="1905000"/>
          </a:xfrm>
          <a:prstGeom prst="rect">
            <a:avLst/>
          </a:prstGeom>
        </p:spPr>
      </p:pic>
    </p:spTree>
    <p:extLst>
      <p:ext uri="{BB962C8B-B14F-4D97-AF65-F5344CB8AC3E}">
        <p14:creationId xmlns:p14="http://schemas.microsoft.com/office/powerpoint/2010/main" val="1659633611"/>
      </p:ext>
    </p:extLst>
  </p:cSld>
  <p:clrMapOvr>
    <a:masterClrMapping/>
  </p:clrMapOvr>
</p:sld>
</file>

<file path=ppt/theme/theme1.xml><?xml version="1.0" encoding="utf-8"?>
<a:theme xmlns:a="http://schemas.openxmlformats.org/drawingml/2006/main" name="MinimalXOVTI">
  <a:themeElements>
    <a:clrScheme name="3D">
      <a:dk1>
        <a:sysClr val="windowText" lastClr="000000"/>
      </a:dk1>
      <a:lt1>
        <a:sysClr val="window" lastClr="FFFFFF"/>
      </a:lt1>
      <a:dk2>
        <a:srgbClr val="201449"/>
      </a:dk2>
      <a:lt2>
        <a:srgbClr val="F3F0E9"/>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40">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XOVTI" id="{DC540DBD-7FF5-4942-921A-CFF95ECB90AA}" vid="{E72E4198-D957-48FD-B88D-6DAFC89EAF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275531-F059-4661-BC99-5916D6312804}">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81E232BF-B213-4F24-BBD3-1528B29F127A}">
  <ds:schemaRefs>
    <ds:schemaRef ds:uri="http://schemas.microsoft.com/sharepoint/v3/contenttype/forms"/>
  </ds:schemaRefs>
</ds:datastoreItem>
</file>

<file path=customXml/itemProps3.xml><?xml version="1.0" encoding="utf-8"?>
<ds:datastoreItem xmlns:ds="http://schemas.openxmlformats.org/officeDocument/2006/customXml" ds:itemID="{F6806A6F-3B78-4957-BAA5-95F2FE58D1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Retrospect</Template>
  <TotalTime>107</TotalTime>
  <Words>2045</Words>
  <Application>Microsoft Office PowerPoint</Application>
  <PresentationFormat>Widescreen</PresentationFormat>
  <Paragraphs>588</Paragraphs>
  <Slides>9</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Aller</vt:lpstr>
      <vt:lpstr>Arial</vt:lpstr>
      <vt:lpstr>Calibri</vt:lpstr>
      <vt:lpstr>Courier New</vt:lpstr>
      <vt:lpstr>Open Sans</vt:lpstr>
      <vt:lpstr>Segoe UI</vt:lpstr>
      <vt:lpstr>MinimalXOVTI</vt:lpstr>
      <vt:lpstr>ИЗВЕШТАЈ   Екипно такмичење у шаху ученика основних школа ГО Звездара    Београд, 16.10.2022.</vt:lpstr>
      <vt:lpstr> ГО Звездара у сарадњи са техничким организатором ШУ ''Витез'' поводом дана општине, организовала је екипно такмичење у шаху за ученике наше општине. На такмичењу је учествовало укупно девет основних школа са својим екипама. ОШ’’Иван Горан Ковачић’’ пружила је одличне услове за игру, а показала се и као одличн домаћин. У пријатној атмосфери на самом почетку свим присутнима обратио се директор школе Миомир Драгаш, који је пожелео добродошлицу свим присутнима уз жељу да се лепо проведу. Члан општинског већа Богдан Лековић обратио се присутнима речима да подржава шах на општини изражавајући жељу да ово такмичење постане традиција и да на крају најбољи победи.   Мсето: ОШ ’’Иван Горан Ковачић’’ Датум: 16.10.2022. год Време: 11 сати Судије на такмичењу биле су: ФА Драган Јосиповић, ФА Милош Лазовић, ФА Јанко Бабић  Све је прошло у најбољем реду без примедби.  Прилог:  1. Учесници   2. Састави   3. Коначна Табела   4. Резултати по колима   5. Правилник   6. Распис такмичења   7. Фотогалерија  извештај саставио: Драган Јосиповић    Шаховско удружење ’’Витез’’       Градска општина Звездара       ____________________________________      _______________________________________</vt:lpstr>
      <vt:lpstr>Учесници</vt:lpstr>
      <vt:lpstr>PowerPoint Presentation</vt:lpstr>
      <vt:lpstr>Коначна табела</vt:lpstr>
      <vt:lpstr>PowerPoint Presentation</vt:lpstr>
      <vt:lpstr>PowerPoint Presentation</vt:lpstr>
      <vt:lpstr>РАСПИС: Екипно такмичење ученика основних школа ГО Звездара у шаху</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Dell</dc:creator>
  <cp:lastModifiedBy>Dell</cp:lastModifiedBy>
  <cp:revision>23</cp:revision>
  <dcterms:created xsi:type="dcterms:W3CDTF">2022-10-18T08:33:01Z</dcterms:created>
  <dcterms:modified xsi:type="dcterms:W3CDTF">2022-10-18T10:20:40Z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